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2"/>
  </p:notesMasterIdLst>
  <p:sldIdLst>
    <p:sldId id="278" r:id="rId2"/>
    <p:sldId id="258" r:id="rId3"/>
    <p:sldId id="259" r:id="rId4"/>
    <p:sldId id="260" r:id="rId5"/>
    <p:sldId id="261" r:id="rId6"/>
    <p:sldId id="281" r:id="rId7"/>
    <p:sldId id="282" r:id="rId8"/>
    <p:sldId id="283" r:id="rId9"/>
    <p:sldId id="284" r:id="rId10"/>
    <p:sldId id="262" r:id="rId11"/>
    <p:sldId id="263" r:id="rId12"/>
    <p:sldId id="264" r:id="rId13"/>
    <p:sldId id="265" r:id="rId14"/>
    <p:sldId id="266" r:id="rId15"/>
    <p:sldId id="267" r:id="rId16"/>
    <p:sldId id="285" r:id="rId17"/>
    <p:sldId id="268" r:id="rId18"/>
    <p:sldId id="269" r:id="rId19"/>
    <p:sldId id="270" r:id="rId20"/>
    <p:sldId id="287" r:id="rId21"/>
    <p:sldId id="286" r:id="rId22"/>
    <p:sldId id="272" r:id="rId23"/>
    <p:sldId id="273" r:id="rId24"/>
    <p:sldId id="289" r:id="rId25"/>
    <p:sldId id="274" r:id="rId26"/>
    <p:sldId id="275" r:id="rId27"/>
    <p:sldId id="276" r:id="rId28"/>
    <p:sldId id="288" r:id="rId29"/>
    <p:sldId id="280" r:id="rId30"/>
    <p:sldId id="277"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2" d="100"/>
          <a:sy n="112" d="100"/>
        </p:scale>
        <p:origin x="47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CB7676-9A32-466F-B888-0868A1EA1A11}" type="datetimeFigureOut">
              <a:rPr lang="en-CA" smtClean="0"/>
              <a:t>25/12/2022</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BD9FE9-C89A-4E57-9F54-9501CAA74B9A}" type="slidenum">
              <a:rPr lang="en-CA" smtClean="0"/>
              <a:t>‹#›</a:t>
            </a:fld>
            <a:endParaRPr lang="en-CA"/>
          </a:p>
        </p:txBody>
      </p:sp>
    </p:spTree>
    <p:extLst>
      <p:ext uri="{BB962C8B-B14F-4D97-AF65-F5344CB8AC3E}">
        <p14:creationId xmlns:p14="http://schemas.microsoft.com/office/powerpoint/2010/main" val="1893504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B504D44-BE63-4A26-AF4C-717455C34A08}" type="slidenum">
              <a:rPr lang="en-CA" smtClean="0"/>
              <a:t>5</a:t>
            </a:fld>
            <a:endParaRPr lang="en-CA"/>
          </a:p>
        </p:txBody>
      </p:sp>
    </p:spTree>
    <p:extLst>
      <p:ext uri="{BB962C8B-B14F-4D97-AF65-F5344CB8AC3E}">
        <p14:creationId xmlns:p14="http://schemas.microsoft.com/office/powerpoint/2010/main" val="2210569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B504D44-BE63-4A26-AF4C-717455C34A08}" type="slidenum">
              <a:rPr lang="en-CA" smtClean="0"/>
              <a:t>14</a:t>
            </a:fld>
            <a:endParaRPr lang="en-CA"/>
          </a:p>
        </p:txBody>
      </p:sp>
    </p:spTree>
    <p:extLst>
      <p:ext uri="{BB962C8B-B14F-4D97-AF65-F5344CB8AC3E}">
        <p14:creationId xmlns:p14="http://schemas.microsoft.com/office/powerpoint/2010/main" val="629117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B504D44-BE63-4A26-AF4C-717455C34A08}" type="slidenum">
              <a:rPr lang="en-CA" smtClean="0"/>
              <a:t>15</a:t>
            </a:fld>
            <a:endParaRPr lang="en-CA"/>
          </a:p>
        </p:txBody>
      </p:sp>
    </p:spTree>
    <p:extLst>
      <p:ext uri="{BB962C8B-B14F-4D97-AF65-F5344CB8AC3E}">
        <p14:creationId xmlns:p14="http://schemas.microsoft.com/office/powerpoint/2010/main" val="2231765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B504D44-BE63-4A26-AF4C-717455C34A08}" type="slidenum">
              <a:rPr lang="en-CA" smtClean="0"/>
              <a:t>16</a:t>
            </a:fld>
            <a:endParaRPr lang="en-CA"/>
          </a:p>
        </p:txBody>
      </p:sp>
    </p:spTree>
    <p:extLst>
      <p:ext uri="{BB962C8B-B14F-4D97-AF65-F5344CB8AC3E}">
        <p14:creationId xmlns:p14="http://schemas.microsoft.com/office/powerpoint/2010/main" val="2051180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B504D44-BE63-4A26-AF4C-717455C34A08}" type="slidenum">
              <a:rPr lang="en-CA" smtClean="0"/>
              <a:t>17</a:t>
            </a:fld>
            <a:endParaRPr lang="en-CA"/>
          </a:p>
        </p:txBody>
      </p:sp>
    </p:spTree>
    <p:extLst>
      <p:ext uri="{BB962C8B-B14F-4D97-AF65-F5344CB8AC3E}">
        <p14:creationId xmlns:p14="http://schemas.microsoft.com/office/powerpoint/2010/main" val="273291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B504D44-BE63-4A26-AF4C-717455C34A08}" type="slidenum">
              <a:rPr lang="en-CA" smtClean="0"/>
              <a:t>18</a:t>
            </a:fld>
            <a:endParaRPr lang="en-CA"/>
          </a:p>
        </p:txBody>
      </p:sp>
    </p:spTree>
    <p:extLst>
      <p:ext uri="{BB962C8B-B14F-4D97-AF65-F5344CB8AC3E}">
        <p14:creationId xmlns:p14="http://schemas.microsoft.com/office/powerpoint/2010/main" val="183266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B504D44-BE63-4A26-AF4C-717455C34A08}" type="slidenum">
              <a:rPr lang="en-CA" smtClean="0"/>
              <a:t>19</a:t>
            </a:fld>
            <a:endParaRPr lang="en-CA"/>
          </a:p>
        </p:txBody>
      </p:sp>
    </p:spTree>
    <p:extLst>
      <p:ext uri="{BB962C8B-B14F-4D97-AF65-F5344CB8AC3E}">
        <p14:creationId xmlns:p14="http://schemas.microsoft.com/office/powerpoint/2010/main" val="4049174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B504D44-BE63-4A26-AF4C-717455C34A08}" type="slidenum">
              <a:rPr lang="en-CA" smtClean="0"/>
              <a:t>20</a:t>
            </a:fld>
            <a:endParaRPr lang="en-CA"/>
          </a:p>
        </p:txBody>
      </p:sp>
    </p:spTree>
    <p:extLst>
      <p:ext uri="{BB962C8B-B14F-4D97-AF65-F5344CB8AC3E}">
        <p14:creationId xmlns:p14="http://schemas.microsoft.com/office/powerpoint/2010/main" val="1555005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B504D44-BE63-4A26-AF4C-717455C34A08}" type="slidenum">
              <a:rPr lang="en-CA" smtClean="0"/>
              <a:t>21</a:t>
            </a:fld>
            <a:endParaRPr lang="en-CA"/>
          </a:p>
        </p:txBody>
      </p:sp>
    </p:spTree>
    <p:extLst>
      <p:ext uri="{BB962C8B-B14F-4D97-AF65-F5344CB8AC3E}">
        <p14:creationId xmlns:p14="http://schemas.microsoft.com/office/powerpoint/2010/main" val="644399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B504D44-BE63-4A26-AF4C-717455C34A08}" type="slidenum">
              <a:rPr lang="en-CA" smtClean="0">
                <a:solidFill>
                  <a:prstClr val="black"/>
                </a:solidFill>
              </a:rPr>
              <a:pPr/>
              <a:t>22</a:t>
            </a:fld>
            <a:endParaRPr lang="en-CA">
              <a:solidFill>
                <a:prstClr val="black"/>
              </a:solidFill>
            </a:endParaRPr>
          </a:p>
        </p:txBody>
      </p:sp>
    </p:spTree>
    <p:extLst>
      <p:ext uri="{BB962C8B-B14F-4D97-AF65-F5344CB8AC3E}">
        <p14:creationId xmlns:p14="http://schemas.microsoft.com/office/powerpoint/2010/main" val="1896512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B504D44-BE63-4A26-AF4C-717455C34A08}" type="slidenum">
              <a:rPr lang="en-CA" smtClean="0">
                <a:solidFill>
                  <a:prstClr val="black"/>
                </a:solidFill>
              </a:rPr>
              <a:pPr/>
              <a:t>23</a:t>
            </a:fld>
            <a:endParaRPr lang="en-CA">
              <a:solidFill>
                <a:prstClr val="black"/>
              </a:solidFill>
            </a:endParaRPr>
          </a:p>
        </p:txBody>
      </p:sp>
    </p:spTree>
    <p:extLst>
      <p:ext uri="{BB962C8B-B14F-4D97-AF65-F5344CB8AC3E}">
        <p14:creationId xmlns:p14="http://schemas.microsoft.com/office/powerpoint/2010/main" val="164107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B504D44-BE63-4A26-AF4C-717455C34A08}" type="slidenum">
              <a:rPr lang="en-CA" smtClean="0"/>
              <a:t>6</a:t>
            </a:fld>
            <a:endParaRPr lang="en-CA"/>
          </a:p>
        </p:txBody>
      </p:sp>
    </p:spTree>
    <p:extLst>
      <p:ext uri="{BB962C8B-B14F-4D97-AF65-F5344CB8AC3E}">
        <p14:creationId xmlns:p14="http://schemas.microsoft.com/office/powerpoint/2010/main" val="432294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B504D44-BE63-4A26-AF4C-717455C34A08}" type="slidenum">
              <a:rPr lang="en-CA" smtClean="0">
                <a:solidFill>
                  <a:prstClr val="black"/>
                </a:solidFill>
              </a:rPr>
              <a:pPr/>
              <a:t>24</a:t>
            </a:fld>
            <a:endParaRPr lang="en-CA">
              <a:solidFill>
                <a:prstClr val="black"/>
              </a:solidFill>
            </a:endParaRPr>
          </a:p>
        </p:txBody>
      </p:sp>
    </p:spTree>
    <p:extLst>
      <p:ext uri="{BB962C8B-B14F-4D97-AF65-F5344CB8AC3E}">
        <p14:creationId xmlns:p14="http://schemas.microsoft.com/office/powerpoint/2010/main" val="2534947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B504D44-BE63-4A26-AF4C-717455C34A08}" type="slidenum">
              <a:rPr lang="en-CA" smtClean="0">
                <a:solidFill>
                  <a:prstClr val="black"/>
                </a:solidFill>
              </a:rPr>
              <a:pPr/>
              <a:t>25</a:t>
            </a:fld>
            <a:endParaRPr lang="en-CA">
              <a:solidFill>
                <a:prstClr val="black"/>
              </a:solidFill>
            </a:endParaRPr>
          </a:p>
        </p:txBody>
      </p:sp>
    </p:spTree>
    <p:extLst>
      <p:ext uri="{BB962C8B-B14F-4D97-AF65-F5344CB8AC3E}">
        <p14:creationId xmlns:p14="http://schemas.microsoft.com/office/powerpoint/2010/main" val="978675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B504D44-BE63-4A26-AF4C-717455C34A08}" type="slidenum">
              <a:rPr lang="en-CA" smtClean="0">
                <a:solidFill>
                  <a:prstClr val="black"/>
                </a:solidFill>
              </a:rPr>
              <a:pPr/>
              <a:t>26</a:t>
            </a:fld>
            <a:endParaRPr lang="en-CA">
              <a:solidFill>
                <a:prstClr val="black"/>
              </a:solidFill>
            </a:endParaRPr>
          </a:p>
        </p:txBody>
      </p:sp>
    </p:spTree>
    <p:extLst>
      <p:ext uri="{BB962C8B-B14F-4D97-AF65-F5344CB8AC3E}">
        <p14:creationId xmlns:p14="http://schemas.microsoft.com/office/powerpoint/2010/main" val="786882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B504D44-BE63-4A26-AF4C-717455C34A08}" type="slidenum">
              <a:rPr lang="en-CA" smtClean="0">
                <a:solidFill>
                  <a:prstClr val="black"/>
                </a:solidFill>
              </a:rPr>
              <a:pPr/>
              <a:t>27</a:t>
            </a:fld>
            <a:endParaRPr lang="en-CA">
              <a:solidFill>
                <a:prstClr val="black"/>
              </a:solidFill>
            </a:endParaRPr>
          </a:p>
        </p:txBody>
      </p:sp>
    </p:spTree>
    <p:extLst>
      <p:ext uri="{BB962C8B-B14F-4D97-AF65-F5344CB8AC3E}">
        <p14:creationId xmlns:p14="http://schemas.microsoft.com/office/powerpoint/2010/main" val="2338381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B504D44-BE63-4A26-AF4C-717455C34A08}" type="slidenum">
              <a:rPr lang="en-CA" smtClean="0">
                <a:solidFill>
                  <a:prstClr val="black"/>
                </a:solidFill>
              </a:rPr>
              <a:pPr/>
              <a:t>28</a:t>
            </a:fld>
            <a:endParaRPr lang="en-CA">
              <a:solidFill>
                <a:prstClr val="black"/>
              </a:solidFill>
            </a:endParaRPr>
          </a:p>
        </p:txBody>
      </p:sp>
    </p:spTree>
    <p:extLst>
      <p:ext uri="{BB962C8B-B14F-4D97-AF65-F5344CB8AC3E}">
        <p14:creationId xmlns:p14="http://schemas.microsoft.com/office/powerpoint/2010/main" val="2157665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B504D44-BE63-4A26-AF4C-717455C34A08}" type="slidenum">
              <a:rPr lang="en-CA" smtClean="0">
                <a:solidFill>
                  <a:prstClr val="black"/>
                </a:solidFill>
              </a:rPr>
              <a:pPr/>
              <a:t>29</a:t>
            </a:fld>
            <a:endParaRPr lang="en-CA">
              <a:solidFill>
                <a:prstClr val="black"/>
              </a:solidFill>
            </a:endParaRPr>
          </a:p>
        </p:txBody>
      </p:sp>
    </p:spTree>
    <p:extLst>
      <p:ext uri="{BB962C8B-B14F-4D97-AF65-F5344CB8AC3E}">
        <p14:creationId xmlns:p14="http://schemas.microsoft.com/office/powerpoint/2010/main" val="1223479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B504D44-BE63-4A26-AF4C-717455C34A08}" type="slidenum">
              <a:rPr lang="en-CA" smtClean="0"/>
              <a:t>7</a:t>
            </a:fld>
            <a:endParaRPr lang="en-CA"/>
          </a:p>
        </p:txBody>
      </p:sp>
    </p:spTree>
    <p:extLst>
      <p:ext uri="{BB962C8B-B14F-4D97-AF65-F5344CB8AC3E}">
        <p14:creationId xmlns:p14="http://schemas.microsoft.com/office/powerpoint/2010/main" val="68871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B504D44-BE63-4A26-AF4C-717455C34A08}" type="slidenum">
              <a:rPr lang="en-CA" smtClean="0"/>
              <a:t>8</a:t>
            </a:fld>
            <a:endParaRPr lang="en-CA"/>
          </a:p>
        </p:txBody>
      </p:sp>
    </p:spTree>
    <p:extLst>
      <p:ext uri="{BB962C8B-B14F-4D97-AF65-F5344CB8AC3E}">
        <p14:creationId xmlns:p14="http://schemas.microsoft.com/office/powerpoint/2010/main" val="2279189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B504D44-BE63-4A26-AF4C-717455C34A08}" type="slidenum">
              <a:rPr lang="en-CA" smtClean="0"/>
              <a:t>9</a:t>
            </a:fld>
            <a:endParaRPr lang="en-CA"/>
          </a:p>
        </p:txBody>
      </p:sp>
    </p:spTree>
    <p:extLst>
      <p:ext uri="{BB962C8B-B14F-4D97-AF65-F5344CB8AC3E}">
        <p14:creationId xmlns:p14="http://schemas.microsoft.com/office/powerpoint/2010/main" val="3644345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B504D44-BE63-4A26-AF4C-717455C34A08}" type="slidenum">
              <a:rPr lang="en-CA" smtClean="0"/>
              <a:t>10</a:t>
            </a:fld>
            <a:endParaRPr lang="en-CA"/>
          </a:p>
        </p:txBody>
      </p:sp>
    </p:spTree>
    <p:extLst>
      <p:ext uri="{BB962C8B-B14F-4D97-AF65-F5344CB8AC3E}">
        <p14:creationId xmlns:p14="http://schemas.microsoft.com/office/powerpoint/2010/main" val="3934930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B504D44-BE63-4A26-AF4C-717455C34A08}" type="slidenum">
              <a:rPr lang="en-CA" smtClean="0"/>
              <a:t>11</a:t>
            </a:fld>
            <a:endParaRPr lang="en-CA"/>
          </a:p>
        </p:txBody>
      </p:sp>
    </p:spTree>
    <p:extLst>
      <p:ext uri="{BB962C8B-B14F-4D97-AF65-F5344CB8AC3E}">
        <p14:creationId xmlns:p14="http://schemas.microsoft.com/office/powerpoint/2010/main" val="3407974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B504D44-BE63-4A26-AF4C-717455C34A08}" type="slidenum">
              <a:rPr lang="en-CA" smtClean="0"/>
              <a:t>12</a:t>
            </a:fld>
            <a:endParaRPr lang="en-CA"/>
          </a:p>
        </p:txBody>
      </p:sp>
    </p:spTree>
    <p:extLst>
      <p:ext uri="{BB962C8B-B14F-4D97-AF65-F5344CB8AC3E}">
        <p14:creationId xmlns:p14="http://schemas.microsoft.com/office/powerpoint/2010/main" val="3583196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B504D44-BE63-4A26-AF4C-717455C34A08}" type="slidenum">
              <a:rPr lang="en-CA" smtClean="0"/>
              <a:t>13</a:t>
            </a:fld>
            <a:endParaRPr lang="en-CA"/>
          </a:p>
        </p:txBody>
      </p:sp>
    </p:spTree>
    <p:extLst>
      <p:ext uri="{BB962C8B-B14F-4D97-AF65-F5344CB8AC3E}">
        <p14:creationId xmlns:p14="http://schemas.microsoft.com/office/powerpoint/2010/main" val="1896763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25/12/2022</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187228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25/12/2022</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83672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25/12/2022</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551130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25/12/2022</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306747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25/12/2022</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657191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78621A2-B687-4726-93D9-79BE1664C035}" type="datetimeFigureOut">
              <a:rPr lang="en-CA" smtClean="0">
                <a:solidFill>
                  <a:prstClr val="black">
                    <a:tint val="75000"/>
                  </a:prstClr>
                </a:solidFill>
              </a:rPr>
              <a:pPr/>
              <a:t>25/12/2022</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059688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78621A2-B687-4726-93D9-79BE1664C035}" type="datetimeFigureOut">
              <a:rPr lang="en-CA" smtClean="0">
                <a:solidFill>
                  <a:prstClr val="black">
                    <a:tint val="75000"/>
                  </a:prstClr>
                </a:solidFill>
              </a:rPr>
              <a:pPr/>
              <a:t>25/12/2022</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03052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78621A2-B687-4726-93D9-79BE1664C035}" type="datetimeFigureOut">
              <a:rPr lang="en-CA" smtClean="0">
                <a:solidFill>
                  <a:prstClr val="black">
                    <a:tint val="75000"/>
                  </a:prstClr>
                </a:solidFill>
              </a:rPr>
              <a:pPr/>
              <a:t>25/12/2022</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746845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8621A2-B687-4726-93D9-79BE1664C035}" type="datetimeFigureOut">
              <a:rPr lang="en-CA" smtClean="0">
                <a:solidFill>
                  <a:prstClr val="black">
                    <a:tint val="75000"/>
                  </a:prstClr>
                </a:solidFill>
              </a:rPr>
              <a:pPr/>
              <a:t>25/12/2022</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935102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8621A2-B687-4726-93D9-79BE1664C035}" type="datetimeFigureOut">
              <a:rPr lang="en-CA" smtClean="0">
                <a:solidFill>
                  <a:prstClr val="black">
                    <a:tint val="75000"/>
                  </a:prstClr>
                </a:solidFill>
              </a:rPr>
              <a:pPr/>
              <a:t>25/12/2022</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507299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8621A2-B687-4726-93D9-79BE1664C035}" type="datetimeFigureOut">
              <a:rPr lang="en-CA" smtClean="0">
                <a:solidFill>
                  <a:prstClr val="black">
                    <a:tint val="75000"/>
                  </a:prstClr>
                </a:solidFill>
              </a:rPr>
              <a:pPr/>
              <a:t>25/12/2022</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421627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38C50-FDE5-4DBC-A2F0-ED4D546ABFE8}" type="datetimeFigureOut">
              <a:rPr lang="en-CA" smtClean="0">
                <a:solidFill>
                  <a:prstClr val="black">
                    <a:tint val="75000"/>
                  </a:prstClr>
                </a:solidFill>
              </a:rPr>
              <a:pPr/>
              <a:t>25/12/2022</a:t>
            </a:fld>
            <a:endParaRPr lang="en-CA">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0563488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hyperlink" Target="https://www.nobelprize.org/nobel_prizes/physics/laureates/2011/" TargetMode="External"/><Relationship Id="rId3" Type="http://schemas.openxmlformats.org/officeDocument/2006/relationships/slideLayout" Target="../slideLayouts/slideLayout6.xml"/><Relationship Id="rId7" Type="http://schemas.openxmlformats.org/officeDocument/2006/relationships/hyperlink" Target="http://www.physicsoftheuniverse.com/scientists_guth.html"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en.wikipedia.org/wiki/Willem_de_Sitter" TargetMode="External"/><Relationship Id="rId5" Type="http://schemas.openxmlformats.org/officeDocument/2006/relationships/hyperlink" Target="http://www.physicsoftheuniverse.com/scientists_lemaitre.html" TargetMode="External"/><Relationship Id="rId4" Type="http://schemas.openxmlformats.org/officeDocument/2006/relationships/notesSlide" Target="../notesSlides/notesSlide6.xml"/><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hyperlink" Target="https://en.wikipedia.org/wiki/Hermann_von_Helmholtz" TargetMode="External"/><Relationship Id="rId3" Type="http://schemas.openxmlformats.org/officeDocument/2006/relationships/slideLayout" Target="../slideLayouts/slideLayout6.xml"/><Relationship Id="rId7" Type="http://schemas.openxmlformats.org/officeDocument/2006/relationships/hyperlink" Target="https://en.wikipedia.org/wiki/James_Hutton" TargetMode="External"/><Relationship Id="rId12"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en.wikipedia.org/wiki/Immanuel_Kant" TargetMode="External"/><Relationship Id="rId11" Type="http://schemas.openxmlformats.org/officeDocument/2006/relationships/hyperlink" Target="https://en.wikipedia.org/wiki/Charles_Doolittle_Walcott" TargetMode="External"/><Relationship Id="rId5" Type="http://schemas.openxmlformats.org/officeDocument/2006/relationships/hyperlink" Target="https://en.wikipedia.org/wiki/Nicolas_Steno" TargetMode="External"/><Relationship Id="rId10" Type="http://schemas.openxmlformats.org/officeDocument/2006/relationships/hyperlink" Target="https://en.wikipedia.org/wiki/John_Joly" TargetMode="External"/><Relationship Id="rId4" Type="http://schemas.openxmlformats.org/officeDocument/2006/relationships/notesSlide" Target="../notesSlides/notesSlide7.xml"/><Relationship Id="rId9" Type="http://schemas.openxmlformats.org/officeDocument/2006/relationships/hyperlink" Target="https://en.wikipedia.org/wiki/William_Thomson,_1st_Baron_Kelvin"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stoneshop.se/userfiles/image/geological_timescale.png" TargetMode="External"/><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hyperlink" Target="https://en.wikipedia.org/wiki/Bertram_Boltwood"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en.wikipedia.org/wiki/John_William_Strutt,_3rd_Baron_Rayleigh" TargetMode="External"/><Relationship Id="rId5" Type="http://schemas.openxmlformats.org/officeDocument/2006/relationships/hyperlink" Target="https://en.wikipedia.org/wiki/Henri_Becquerel" TargetMode="External"/><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3.emf"/><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4.emf"/><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hyperlink" Target="https://en.wikipedia.org/wiki/Occam's_razor" TargetMode="External"/><Relationship Id="rId4"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5.emf"/><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6.emf"/><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7.emf"/><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image" Target="../media/image8.emf"/><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en.wikipedia.org/wiki/Acasta_Gneiss" TargetMode="External"/><Relationship Id="rId5" Type="http://schemas.openxmlformats.org/officeDocument/2006/relationships/hyperlink" Target="http://geoscience.wisc.edu/geoscience/people/faculty/john-valley/the-earliest-piece-of-the-earth/" TargetMode="External"/><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hyperlink" Target="https://academic.oup.com/petrology/article/52/5/985/1475209" TargetMode="External"/><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https://en.wikipedia.org/wiki/Meteoroid#Fireball" TargetMode="External"/><Relationship Id="rId5" Type="http://schemas.openxmlformats.org/officeDocument/2006/relationships/hyperlink" Target="https://en.wikipedia.org/wiki/Carbonaceous_chondrite" TargetMode="External"/><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png"/><Relationship Id="rId5" Type="http://schemas.openxmlformats.org/officeDocument/2006/relationships/image" Target="../media/image9.jpg"/><Relationship Id="rId4"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s://en.wikipedia.org/wiki/Tagish_Lake_(meteorite)" TargetMode="External"/><Relationship Id="rId5" Type="http://schemas.openxmlformats.org/officeDocument/2006/relationships/hyperlink" Target="https://en.wikipedia.org/wiki/Meteorite" TargetMode="External"/><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quran.com/57/1-4" TargetMode="External"/><Relationship Id="rId5" Type="http://schemas.openxmlformats.org/officeDocument/2006/relationships/hyperlink" Target="https://en.wikipedia.org/wiki/Genesis_1:1" TargetMode="External"/><Relationship Id="rId4" Type="http://schemas.openxmlformats.org/officeDocument/2006/relationships/hyperlink" Target="http://www.ancienttexts.org/library/mesopotamian/gilgamesh/" TargetMode="Externa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7" Type="http://schemas.openxmlformats.org/officeDocument/2006/relationships/image" Target="../media/image1.png"/><Relationship Id="rId2" Type="http://schemas.microsoft.com/office/2007/relationships/media" Target="../media/media30.m4a"/><Relationship Id="rId1" Type="http://schemas.openxmlformats.org/officeDocument/2006/relationships/tags" Target="../tags/tag2.xml"/><Relationship Id="rId6" Type="http://schemas.openxmlformats.org/officeDocument/2006/relationships/hyperlink" Target="https://commons.wikimedia.org/w/index.php?curid=31985853" TargetMode="External"/><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hyperlink" Target="https://en.wikipedia.org/wiki/Intelligent_design"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hyperlink" Target="https://en.wikipedia.org/wiki/Lambda-CDM_model" TargetMode="External"/><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hyperlink" Target="https://en.wikipedia.org/wiki/Lambda-CDM_model" TargetMode="External"/><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098637"/>
            <a:ext cx="6858000" cy="748693"/>
          </a:xfrm>
        </p:spPr>
        <p:txBody>
          <a:bodyPr>
            <a:normAutofit fontScale="90000"/>
          </a:bodyPr>
          <a:lstStyle/>
          <a:p>
            <a:r>
              <a:rPr lang="en-CA" b="1" dirty="0" smtClean="0"/>
              <a:t>Terrestrial Planets</a:t>
            </a:r>
            <a:endParaRPr lang="en-CA" b="1" dirty="0"/>
          </a:p>
        </p:txBody>
      </p:sp>
      <p:sp>
        <p:nvSpPr>
          <p:cNvPr id="3" name="Subtitle 2"/>
          <p:cNvSpPr>
            <a:spLocks noGrp="1"/>
          </p:cNvSpPr>
          <p:nvPr>
            <p:ph type="subTitle" idx="1"/>
          </p:nvPr>
        </p:nvSpPr>
        <p:spPr/>
        <p:txBody>
          <a:bodyPr>
            <a:normAutofit/>
          </a:bodyPr>
          <a:lstStyle/>
          <a:p>
            <a:endParaRPr lang="en-CA" sz="1800" dirty="0"/>
          </a:p>
          <a:p>
            <a:r>
              <a:rPr lang="en-CA" sz="1800" dirty="0"/>
              <a:t>Week </a:t>
            </a:r>
            <a:r>
              <a:rPr lang="en-CA" sz="1800" dirty="0" smtClean="0"/>
              <a:t>1</a:t>
            </a:r>
            <a:endParaRPr lang="en-CA" sz="1800" dirty="0"/>
          </a:p>
        </p:txBody>
      </p:sp>
      <p:sp>
        <p:nvSpPr>
          <p:cNvPr id="4" name="TextBox 3"/>
          <p:cNvSpPr txBox="1"/>
          <p:nvPr/>
        </p:nvSpPr>
        <p:spPr>
          <a:xfrm>
            <a:off x="789974" y="4980734"/>
            <a:ext cx="2821329" cy="715581"/>
          </a:xfrm>
          <a:prstGeom prst="rect">
            <a:avLst/>
          </a:prstGeom>
          <a:noFill/>
        </p:spPr>
        <p:txBody>
          <a:bodyPr wrap="square" rtlCol="0">
            <a:spAutoFit/>
          </a:bodyPr>
          <a:lstStyle/>
          <a:p>
            <a:r>
              <a:rPr lang="en-CA" sz="1350" dirty="0">
                <a:solidFill>
                  <a:prstClr val="black"/>
                </a:solidFill>
              </a:rPr>
              <a:t>Professor Olivia Jensen</a:t>
            </a:r>
          </a:p>
          <a:p>
            <a:r>
              <a:rPr lang="en-CA" sz="1350" dirty="0">
                <a:solidFill>
                  <a:prstClr val="black"/>
                </a:solidFill>
              </a:rPr>
              <a:t>Earth and Planetary Sciences</a:t>
            </a:r>
          </a:p>
          <a:p>
            <a:r>
              <a:rPr lang="en-CA" sz="1350" dirty="0">
                <a:solidFill>
                  <a:prstClr val="black"/>
                </a:solidFill>
              </a:rPr>
              <a:t>FD Adams 131C</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36739652"/>
      </p:ext>
    </p:extLst>
  </p:cSld>
  <p:clrMapOvr>
    <a:masterClrMapping/>
  </p:clrMapOvr>
  <mc:AlternateContent xmlns:mc="http://schemas.openxmlformats.org/markup-compatibility/2006" xmlns:p14="http://schemas.microsoft.com/office/powerpoint/2010/main">
    <mc:Choice Requires="p14">
      <p:transition spd="slow" p14:dur="2000" advTm="61382"/>
    </mc:Choice>
    <mc:Fallback xmlns="">
      <p:transition spd="slow" advTm="61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9595"/>
            <a:ext cx="7886700" cy="1325563"/>
          </a:xfrm>
        </p:spPr>
        <p:txBody>
          <a:bodyPr/>
          <a:lstStyle/>
          <a:p>
            <a:pPr algn="ctr"/>
            <a:r>
              <a:rPr lang="en-CA" b="1" dirty="0" smtClean="0"/>
              <a:t>Scientific narrative</a:t>
            </a:r>
            <a:endParaRPr lang="en-CA" b="1" dirty="0"/>
          </a:p>
        </p:txBody>
      </p:sp>
      <p:sp>
        <p:nvSpPr>
          <p:cNvPr id="3" name="TextBox 2"/>
          <p:cNvSpPr txBox="1"/>
          <p:nvPr/>
        </p:nvSpPr>
        <p:spPr>
          <a:xfrm>
            <a:off x="474133" y="1029712"/>
            <a:ext cx="8195734" cy="6601807"/>
          </a:xfrm>
          <a:prstGeom prst="rect">
            <a:avLst/>
          </a:prstGeom>
          <a:noFill/>
        </p:spPr>
        <p:txBody>
          <a:bodyPr wrap="square" rtlCol="0">
            <a:spAutoFit/>
          </a:bodyPr>
          <a:lstStyle/>
          <a:p>
            <a:pPr lvl="1">
              <a:buSzPct val="50000"/>
            </a:pPr>
            <a:endParaRPr lang="en-CA" sz="1400" dirty="0"/>
          </a:p>
          <a:p>
            <a:pPr>
              <a:spcAft>
                <a:spcPts val="600"/>
              </a:spcAft>
            </a:pPr>
            <a:r>
              <a:rPr lang="en-CA" sz="2000" b="1" dirty="0"/>
              <a:t>Our cosmologies properly describe models of the evolution of the Universe; they do not explain the moment of creation of the Universe!</a:t>
            </a:r>
          </a:p>
          <a:p>
            <a:pPr marL="176213" lvl="1">
              <a:spcAft>
                <a:spcPts val="600"/>
              </a:spcAft>
              <a:buSzPct val="50000"/>
            </a:pPr>
            <a:r>
              <a:rPr lang="en-CA" sz="2000" b="1" i="1" dirty="0"/>
              <a:t>“Why?”.  </a:t>
            </a:r>
            <a:r>
              <a:rPr lang="en-CA" sz="2000" dirty="0"/>
              <a:t>We retreat to the metaphysical edge of physics – </a:t>
            </a:r>
            <a:r>
              <a:rPr lang="en-CA" sz="2000" b="1" i="1" dirty="0"/>
              <a:t>“a quantum fluctuation of the nothing” </a:t>
            </a:r>
            <a:r>
              <a:rPr lang="en-CA" sz="2000" dirty="0"/>
              <a:t>– as an admittedly lame explanation of its </a:t>
            </a:r>
            <a:r>
              <a:rPr lang="en-CA" sz="2000" b="1" i="1" dirty="0"/>
              <a:t>“creation”.</a:t>
            </a:r>
            <a:r>
              <a:rPr lang="en-CA" b="1" i="1" dirty="0"/>
              <a:t> </a:t>
            </a:r>
          </a:p>
          <a:p>
            <a:pPr marL="449263" lvl="1" indent="-271463">
              <a:spcAft>
                <a:spcPts val="600"/>
              </a:spcAft>
              <a:buSzPct val="50000"/>
              <a:buFont typeface="Wingdings" panose="05000000000000000000" pitchFamily="2" charset="2"/>
              <a:buChar char="§"/>
            </a:pPr>
            <a:r>
              <a:rPr lang="en-CA" sz="2000" dirty="0"/>
              <a:t>The</a:t>
            </a:r>
            <a:r>
              <a:rPr lang="en-CA" sz="2000" b="1" i="1" dirty="0"/>
              <a:t> Big Bang </a:t>
            </a:r>
            <a:r>
              <a:rPr lang="en-CA" sz="2000" dirty="0"/>
              <a:t>hypothesis</a:t>
            </a:r>
            <a:r>
              <a:rPr lang="en-CA" sz="2000" b="1" i="1" dirty="0"/>
              <a:t> (</a:t>
            </a:r>
            <a:r>
              <a:rPr lang="en-CA" sz="2000" b="1" i="1" dirty="0">
                <a:hlinkClick r:id="rId5"/>
              </a:rPr>
              <a:t>Georges </a:t>
            </a:r>
            <a:r>
              <a:rPr lang="en-CA" sz="2000" b="1" i="1" dirty="0" err="1">
                <a:hlinkClick r:id="rId5"/>
              </a:rPr>
              <a:t>LeMaître</a:t>
            </a:r>
            <a:r>
              <a:rPr lang="en-CA" sz="2000" b="1" i="1" dirty="0"/>
              <a:t>, 1894-1966) </a:t>
            </a:r>
            <a:r>
              <a:rPr lang="en-CA" sz="2000" dirty="0"/>
              <a:t>– the beginning.</a:t>
            </a:r>
            <a:r>
              <a:rPr lang="en-CA" sz="2000" b="1" i="1" dirty="0"/>
              <a:t> “When?” </a:t>
            </a:r>
            <a:r>
              <a:rPr lang="en-CA" sz="2000" dirty="0"/>
              <a:t>Our best estimate: </a:t>
            </a:r>
            <a:r>
              <a:rPr lang="en-CA" sz="2000" b="1" i="1" dirty="0"/>
              <a:t>13.798 </a:t>
            </a:r>
            <a:r>
              <a:rPr lang="en-CA" sz="2000" dirty="0"/>
              <a:t>billion years ago</a:t>
            </a:r>
            <a:endParaRPr lang="en-CA" sz="2000" b="1" i="1" dirty="0"/>
          </a:p>
          <a:p>
            <a:pPr marL="449263" lvl="1" indent="-271463">
              <a:spcAft>
                <a:spcPts val="600"/>
              </a:spcAft>
              <a:buSzPct val="50000"/>
              <a:buFont typeface="Wingdings" panose="05000000000000000000" pitchFamily="2" charset="2"/>
              <a:buChar char="§"/>
            </a:pPr>
            <a:r>
              <a:rPr lang="en-CA" sz="2000" b="1" i="1" dirty="0">
                <a:hlinkClick r:id="rId6"/>
              </a:rPr>
              <a:t>de Sitter </a:t>
            </a:r>
            <a:r>
              <a:rPr lang="en-CA" sz="2000" b="1" i="1" dirty="0"/>
              <a:t>(1872-1934 )</a:t>
            </a:r>
            <a:r>
              <a:rPr lang="en-CA" sz="2000" dirty="0"/>
              <a:t>modelled the evolution of the Universe as a solution of Einstein’s General Relativistic field equations. </a:t>
            </a:r>
            <a:r>
              <a:rPr lang="en-CA" sz="2000" b="1" i="1" dirty="0"/>
              <a:t> </a:t>
            </a:r>
            <a:r>
              <a:rPr lang="en-CA" sz="2000" dirty="0"/>
              <a:t>His simple model was of an </a:t>
            </a:r>
            <a:r>
              <a:rPr lang="en-CA" sz="2000" b="1" i="1" dirty="0"/>
              <a:t>“empty” Universe.</a:t>
            </a:r>
          </a:p>
          <a:p>
            <a:pPr marL="449263" lvl="1" indent="-271463">
              <a:spcAft>
                <a:spcPts val="600"/>
              </a:spcAft>
              <a:buSzPct val="50000"/>
              <a:buFont typeface="Wingdings" panose="05000000000000000000" pitchFamily="2" charset="2"/>
              <a:buChar char="§"/>
            </a:pPr>
            <a:r>
              <a:rPr lang="en-CA" sz="2000" dirty="0"/>
              <a:t>The </a:t>
            </a:r>
            <a:r>
              <a:rPr lang="en-CA" sz="2000" b="1" i="1" dirty="0"/>
              <a:t>Inflationary Big Bang </a:t>
            </a:r>
            <a:r>
              <a:rPr lang="en-CA" sz="2000" dirty="0"/>
              <a:t>(</a:t>
            </a:r>
            <a:r>
              <a:rPr lang="en-CA" sz="2000" b="1" i="1" dirty="0">
                <a:hlinkClick r:id="rId7"/>
              </a:rPr>
              <a:t>Alan </a:t>
            </a:r>
            <a:r>
              <a:rPr lang="en-CA" sz="2000" b="1" i="1" dirty="0" err="1">
                <a:hlinkClick r:id="rId7"/>
              </a:rPr>
              <a:t>Guth</a:t>
            </a:r>
            <a:r>
              <a:rPr lang="en-CA" sz="2000" b="1" i="1" dirty="0">
                <a:hlinkClick r:id="rId7"/>
              </a:rPr>
              <a:t> </a:t>
            </a:r>
            <a:r>
              <a:rPr lang="en-CA" sz="2000" b="1" i="1" dirty="0"/>
              <a:t>, 1947- </a:t>
            </a:r>
            <a:r>
              <a:rPr lang="en-CA" sz="2000" dirty="0"/>
              <a:t>- MIT), modified the Big Bang to explain homogeneity and distribution of observed matter</a:t>
            </a:r>
          </a:p>
          <a:p>
            <a:pPr marL="449263" lvl="1" indent="-271463">
              <a:spcAft>
                <a:spcPts val="600"/>
              </a:spcAft>
              <a:buSzPct val="50000"/>
              <a:buFont typeface="Wingdings" panose="05000000000000000000" pitchFamily="2" charset="2"/>
              <a:buChar char="§"/>
            </a:pPr>
            <a:r>
              <a:rPr lang="en-CA" sz="2000" dirty="0"/>
              <a:t>Discovery of the acceleration of the expansion (</a:t>
            </a:r>
            <a:r>
              <a:rPr lang="en-CA" sz="2000" b="1" i="1" dirty="0"/>
              <a:t>Saul </a:t>
            </a:r>
            <a:r>
              <a:rPr lang="en-CA" sz="2000" b="1" i="1" dirty="0" err="1"/>
              <a:t>Perlmutter</a:t>
            </a:r>
            <a:r>
              <a:rPr lang="en-CA" sz="2000" dirty="0"/>
              <a:t>, </a:t>
            </a:r>
            <a:r>
              <a:rPr lang="en-CA" sz="2000" b="1" i="1" dirty="0"/>
              <a:t>Brian Schmidt </a:t>
            </a:r>
            <a:r>
              <a:rPr lang="en-CA" sz="2000" dirty="0"/>
              <a:t>and </a:t>
            </a:r>
            <a:r>
              <a:rPr lang="en-CA" sz="2000" b="1" i="1" dirty="0"/>
              <a:t>Adam </a:t>
            </a:r>
            <a:r>
              <a:rPr lang="en-CA" sz="2000" b="1" i="1" dirty="0" err="1"/>
              <a:t>Riess</a:t>
            </a:r>
            <a:r>
              <a:rPr lang="en-CA" sz="2000" b="1" i="1" dirty="0"/>
              <a:t>, </a:t>
            </a:r>
            <a:r>
              <a:rPr lang="en-CA" sz="2000" b="1" i="1" dirty="0">
                <a:hlinkClick r:id="rId8"/>
              </a:rPr>
              <a:t>Nobel Prize 2011</a:t>
            </a:r>
            <a:r>
              <a:rPr lang="en-CA" sz="2000" dirty="0"/>
              <a:t>) leads to the current </a:t>
            </a:r>
            <a:r>
              <a:rPr lang="el-GR" sz="2000" b="1" i="1" dirty="0"/>
              <a:t>Λ-</a:t>
            </a:r>
            <a:r>
              <a:rPr lang="en-CA" sz="2000" b="1" i="1" dirty="0"/>
              <a:t>CDM Concordance Model </a:t>
            </a:r>
            <a:r>
              <a:rPr lang="en-CA" sz="2000" dirty="0"/>
              <a:t>and the invocation of </a:t>
            </a:r>
            <a:r>
              <a:rPr lang="en-CA" sz="2000" b="1" i="1" dirty="0"/>
              <a:t>Cold Dark Matter </a:t>
            </a:r>
            <a:r>
              <a:rPr lang="en-CA" sz="2000" dirty="0"/>
              <a:t>and </a:t>
            </a:r>
            <a:r>
              <a:rPr lang="en-CA" sz="2000" b="1" i="1" dirty="0"/>
              <a:t>Dark Energy</a:t>
            </a:r>
            <a:r>
              <a:rPr lang="en-CA" sz="2000" dirty="0"/>
              <a:t>.</a:t>
            </a:r>
            <a:endParaRPr lang="en-CA" sz="2000" b="1" i="1" dirty="0"/>
          </a:p>
          <a:p>
            <a:pPr lvl="1">
              <a:spcAft>
                <a:spcPts val="600"/>
              </a:spcAft>
              <a:buSzPct val="50000"/>
            </a:pPr>
            <a:endParaRPr lang="en-CA" dirty="0"/>
          </a:p>
          <a:p>
            <a:endParaRPr lang="en-CA" dirty="0"/>
          </a:p>
          <a:p>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48104388"/>
      </p:ext>
    </p:extLst>
  </p:cSld>
  <p:clrMapOvr>
    <a:masterClrMapping/>
  </p:clrMapOvr>
  <mc:AlternateContent xmlns:mc="http://schemas.openxmlformats.org/markup-compatibility/2006" xmlns:p14="http://schemas.microsoft.com/office/powerpoint/2010/main">
    <mc:Choice Requires="p14">
      <p:transition spd="slow" p14:dur="2000" advTm="283457"/>
    </mc:Choice>
    <mc:Fallback xmlns="">
      <p:transition spd="slow" advTm="283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072" x="5105400" y="4095750"/>
          <p14:tracePt t="1080" x="4953000" y="4044950"/>
          <p14:tracePt t="1088" x="4660900" y="3949700"/>
          <p14:tracePt t="1105" x="4038600" y="3708400"/>
          <p14:tracePt t="1122" x="3797300" y="3575050"/>
          <p14:tracePt t="1138" x="3714750" y="3524250"/>
          <p14:tracePt t="1155" x="3676650" y="3486150"/>
          <p14:tracePt t="1172" x="3651250" y="3441700"/>
          <p14:tracePt t="1189" x="3613150" y="3378200"/>
          <p14:tracePt t="1205" x="3594100" y="3346450"/>
          <p14:tracePt t="1222" x="3587750" y="3340100"/>
          <p14:tracePt t="1560" x="3587750" y="3321050"/>
          <p14:tracePt t="1568" x="3759200" y="3479800"/>
          <p14:tracePt t="1576" x="4000500" y="3606800"/>
          <p14:tracePt t="1589" x="4330700" y="3752850"/>
          <p14:tracePt t="1605" x="4692650" y="3930650"/>
          <p14:tracePt t="1622" x="4838700" y="4057650"/>
          <p14:tracePt t="1638" x="4838700" y="4121150"/>
          <p14:tracePt t="1896" x="4838700" y="4114800"/>
          <p14:tracePt t="1904" x="4864100" y="4006850"/>
          <p14:tracePt t="1912" x="4902200" y="3898900"/>
          <p14:tracePt t="1922" x="4933950" y="3810000"/>
          <p14:tracePt t="1939" x="4940300" y="3651250"/>
          <p14:tracePt t="1955" x="4984750" y="3435350"/>
          <p14:tracePt t="1972" x="5022850" y="3238500"/>
          <p14:tracePt t="1989" x="5073650" y="3073400"/>
          <p14:tracePt t="2005" x="5073650" y="2946400"/>
          <p14:tracePt t="2022" x="5092700" y="2876550"/>
          <p14:tracePt t="2039" x="5092700" y="2832100"/>
          <p14:tracePt t="2055" x="5092700" y="2819400"/>
          <p14:tracePt t="2056" x="5092700" y="2806700"/>
          <p14:tracePt t="2072" x="5092700" y="2787650"/>
          <p14:tracePt t="2089" x="5092700" y="2768600"/>
          <p14:tracePt t="2105" x="5092700" y="2736850"/>
          <p14:tracePt t="2122" x="5092700" y="2717800"/>
          <p14:tracePt t="2139" x="5086350" y="2698750"/>
          <p14:tracePt t="2155" x="5080000" y="2686050"/>
          <p14:tracePt t="2172" x="5067300" y="2667000"/>
          <p14:tracePt t="2189" x="5060950" y="2660650"/>
          <p14:tracePt t="2205" x="5048250" y="2660650"/>
          <p14:tracePt t="2222" x="5022850" y="2660650"/>
          <p14:tracePt t="2239" x="4991100" y="2660650"/>
          <p14:tracePt t="2256" x="4953000" y="2660650"/>
          <p14:tracePt t="2272" x="4946650" y="2660650"/>
          <p14:tracePt t="2289" x="4927600" y="2660650"/>
          <p14:tracePt t="2305" x="4908550" y="2654300"/>
          <p14:tracePt t="2322" x="4870450" y="2616200"/>
          <p14:tracePt t="2339" x="4813300" y="2584450"/>
          <p14:tracePt t="2355" x="4775200" y="2552700"/>
          <p14:tracePt t="2372" x="4705350" y="2508250"/>
          <p14:tracePt t="2389" x="4622800" y="2463800"/>
          <p14:tracePt t="2405" x="4552950" y="2413000"/>
          <p14:tracePt t="2422" x="4489450" y="2374900"/>
          <p14:tracePt t="2439" x="4438650" y="2324100"/>
          <p14:tracePt t="2456" x="4381500" y="2209800"/>
          <p14:tracePt t="2472" x="4330700" y="2095500"/>
          <p14:tracePt t="2489" x="4267200" y="1943100"/>
          <p14:tracePt t="2505" x="4222750" y="1841500"/>
          <p14:tracePt t="2522" x="4178300" y="1739900"/>
          <p14:tracePt t="2539" x="4102100" y="1663700"/>
          <p14:tracePt t="2555" x="3962400" y="1587500"/>
          <p14:tracePt t="2572" x="3778250" y="1511300"/>
          <p14:tracePt t="2589" x="3606800" y="1416050"/>
          <p14:tracePt t="2605" x="3473450" y="1352550"/>
          <p14:tracePt t="2622" x="3333750" y="1282700"/>
          <p14:tracePt t="2639" x="3213100" y="1231900"/>
          <p14:tracePt t="2656" x="3117850" y="1206500"/>
          <p14:tracePt t="2672" x="3086100" y="1206500"/>
          <p14:tracePt t="2689" x="2971800" y="1244600"/>
          <p14:tracePt t="2705" x="2870200" y="1333500"/>
          <p14:tracePt t="2722" x="2819400" y="1346200"/>
          <p14:tracePt t="2739" x="2787650" y="1377950"/>
          <p14:tracePt t="2756" x="2762250" y="1377950"/>
          <p14:tracePt t="2772" x="2730500" y="1377950"/>
          <p14:tracePt t="2789" x="2705100" y="1377950"/>
          <p14:tracePt t="2806" x="2673350" y="1365250"/>
          <p14:tracePt t="2822" x="2654300" y="1339850"/>
          <p14:tracePt t="2864" x="2654300" y="1333500"/>
          <p14:tracePt t="2880" x="2654300" y="1327150"/>
          <p14:tracePt t="2896" x="2654300" y="1320800"/>
          <p14:tracePt t="3016" x="2654300" y="1301750"/>
          <p14:tracePt t="3032" x="2654300" y="1295400"/>
          <p14:tracePt t="3048" x="2654300" y="1276350"/>
          <p14:tracePt t="3064" x="2667000" y="1270000"/>
          <p14:tracePt t="3080" x="2679700" y="1257300"/>
          <p14:tracePt t="3096" x="2686050" y="1244600"/>
          <p14:tracePt t="3112" x="2698750" y="1238250"/>
          <p14:tracePt t="3128" x="2705100" y="1231900"/>
          <p14:tracePt t="3152" x="2717800" y="1212850"/>
          <p14:tracePt t="3168" x="2724150" y="1206500"/>
          <p14:tracePt t="3184" x="2736850" y="1200150"/>
          <p14:tracePt t="3200" x="2743200" y="1193800"/>
          <p14:tracePt t="3208" x="2755900" y="1174750"/>
          <p14:tracePt t="3222" x="2768600" y="1168400"/>
          <p14:tracePt t="3239" x="2819400" y="1130300"/>
          <p14:tracePt t="3256" x="2921000" y="1085850"/>
          <p14:tracePt t="3272" x="3035300" y="1060450"/>
          <p14:tracePt t="3289" x="3136900" y="1060450"/>
          <p14:tracePt t="3306" x="3244850" y="1060450"/>
          <p14:tracePt t="3322" x="3346450" y="1085850"/>
          <p14:tracePt t="3339" x="3390900" y="1104900"/>
          <p14:tracePt t="3356" x="3416300" y="1130300"/>
          <p14:tracePt t="3372" x="3441700" y="1149350"/>
          <p14:tracePt t="3389" x="3467100" y="1162050"/>
          <p14:tracePt t="3406" x="3511550" y="1181100"/>
          <p14:tracePt t="3422" x="3556000" y="1187450"/>
          <p14:tracePt t="3439" x="3613150" y="1212850"/>
          <p14:tracePt t="3456" x="3670300" y="1219200"/>
          <p14:tracePt t="3456" x="3695700" y="1219200"/>
          <p14:tracePt t="3472" x="3765550" y="1219200"/>
          <p14:tracePt t="3489" x="3854450" y="1219200"/>
          <p14:tracePt t="3506" x="4032250" y="1219200"/>
          <p14:tracePt t="3522" x="4203700" y="1219200"/>
          <p14:tracePt t="3539" x="4362450" y="1212850"/>
          <p14:tracePt t="3556" x="4445000" y="1206500"/>
          <p14:tracePt t="3572" x="4464050" y="1193800"/>
          <p14:tracePt t="3589" x="4483100" y="1193800"/>
          <p14:tracePt t="3606" x="4495800" y="1187450"/>
          <p14:tracePt t="3856" x="4508500" y="1187450"/>
          <p14:tracePt t="3864" x="4521200" y="1174750"/>
          <p14:tracePt t="3880" x="4527550" y="1162050"/>
          <p14:tracePt t="3904" x="4540250" y="1162050"/>
          <p14:tracePt t="3920" x="4546600" y="1155700"/>
          <p14:tracePt t="4480" x="4559300" y="1155700"/>
          <p14:tracePt t="4497" x="4565650" y="1155700"/>
          <p14:tracePt t="4520" x="4578350" y="1155700"/>
          <p14:tracePt t="4545" x="4584700" y="1155700"/>
          <p14:tracePt t="4568" x="4597400" y="1155700"/>
          <p14:tracePt t="4584" x="4603750" y="1155700"/>
          <p14:tracePt t="4592" x="4616450" y="1149350"/>
          <p14:tracePt t="4616" x="4629150" y="1143000"/>
          <p14:tracePt t="4624" x="4635500" y="1136650"/>
          <p14:tracePt t="4632" x="4654550" y="1123950"/>
          <p14:tracePt t="4640" x="4660900" y="1123950"/>
          <p14:tracePt t="4656" x="4686300" y="1117600"/>
          <p14:tracePt t="4656" x="4705350" y="1111250"/>
          <p14:tracePt t="4673" x="4737100" y="1079500"/>
          <p14:tracePt t="4689" x="4756150" y="1066800"/>
          <p14:tracePt t="4706" x="4781550" y="1054100"/>
          <p14:tracePt t="4723" x="4781550" y="1041400"/>
          <p14:tracePt t="4739" x="4781550" y="1035050"/>
          <p14:tracePt t="4756" x="4781550" y="1022350"/>
          <p14:tracePt t="4816" x="4775200" y="1016000"/>
          <p14:tracePt t="4824" x="4762500" y="1016000"/>
          <p14:tracePt t="4839" x="4737100" y="1016000"/>
          <p14:tracePt t="4856" x="4641850" y="1016000"/>
          <p14:tracePt t="4856" x="4591050" y="1016000"/>
          <p14:tracePt t="4873" x="4483100" y="1016000"/>
          <p14:tracePt t="4889" x="4362450" y="1016000"/>
          <p14:tracePt t="4906" x="4248150" y="1003300"/>
          <p14:tracePt t="4923" x="4203700" y="990600"/>
          <p14:tracePt t="4939" x="4197350" y="990600"/>
          <p14:tracePt t="4956" x="4184650" y="990600"/>
          <p14:tracePt t="4977" x="4171950" y="990600"/>
          <p14:tracePt t="4989" x="4165600" y="990600"/>
          <p14:tracePt t="5006" x="4146550" y="990600"/>
          <p14:tracePt t="5023" x="4089400" y="984250"/>
          <p14:tracePt t="5039" x="4038600" y="965200"/>
          <p14:tracePt t="5056" x="4006850" y="965200"/>
          <p14:tracePt t="5057" x="3987800" y="958850"/>
          <p14:tracePt t="5073" x="3981450" y="952500"/>
          <p14:tracePt t="5201" x="3987800" y="952500"/>
          <p14:tracePt t="5209" x="4000500" y="952500"/>
          <p14:tracePt t="5223" x="4025900" y="952500"/>
          <p14:tracePt t="5239" x="4089400" y="952500"/>
          <p14:tracePt t="5257" x="4298950" y="939800"/>
          <p14:tracePt t="5273" x="4495800" y="939800"/>
          <p14:tracePt t="5289" x="4686300" y="939800"/>
          <p14:tracePt t="5306" x="4857750" y="939800"/>
          <p14:tracePt t="5323" x="5016500" y="939800"/>
          <p14:tracePt t="5339" x="5162550" y="939800"/>
          <p14:tracePt t="5356" x="5264150" y="939800"/>
          <p14:tracePt t="5373" x="5346700" y="939800"/>
          <p14:tracePt t="5390" x="5391150" y="939800"/>
          <p14:tracePt t="5406" x="5416550" y="939800"/>
          <p14:tracePt t="5423" x="5448300" y="939800"/>
          <p14:tracePt t="5439" x="5486400" y="939800"/>
          <p14:tracePt t="5456" x="5518150" y="939800"/>
          <p14:tracePt t="5457" x="5543550" y="939800"/>
          <p14:tracePt t="5473" x="5600700" y="939800"/>
          <p14:tracePt t="5489" x="5645150" y="939800"/>
          <p14:tracePt t="5506" x="5689600" y="939800"/>
          <p14:tracePt t="5523" x="5721350" y="939800"/>
          <p14:tracePt t="5539" x="5765800" y="939800"/>
          <p14:tracePt t="5556" x="5835650" y="939800"/>
          <p14:tracePt t="5573" x="5924550" y="939800"/>
          <p14:tracePt t="5590" x="6032500" y="939800"/>
          <p14:tracePt t="5606" x="6140450" y="939800"/>
          <p14:tracePt t="5623" x="6248400" y="939800"/>
          <p14:tracePt t="5639" x="6324600" y="939800"/>
          <p14:tracePt t="5656" x="6381750" y="939800"/>
          <p14:tracePt t="5656" x="6419850" y="939800"/>
          <p14:tracePt t="5673" x="6477000" y="939800"/>
          <p14:tracePt t="5690" x="6527800" y="939800"/>
          <p14:tracePt t="5706" x="6559550" y="939800"/>
          <p14:tracePt t="5723" x="6604000" y="939800"/>
          <p14:tracePt t="5740" x="6623050" y="939800"/>
          <p14:tracePt t="5756" x="6642100" y="939800"/>
          <p14:tracePt t="5773" x="6661150" y="939800"/>
          <p14:tracePt t="5790" x="6705600" y="958850"/>
          <p14:tracePt t="5806" x="6718300" y="958850"/>
          <p14:tracePt t="5823" x="6743700" y="965200"/>
          <p14:tracePt t="5840" x="6781800" y="977900"/>
          <p14:tracePt t="5856" x="6883400" y="1009650"/>
          <p14:tracePt t="5873" x="6965950" y="1028700"/>
          <p14:tracePt t="5890" x="7092950" y="1041400"/>
          <p14:tracePt t="5906" x="7239000" y="1079500"/>
          <p14:tracePt t="5923" x="7385050" y="1092200"/>
          <p14:tracePt t="5940" x="7512050" y="1098550"/>
          <p14:tracePt t="5956" x="7607300" y="1123950"/>
          <p14:tracePt t="5973" x="7651750" y="1136650"/>
          <p14:tracePt t="5990" x="7664450" y="1136650"/>
          <p14:tracePt t="8225" x="7651750" y="1136650"/>
          <p14:tracePt t="8233" x="7556500" y="1168400"/>
          <p14:tracePt t="8241" x="7493000" y="1206500"/>
          <p14:tracePt t="8257" x="7404100" y="1244600"/>
          <p14:tracePt t="8257" x="7296150" y="1289050"/>
          <p14:tracePt t="8273" x="7010400" y="1384300"/>
          <p14:tracePt t="8290" x="6540500" y="1485900"/>
          <p14:tracePt t="8307" x="5918200" y="1625600"/>
          <p14:tracePt t="8323" x="5378450" y="1714500"/>
          <p14:tracePt t="8340" x="5003800" y="1765300"/>
          <p14:tracePt t="8357" x="4743450" y="1778000"/>
          <p14:tracePt t="8373" x="4622800" y="1778000"/>
          <p14:tracePt t="8390" x="4565650" y="1778000"/>
          <p14:tracePt t="8407" x="4521200" y="1752600"/>
          <p14:tracePt t="8424" x="4470400" y="1733550"/>
          <p14:tracePt t="8440" x="4413250" y="1695450"/>
          <p14:tracePt t="8457" x="4311650" y="1651000"/>
          <p14:tracePt t="8474" x="4267200" y="1651000"/>
          <p14:tracePt t="8490" x="4197350" y="1644650"/>
          <p14:tracePt t="8507" x="4178300" y="1644650"/>
          <p14:tracePt t="8524" x="4140200" y="1644650"/>
          <p14:tracePt t="8540" x="4133850" y="1644650"/>
          <p14:tracePt t="8557" x="4114800" y="1644650"/>
          <p14:tracePt t="8574" x="4095750" y="1644650"/>
          <p14:tracePt t="8590" x="4070350" y="1644650"/>
          <p14:tracePt t="8607" x="4025900" y="1644650"/>
          <p14:tracePt t="8623" x="3994150" y="1644650"/>
          <p14:tracePt t="8640" x="3981450" y="1644650"/>
          <p14:tracePt t="8657" x="3968750" y="1644650"/>
          <p14:tracePt t="8729" x="3962400" y="1631950"/>
          <p14:tracePt t="8745" x="3962400" y="1625600"/>
          <p14:tracePt t="8777" x="3956050" y="1612900"/>
          <p14:tracePt t="8809" x="3949700" y="1606550"/>
          <p14:tracePt t="8817" x="3943350" y="1606550"/>
          <p14:tracePt t="8825" x="3917950" y="1606550"/>
          <p14:tracePt t="8840" x="3867150" y="1606550"/>
          <p14:tracePt t="8857" x="3613150" y="1555750"/>
          <p14:tracePt t="8874" x="3384550" y="1536700"/>
          <p14:tracePt t="8890" x="3117850" y="1485900"/>
          <p14:tracePt t="8907" x="2870200" y="1454150"/>
          <p14:tracePt t="8924" x="2641600" y="1416050"/>
          <p14:tracePt t="8940" x="2451100" y="1416050"/>
          <p14:tracePt t="8957" x="2241550" y="1416050"/>
          <p14:tracePt t="8973" x="1993900" y="1422400"/>
          <p14:tracePt t="8990" x="1765300" y="1492250"/>
          <p14:tracePt t="9007" x="1530350" y="1562100"/>
          <p14:tracePt t="9024" x="1384300" y="1593850"/>
          <p14:tracePt t="9040" x="1282700" y="1631950"/>
          <p14:tracePt t="9057" x="1225550" y="1651000"/>
          <p14:tracePt t="9074" x="1219200" y="1651000"/>
          <p14:tracePt t="9145" x="1212850" y="1651000"/>
          <p14:tracePt t="9161" x="1206500" y="1651000"/>
          <p14:tracePt t="9169" x="1206500" y="1638300"/>
          <p14:tracePt t="9177" x="1206500" y="1631950"/>
          <p14:tracePt t="9190" x="1206500" y="1625600"/>
          <p14:tracePt t="9207" x="1206500" y="1593850"/>
          <p14:tracePt t="9224" x="1212850" y="1587500"/>
          <p14:tracePt t="9240" x="1219200" y="1581150"/>
          <p14:tracePt t="9257" x="1225550" y="1568450"/>
          <p14:tracePt t="9409" x="1225550" y="1581150"/>
          <p14:tracePt t="9417" x="1225550" y="1593850"/>
          <p14:tracePt t="9425" x="1225550" y="1606550"/>
          <p14:tracePt t="9440" x="1225550" y="1619250"/>
          <p14:tracePt t="9457" x="1225550" y="1670050"/>
          <p14:tracePt t="9474" x="1225550" y="1701800"/>
          <p14:tracePt t="9490" x="1257300" y="1739900"/>
          <p14:tracePt t="9507" x="1314450" y="1765300"/>
          <p14:tracePt t="9524" x="1371600" y="1784350"/>
          <p14:tracePt t="9540" x="1403350" y="1797050"/>
          <p14:tracePt t="9557" x="1409700" y="1803400"/>
          <p14:tracePt t="9574" x="1435100" y="1809750"/>
          <p14:tracePt t="9594" x="1441450" y="1809750"/>
          <p14:tracePt t="9618" x="1454150" y="1809750"/>
          <p14:tracePt t="9626" x="1460500" y="1809750"/>
          <p14:tracePt t="9640" x="1473200" y="1809750"/>
          <p14:tracePt t="9657" x="1479550" y="1809750"/>
          <p14:tracePt t="9674" x="1511300" y="1809750"/>
          <p14:tracePt t="9690" x="1549400" y="1790700"/>
          <p14:tracePt t="9707" x="1593850" y="1765300"/>
          <p14:tracePt t="9724" x="1631950" y="1746250"/>
          <p14:tracePt t="9741" x="1663700" y="1733550"/>
          <p14:tracePt t="9757" x="1714500" y="1714500"/>
          <p14:tracePt t="9774" x="1790700" y="1708150"/>
          <p14:tracePt t="9790" x="1866900" y="1695450"/>
          <p14:tracePt t="9807" x="1974850" y="1695450"/>
          <p14:tracePt t="9824" x="2165350" y="1695450"/>
          <p14:tracePt t="9840" x="2393950" y="1695450"/>
          <p14:tracePt t="9858" x="2857500" y="1695450"/>
          <p14:tracePt t="9874" x="3200400" y="1695450"/>
          <p14:tracePt t="9890" x="3390900" y="1695450"/>
          <p14:tracePt t="9907" x="3448050" y="1695450"/>
          <p14:tracePt t="9986" x="3454400" y="1695450"/>
          <p14:tracePt t="9994" x="3454400" y="1714500"/>
          <p14:tracePt t="10007" x="3422650" y="1727200"/>
          <p14:tracePt t="10024" x="3365500" y="1752600"/>
          <p14:tracePt t="10041" x="3295650" y="1771650"/>
          <p14:tracePt t="10057" x="3181350" y="1828800"/>
          <p14:tracePt t="10074" x="3098800" y="1860550"/>
          <p14:tracePt t="10091" x="3054350" y="1879600"/>
          <p14:tracePt t="10107" x="2984500" y="1885950"/>
          <p14:tracePt t="10124" x="2889250" y="1917700"/>
          <p14:tracePt t="10141" x="2774950" y="1968500"/>
          <p14:tracePt t="10157" x="2660650" y="1987550"/>
          <p14:tracePt t="10174" x="2578100" y="2019300"/>
          <p14:tracePt t="10191" x="2489200" y="2032000"/>
          <p14:tracePt t="10207" x="2444750" y="2032000"/>
          <p14:tracePt t="10224" x="2438400" y="2032000"/>
          <p14:tracePt t="10241" x="2432050" y="2032000"/>
          <p14:tracePt t="10266" x="2425700" y="2032000"/>
          <p14:tracePt t="10282" x="2419350" y="2025650"/>
          <p14:tracePt t="10291" x="2413000" y="2012950"/>
          <p14:tracePt t="10314" x="2413000" y="2000250"/>
          <p14:tracePt t="10330" x="2413000" y="1993900"/>
          <p14:tracePt t="10341" x="2413000" y="1987550"/>
          <p14:tracePt t="10357" x="2413000" y="1962150"/>
          <p14:tracePt t="10374" x="2413000" y="1955800"/>
          <p14:tracePt t="10391" x="2400300" y="1949450"/>
          <p14:tracePt t="10407" x="2393950" y="1911350"/>
          <p14:tracePt t="10424" x="2374900" y="1866900"/>
          <p14:tracePt t="10441" x="2362200" y="1835150"/>
          <p14:tracePt t="10457" x="2311400" y="1758950"/>
          <p14:tracePt t="10474" x="2298700" y="1720850"/>
          <p14:tracePt t="10491" x="2260600" y="1689100"/>
          <p14:tracePt t="10507" x="2235200" y="1670050"/>
          <p14:tracePt t="10524" x="2190750" y="1670050"/>
          <p14:tracePt t="10541" x="2101850" y="1670050"/>
          <p14:tracePt t="10557" x="2025650" y="1670050"/>
          <p14:tracePt t="10574" x="1949450" y="1676400"/>
          <p14:tracePt t="10591" x="1898650" y="1695450"/>
          <p14:tracePt t="10607" x="1854200" y="1714500"/>
          <p14:tracePt t="10626" x="1847850" y="1720850"/>
          <p14:tracePt t="10641" x="1841500" y="1727200"/>
          <p14:tracePt t="10682" x="1841500" y="1746250"/>
          <p14:tracePt t="10690" x="1854200" y="1765300"/>
          <p14:tracePt t="10698" x="1873250" y="1784350"/>
          <p14:tracePt t="10707" x="1879600" y="1790700"/>
          <p14:tracePt t="10724" x="1936750" y="1816100"/>
          <p14:tracePt t="10741" x="2019300" y="1835150"/>
          <p14:tracePt t="10757" x="2159000" y="1835150"/>
          <p14:tracePt t="10774" x="2317750" y="1835150"/>
          <p14:tracePt t="10791" x="2489200" y="1835150"/>
          <p14:tracePt t="10807" x="2647950" y="1835150"/>
          <p14:tracePt t="10824" x="2781300" y="1809750"/>
          <p14:tracePt t="10841" x="2914650" y="1758950"/>
          <p14:tracePt t="10858" x="3060700" y="1746250"/>
          <p14:tracePt t="10874" x="3130550" y="1739900"/>
          <p14:tracePt t="10891" x="3200400" y="1739900"/>
          <p14:tracePt t="10907" x="3244850" y="1739900"/>
          <p14:tracePt t="10924" x="3289300" y="1739900"/>
          <p14:tracePt t="10941" x="3333750" y="1739900"/>
          <p14:tracePt t="10957" x="3378200" y="1739900"/>
          <p14:tracePt t="10974" x="3435350" y="1739900"/>
          <p14:tracePt t="10991" x="3498850" y="1739900"/>
          <p14:tracePt t="11007" x="3587750" y="1739900"/>
          <p14:tracePt t="11024" x="3695700" y="1739900"/>
          <p14:tracePt t="11041" x="3822700" y="1739900"/>
          <p14:tracePt t="11058" x="4102100" y="1739900"/>
          <p14:tracePt t="11074" x="4260850" y="1739900"/>
          <p14:tracePt t="11091" x="4419600" y="1739900"/>
          <p14:tracePt t="11107" x="4565650" y="1752600"/>
          <p14:tracePt t="11124" x="4629150" y="1765300"/>
          <p14:tracePt t="11141" x="4686300" y="1778000"/>
          <p14:tracePt t="11157" x="4699000" y="1778000"/>
          <p14:tracePt t="11174" x="4718050" y="1784350"/>
          <p14:tracePt t="11218" x="4724400" y="1784350"/>
          <p14:tracePt t="11226" x="4730750" y="1784350"/>
          <p14:tracePt t="11242" x="4743450" y="1771650"/>
          <p14:tracePt t="11250" x="4749800" y="1765300"/>
          <p14:tracePt t="11274" x="4756150" y="1752600"/>
          <p14:tracePt t="11298" x="4762500" y="1746250"/>
          <p14:tracePt t="11346" x="4762500" y="1733550"/>
          <p14:tracePt t="11778" x="4768850" y="1727200"/>
          <p14:tracePt t="11786" x="4775200" y="1727200"/>
          <p14:tracePt t="11794" x="4794250" y="1727200"/>
          <p14:tracePt t="11808" x="4800600" y="1727200"/>
          <p14:tracePt t="11824" x="4832350" y="1727200"/>
          <p14:tracePt t="11841" x="4857750" y="1727200"/>
          <p14:tracePt t="11858" x="4997450" y="1727200"/>
          <p14:tracePt t="11874" x="5245100" y="1727200"/>
          <p14:tracePt t="11891" x="5537200" y="1727200"/>
          <p14:tracePt t="11908" x="5848350" y="1752600"/>
          <p14:tracePt t="11924" x="6096000" y="1790700"/>
          <p14:tracePt t="11941" x="6223000" y="1816100"/>
          <p14:tracePt t="11958" x="6248400" y="1822450"/>
          <p14:tracePt t="11974" x="6267450" y="1847850"/>
          <p14:tracePt t="11991" x="6267450" y="1854200"/>
          <p14:tracePt t="12008" x="6267450" y="1879600"/>
          <p14:tracePt t="12024" x="6267450" y="1911350"/>
          <p14:tracePt t="12041" x="6267450" y="1924050"/>
          <p14:tracePt t="12058" x="6267450" y="1955800"/>
          <p14:tracePt t="12074" x="6267450" y="1968500"/>
          <p14:tracePt t="12091" x="6248400" y="2012950"/>
          <p14:tracePt t="12108" x="6184900" y="2070100"/>
          <p14:tracePt t="12124" x="6032500" y="2146300"/>
          <p14:tracePt t="12141" x="5791200" y="2273300"/>
          <p14:tracePt t="12158" x="5505450" y="2387600"/>
          <p14:tracePt t="12174" x="5238750" y="2470150"/>
          <p14:tracePt t="12191" x="5022850" y="2520950"/>
          <p14:tracePt t="12208" x="4857750" y="2559050"/>
          <p14:tracePt t="12224" x="4762500" y="2559050"/>
          <p14:tracePt t="12241" x="4699000" y="2559050"/>
          <p14:tracePt t="12258" x="4546600" y="2501900"/>
          <p14:tracePt t="12274" x="4419600" y="2400300"/>
          <p14:tracePt t="12291" x="4330700" y="2343150"/>
          <p14:tracePt t="12308" x="4254500" y="2279650"/>
          <p14:tracePt t="12324" x="4229100" y="2254250"/>
          <p14:tracePt t="12341" x="4184650" y="2209800"/>
          <p14:tracePt t="12358" x="4127500" y="2190750"/>
          <p14:tracePt t="12374" x="4057650" y="2159000"/>
          <p14:tracePt t="12391" x="3949700" y="2146300"/>
          <p14:tracePt t="12408" x="3771900" y="2133600"/>
          <p14:tracePt t="12424" x="3556000" y="2095500"/>
          <p14:tracePt t="12441" x="3308350" y="2057400"/>
          <p14:tracePt t="12458" x="2933700" y="1943100"/>
          <p14:tracePt t="12474" x="2654300" y="1885950"/>
          <p14:tracePt t="12491" x="2387600" y="1847850"/>
          <p14:tracePt t="12508" x="2171700" y="1803400"/>
          <p14:tracePt t="12524" x="2044700" y="1790700"/>
          <p14:tracePt t="12541" x="1981200" y="1784350"/>
          <p14:tracePt t="12558" x="1936750" y="1784350"/>
          <p14:tracePt t="12574" x="1917700" y="1784350"/>
          <p14:tracePt t="12591" x="1879600" y="1784350"/>
          <p14:tracePt t="12608" x="1835150" y="1803400"/>
          <p14:tracePt t="12625" x="1784350" y="1841500"/>
          <p14:tracePt t="12641" x="1758950" y="1879600"/>
          <p14:tracePt t="12658" x="1720850" y="1930400"/>
          <p14:tracePt t="12674" x="1708150" y="1955800"/>
          <p14:tracePt t="12691" x="1695450" y="1974850"/>
          <p14:tracePt t="12730" x="1695450" y="1981200"/>
          <p14:tracePt t="12746" x="1714500" y="1981200"/>
          <p14:tracePt t="12754" x="1739900" y="1981200"/>
          <p14:tracePt t="12762" x="1758950" y="1981200"/>
          <p14:tracePt t="12774" x="1797050" y="1981200"/>
          <p14:tracePt t="12791" x="1873250" y="1974850"/>
          <p14:tracePt t="12808" x="1943100" y="1968500"/>
          <p14:tracePt t="12825" x="1987550" y="1955800"/>
          <p14:tracePt t="12841" x="2025650" y="1930400"/>
          <p14:tracePt t="12858" x="2076450" y="1911350"/>
          <p14:tracePt t="12875" x="2171700" y="1873250"/>
          <p14:tracePt t="12891" x="2286000" y="1835150"/>
          <p14:tracePt t="12908" x="2425700" y="1822450"/>
          <p14:tracePt t="12925" x="2622550" y="1797050"/>
          <p14:tracePt t="12941" x="2800350" y="1797050"/>
          <p14:tracePt t="12958" x="2971800" y="1797050"/>
          <p14:tracePt t="12975" x="3098800" y="1797050"/>
          <p14:tracePt t="12991" x="3187700" y="1797050"/>
          <p14:tracePt t="13008" x="3225800" y="1797050"/>
          <p14:tracePt t="13025" x="3244850" y="1797050"/>
          <p14:tracePt t="13041" x="3276600" y="1797050"/>
          <p14:tracePt t="13058" x="3308350" y="1797050"/>
          <p14:tracePt t="13075" x="3327400" y="1797050"/>
          <p14:tracePt t="13091" x="3371850" y="1797050"/>
          <p14:tracePt t="13108" x="3441700" y="1797050"/>
          <p14:tracePt t="13125" x="3486150" y="1797050"/>
          <p14:tracePt t="13141" x="3543300" y="1797050"/>
          <p14:tracePt t="13158" x="3606800" y="1797050"/>
          <p14:tracePt t="13175" x="3714750" y="1797050"/>
          <p14:tracePt t="13191" x="3759200" y="1797050"/>
          <p14:tracePt t="13208" x="3771900" y="1797050"/>
          <p14:tracePt t="13234" x="3778250" y="1797050"/>
          <p14:tracePt t="13242" x="3790950" y="1809750"/>
          <p14:tracePt t="13258" x="3790950" y="1816100"/>
          <p14:tracePt t="13258" x="3784600" y="1841500"/>
          <p14:tracePt t="13275" x="3765550" y="1885950"/>
          <p14:tracePt t="13291" x="3727450" y="1943100"/>
          <p14:tracePt t="13308" x="3695700" y="2019300"/>
          <p14:tracePt t="13325" x="3670300" y="2051050"/>
          <p14:tracePt t="13341" x="3632200" y="2101850"/>
          <p14:tracePt t="13358" x="3619500" y="2114550"/>
          <p14:tracePt t="13375" x="3587750" y="2146300"/>
          <p14:tracePt t="13391" x="3549650" y="2184400"/>
          <p14:tracePt t="13408" x="3511550" y="2203450"/>
          <p14:tracePt t="13425" x="3454400" y="2228850"/>
          <p14:tracePt t="13441" x="3409950" y="2247900"/>
          <p14:tracePt t="13458" x="3365500" y="2260600"/>
          <p14:tracePt t="13458" x="3333750" y="2279650"/>
          <p14:tracePt t="13475" x="3308350" y="2286000"/>
          <p14:tracePt t="13491" x="3263900" y="2286000"/>
          <p14:tracePt t="13508" x="3232150" y="2286000"/>
          <p14:tracePt t="13525" x="3181350" y="2286000"/>
          <p14:tracePt t="13541" x="3143250" y="2286000"/>
          <p14:tracePt t="13558" x="3124200" y="2286000"/>
          <p14:tracePt t="13575" x="3117850" y="2286000"/>
          <p14:tracePt t="13591" x="3105150" y="2286000"/>
          <p14:tracePt t="13608" x="3086100" y="2286000"/>
          <p14:tracePt t="13625" x="3054350" y="2387600"/>
          <p14:tracePt t="13641" x="3016250" y="2514600"/>
          <p14:tracePt t="13658" x="2990850" y="2832100"/>
          <p14:tracePt t="13675" x="2978150" y="3028950"/>
          <p14:tracePt t="13691" x="2940050" y="3225800"/>
          <p14:tracePt t="13708" x="2940050" y="3333750"/>
          <p14:tracePt t="13725" x="2940050" y="3378200"/>
          <p14:tracePt t="13741" x="2940050" y="3390900"/>
          <p14:tracePt t="13779" x="2940050" y="3397250"/>
          <p14:tracePt t="13794" x="2952750" y="3397250"/>
          <p14:tracePt t="13803" x="2965450" y="3390900"/>
          <p14:tracePt t="13810" x="2978150" y="3371850"/>
          <p14:tracePt t="13825" x="2997200" y="3352800"/>
          <p14:tracePt t="13841" x="3035300" y="3308350"/>
          <p14:tracePt t="13858" x="3124200" y="3225800"/>
          <p14:tracePt t="13875" x="3200400" y="3162300"/>
          <p14:tracePt t="13891" x="3238500" y="3136900"/>
          <p14:tracePt t="13908" x="3263900" y="3111500"/>
          <p14:tracePt t="13925" x="3276600" y="3098800"/>
          <p14:tracePt t="14035" x="3276600" y="3086100"/>
          <p14:tracePt t="14099" x="3270250" y="3086100"/>
          <p14:tracePt t="14131" x="3263900" y="3079750"/>
          <p14:tracePt t="14139" x="3263900" y="3054350"/>
          <p14:tracePt t="14147" x="3263900" y="3028950"/>
          <p14:tracePt t="14158" x="3282950" y="2997200"/>
          <p14:tracePt t="14175" x="3321050" y="2901950"/>
          <p14:tracePt t="14192" x="3352800" y="2800350"/>
          <p14:tracePt t="14208" x="3365500" y="2673350"/>
          <p14:tracePt t="14225" x="3384550" y="2616200"/>
          <p14:tracePt t="14241" x="3384550" y="2565400"/>
          <p14:tracePt t="14258" x="3384550" y="2546350"/>
          <p14:tracePt t="14275" x="3384550" y="2540000"/>
          <p14:tracePt t="14547" x="3384550" y="2533650"/>
          <p14:tracePt t="14555" x="3384550" y="2520950"/>
          <p14:tracePt t="14563" x="3397250" y="2508250"/>
          <p14:tracePt t="14575" x="3397250" y="2501900"/>
          <p14:tracePt t="14592" x="3397250" y="2482850"/>
          <p14:tracePt t="14635" x="3403600" y="2476500"/>
          <p14:tracePt t="14747" x="3403600" y="2489200"/>
          <p14:tracePt t="14755" x="3403600" y="2495550"/>
          <p14:tracePt t="14763" x="3403600" y="2508250"/>
          <p14:tracePt t="14779" x="3403600" y="2527300"/>
          <p14:tracePt t="14923" x="3403600" y="2508250"/>
          <p14:tracePt t="14939" x="3409950" y="2501900"/>
          <p14:tracePt t="15067" x="3416300" y="2495550"/>
          <p14:tracePt t="15083" x="3422650" y="2495550"/>
          <p14:tracePt t="15099" x="3429000" y="2501900"/>
          <p14:tracePt t="15155" x="3441700" y="2501900"/>
          <p14:tracePt t="15171" x="3454400" y="2501900"/>
          <p14:tracePt t="15187" x="3473450" y="2501900"/>
          <p14:tracePt t="15195" x="3524250" y="2501900"/>
          <p14:tracePt t="15208" x="3594100" y="2501900"/>
          <p14:tracePt t="15225" x="3695700" y="2489200"/>
          <p14:tracePt t="15242" x="3740150" y="2451100"/>
          <p14:tracePt t="15259" x="3746500" y="2444750"/>
          <p14:tracePt t="15531" x="3746500" y="2438400"/>
          <p14:tracePt t="15555" x="3740150" y="2438400"/>
          <p14:tracePt t="15571" x="3733800" y="2432050"/>
          <p14:tracePt t="15595" x="3714750" y="2413000"/>
          <p14:tracePt t="15603" x="3708400" y="2406650"/>
          <p14:tracePt t="15611" x="3702050" y="2406650"/>
          <p14:tracePt t="15625" x="3695700" y="2400300"/>
          <p14:tracePt t="15642" x="3670300" y="2393950"/>
          <p14:tracePt t="15658" x="3644900" y="2368550"/>
          <p14:tracePt t="15675" x="3613150" y="2349500"/>
          <p14:tracePt t="15692" x="3613150" y="2343150"/>
          <p14:tracePt t="15708" x="3600450" y="2336800"/>
          <p14:tracePt t="15725" x="3600450" y="2317750"/>
          <p14:tracePt t="15742" x="3594100" y="2292350"/>
          <p14:tracePt t="15759" x="3575050" y="2247900"/>
          <p14:tracePt t="15775" x="3575050" y="2197100"/>
          <p14:tracePt t="15792" x="3562350" y="2114550"/>
          <p14:tracePt t="15809" x="3556000" y="2044700"/>
          <p14:tracePt t="15825" x="3543300" y="1949450"/>
          <p14:tracePt t="15842" x="3524250" y="1841500"/>
          <p14:tracePt t="15859" x="3511550" y="1771650"/>
          <p14:tracePt t="15859" x="3511550" y="1733550"/>
          <p14:tracePt t="15875" x="3505200" y="1689100"/>
          <p14:tracePt t="15892" x="3505200" y="1657350"/>
          <p14:tracePt t="15909" x="3492500" y="1651000"/>
          <p14:tracePt t="15971" x="3486150" y="1638300"/>
          <p14:tracePt t="15987" x="3479800" y="1638300"/>
          <p14:tracePt t="15995" x="3467100" y="1638300"/>
          <p14:tracePt t="16009" x="3448050" y="1638300"/>
          <p14:tracePt t="16025" x="3422650" y="1638300"/>
          <p14:tracePt t="16042" x="3378200" y="1651000"/>
          <p14:tracePt t="16059" x="3365500" y="1663700"/>
          <p14:tracePt t="16059" x="3359150" y="1670050"/>
          <p14:tracePt t="16075" x="3340100" y="1676400"/>
          <p14:tracePt t="16099" x="3321050" y="1676400"/>
          <p14:tracePt t="16123" x="3308350" y="1682750"/>
          <p14:tracePt t="16131" x="3295650" y="1695450"/>
          <p14:tracePt t="16147" x="3270250" y="1695450"/>
          <p14:tracePt t="16163" x="3263900" y="1695450"/>
          <p14:tracePt t="16175" x="3257550" y="1695450"/>
          <p14:tracePt t="16192" x="3232150" y="1701800"/>
          <p14:tracePt t="16209" x="3225800" y="1701800"/>
          <p14:tracePt t="16225" x="3219450" y="1701800"/>
          <p14:tracePt t="16242" x="3194050" y="1695450"/>
          <p14:tracePt t="16259" x="3168650" y="1663700"/>
          <p14:tracePt t="16275" x="3155950" y="1638300"/>
          <p14:tracePt t="16292" x="3149600" y="1625600"/>
          <p14:tracePt t="16309" x="3143250" y="1612900"/>
          <p14:tracePt t="16325" x="3143250" y="1593850"/>
          <p14:tracePt t="16342" x="3130550" y="1587500"/>
          <p14:tracePt t="16359" x="3117850" y="1574800"/>
          <p14:tracePt t="16379" x="3111500" y="1568450"/>
          <p14:tracePt t="16419" x="3098800" y="1568450"/>
          <p14:tracePt t="16427" x="3067050" y="1568450"/>
          <p14:tracePt t="16435" x="3009900" y="1587500"/>
          <p14:tracePt t="16443" x="2984500" y="1606550"/>
          <p14:tracePt t="16459" x="2851150" y="1676400"/>
          <p14:tracePt t="16475" x="2711450" y="1765300"/>
          <p14:tracePt t="16492" x="2571750" y="1841500"/>
          <p14:tracePt t="16509" x="2476500" y="1873250"/>
          <p14:tracePt t="16525" x="2413000" y="1905000"/>
          <p14:tracePt t="16542" x="2387600" y="1911350"/>
          <p14:tracePt t="16559" x="2368550" y="1924050"/>
          <p14:tracePt t="16575" x="2349500" y="1943100"/>
          <p14:tracePt t="16592" x="2330450" y="1955800"/>
          <p14:tracePt t="16609" x="2317750" y="1974850"/>
          <p14:tracePt t="16625" x="2279650" y="2006600"/>
          <p14:tracePt t="16642" x="2273300" y="2012950"/>
          <p14:tracePt t="16659" x="2266950" y="2019300"/>
          <p14:tracePt t="16675" x="2260600" y="2032000"/>
          <p14:tracePt t="16715" x="2254250" y="2025650"/>
          <p14:tracePt t="16723" x="2254250" y="2019300"/>
          <p14:tracePt t="16731" x="2254250" y="2012950"/>
          <p14:tracePt t="16742" x="2260600" y="2000250"/>
          <p14:tracePt t="16763" x="2260600" y="1981200"/>
          <p14:tracePt t="16779" x="2273300" y="1962150"/>
          <p14:tracePt t="16811" x="2279650" y="1955800"/>
          <p14:tracePt t="16827" x="2286000" y="1936750"/>
          <p14:tracePt t="16835" x="2286000" y="1930400"/>
          <p14:tracePt t="16843" x="2292350" y="1924050"/>
          <p14:tracePt t="16859" x="2305050" y="1917700"/>
          <p14:tracePt t="16875" x="2330450" y="1892300"/>
          <p14:tracePt t="16892" x="2349500" y="1879600"/>
          <p14:tracePt t="16909" x="2355850" y="1873250"/>
          <p14:tracePt t="16925" x="2362200" y="1866900"/>
          <p14:tracePt t="16942" x="2368550" y="1854200"/>
          <p14:tracePt t="16963" x="2374900" y="1847850"/>
          <p14:tracePt t="17123" x="2374900" y="1860550"/>
          <p14:tracePt t="17139" x="2374900" y="1866900"/>
          <p14:tracePt t="17171" x="2374900" y="1879600"/>
          <p14:tracePt t="17387" x="2374900" y="1885950"/>
          <p14:tracePt t="17395" x="2368550" y="1898650"/>
          <p14:tracePt t="17411" x="2368550" y="1905000"/>
          <p14:tracePt t="17443" x="2368550" y="1917700"/>
          <p14:tracePt t="17603" x="2368550" y="1905000"/>
          <p14:tracePt t="17611" x="2381250" y="1885950"/>
          <p14:tracePt t="17627" x="2387600" y="1873250"/>
          <p14:tracePt t="17651" x="2393950" y="1866900"/>
          <p14:tracePt t="18083" x="2419350" y="1866900"/>
          <p14:tracePt t="18091" x="2425700" y="1866900"/>
          <p14:tracePt t="18109" x="2463800" y="1866900"/>
          <p14:tracePt t="18126" x="2495550" y="1866900"/>
          <p14:tracePt t="18142" x="2520950" y="1866900"/>
          <p14:tracePt t="18159" x="2540000" y="1866900"/>
          <p14:tracePt t="18176" x="2546350" y="1866900"/>
          <p14:tracePt t="18192" x="2559050" y="1866900"/>
          <p14:tracePt t="18209" x="2571750" y="1866900"/>
          <p14:tracePt t="18235" x="2578100" y="1866900"/>
          <p14:tracePt t="18860" x="2584450" y="1866900"/>
          <p14:tracePt t="18868" x="2597150" y="1866900"/>
          <p14:tracePt t="18884" x="2609850" y="1866900"/>
          <p14:tracePt t="18900" x="2616200" y="1866900"/>
          <p14:tracePt t="18948" x="2622550" y="1866900"/>
          <p14:tracePt t="18996" x="2628900" y="1866900"/>
          <p14:tracePt t="19004" x="2641600" y="1879600"/>
          <p14:tracePt t="19116" x="2647950" y="1885950"/>
          <p14:tracePt t="19124" x="2654300" y="1885950"/>
          <p14:tracePt t="19132" x="2660650" y="1885950"/>
          <p14:tracePt t="19143" x="2667000" y="1885950"/>
          <p14:tracePt t="19159" x="2698750" y="1885950"/>
          <p14:tracePt t="19176" x="2743200" y="1885950"/>
          <p14:tracePt t="19193" x="2787650" y="1885950"/>
          <p14:tracePt t="19209" x="2844800" y="1885950"/>
          <p14:tracePt t="19226" x="2921000" y="1885950"/>
          <p14:tracePt t="19243" x="3016250" y="1905000"/>
          <p14:tracePt t="19259" x="3149600" y="1917700"/>
          <p14:tracePt t="19276" x="3251200" y="1955800"/>
          <p14:tracePt t="19293" x="3409950" y="1974850"/>
          <p14:tracePt t="19309" x="3556000" y="2012950"/>
          <p14:tracePt t="19326" x="3714750" y="2025650"/>
          <p14:tracePt t="19343" x="3860800" y="2038350"/>
          <p14:tracePt t="19359" x="3968750" y="2038350"/>
          <p14:tracePt t="19376" x="4044950" y="2038350"/>
          <p14:tracePt t="19393" x="4064000" y="2038350"/>
          <p14:tracePt t="19409" x="4095750" y="2038350"/>
          <p14:tracePt t="19426" x="4102100" y="2038350"/>
          <p14:tracePt t="19443" x="4108450" y="2038350"/>
          <p14:tracePt t="19459" x="4114800" y="2032000"/>
          <p14:tracePt t="19476" x="4133850" y="2012950"/>
          <p14:tracePt t="19820" x="4140200" y="2012950"/>
          <p14:tracePt t="19828" x="4171950" y="2006600"/>
          <p14:tracePt t="19843" x="4229100" y="2006600"/>
          <p14:tracePt t="19859" x="4260850" y="2000250"/>
          <p14:tracePt t="19876" x="4279900" y="1987550"/>
          <p14:tracePt t="20028" x="4286250" y="1987550"/>
          <p14:tracePt t="20052" x="4292600" y="2006600"/>
          <p14:tracePt t="20068" x="4292600" y="2012950"/>
          <p14:tracePt t="20084" x="4305300" y="2019300"/>
          <p14:tracePt t="20116" x="4311650" y="2019300"/>
          <p14:tracePt t="20132" x="4318000" y="2019300"/>
          <p14:tracePt t="20140" x="4343400" y="2019300"/>
          <p14:tracePt t="20156" x="4362450" y="2019300"/>
          <p14:tracePt t="20164" x="4368800" y="2012950"/>
          <p14:tracePt t="20176" x="4394200" y="2000250"/>
          <p14:tracePt t="20193" x="4400550" y="1993900"/>
          <p14:tracePt t="20210" x="4419600" y="1981200"/>
          <p14:tracePt t="20226" x="4432300" y="1968500"/>
          <p14:tracePt t="20243" x="4451350" y="1962150"/>
          <p14:tracePt t="20260" x="4464050" y="1962150"/>
          <p14:tracePt t="20260" x="4470400" y="1955800"/>
          <p14:tracePt t="20276" x="4489450" y="1955800"/>
          <p14:tracePt t="20293" x="4514850" y="1949450"/>
          <p14:tracePt t="20310" x="4521200" y="1943100"/>
          <p14:tracePt t="20326" x="4527550" y="1943100"/>
          <p14:tracePt t="20348" x="4540250" y="1943100"/>
          <p14:tracePt t="20360" x="4552950" y="1943100"/>
          <p14:tracePt t="20396" x="4565650" y="1949450"/>
          <p14:tracePt t="20428" x="4584700" y="1955800"/>
          <p14:tracePt t="20444" x="4591050" y="1955800"/>
          <p14:tracePt t="20460" x="4597400" y="1955800"/>
          <p14:tracePt t="20468" x="4616450" y="1968500"/>
          <p14:tracePt t="20476" x="4622800" y="1974850"/>
          <p14:tracePt t="20493" x="4635500" y="1974850"/>
          <p14:tracePt t="20510" x="4667250" y="1981200"/>
          <p14:tracePt t="20526" x="4679950" y="1981200"/>
          <p14:tracePt t="20543" x="4699000" y="1981200"/>
          <p14:tracePt t="20560" x="4705350" y="1981200"/>
          <p14:tracePt t="20576" x="4718050" y="1981200"/>
          <p14:tracePt t="20593" x="4730750" y="1981200"/>
          <p14:tracePt t="20610" x="4756150" y="1981200"/>
          <p14:tracePt t="20626" x="4775200" y="1981200"/>
          <p14:tracePt t="20643" x="4794250" y="1974850"/>
          <p14:tracePt t="20660" x="4813300" y="1968500"/>
          <p14:tracePt t="20924" x="4819650" y="1968500"/>
          <p14:tracePt t="20932" x="4826000" y="1968500"/>
          <p14:tracePt t="20943" x="4838700" y="1968500"/>
          <p14:tracePt t="20960" x="4857750" y="1955800"/>
          <p14:tracePt t="20976" x="4870450" y="1955800"/>
          <p14:tracePt t="20993" x="4902200" y="1955800"/>
          <p14:tracePt t="21010" x="4908550" y="1955800"/>
          <p14:tracePt t="21026" x="4927600" y="1955800"/>
          <p14:tracePt t="21043" x="4953000" y="1943100"/>
          <p14:tracePt t="21060" x="4978400" y="1943100"/>
          <p14:tracePt t="21060" x="4984750" y="1943100"/>
          <p14:tracePt t="21076" x="5016500" y="1943100"/>
          <p14:tracePt t="21093" x="5060950" y="1943100"/>
          <p14:tracePt t="21110" x="5092700" y="1943100"/>
          <p14:tracePt t="21126" x="5137150" y="1943100"/>
          <p14:tracePt t="21143" x="5181600" y="1943100"/>
          <p14:tracePt t="21160" x="5226050" y="1943100"/>
          <p14:tracePt t="21176" x="5270500" y="1943100"/>
          <p14:tracePt t="21193" x="5314950" y="1943100"/>
          <p14:tracePt t="21210" x="5372100" y="1943100"/>
          <p14:tracePt t="21226" x="5429250" y="1930400"/>
          <p14:tracePt t="21243" x="5486400" y="1924050"/>
          <p14:tracePt t="21260" x="5600700" y="1911350"/>
          <p14:tracePt t="21276" x="5651500" y="1892300"/>
          <p14:tracePt t="21293" x="5708650" y="1892300"/>
          <p14:tracePt t="21310" x="5740400" y="1892300"/>
          <p14:tracePt t="21326" x="5759450" y="1892300"/>
          <p14:tracePt t="21343" x="5797550" y="1892300"/>
          <p14:tracePt t="21360" x="5829300" y="1892300"/>
          <p14:tracePt t="21377" x="5861050" y="1892300"/>
          <p14:tracePt t="21393" x="5886450" y="1892300"/>
          <p14:tracePt t="21410" x="5918200" y="1892300"/>
          <p14:tracePt t="21427" x="5969000" y="1892300"/>
          <p14:tracePt t="21443" x="6038850" y="1892300"/>
          <p14:tracePt t="21445" x="6064250" y="1892300"/>
          <p14:tracePt t="21460" x="6146800" y="1892300"/>
          <p14:tracePt t="21476" x="6235700" y="1892300"/>
          <p14:tracePt t="21493" x="6305550" y="1898650"/>
          <p14:tracePt t="21510" x="6394450" y="1898650"/>
          <p14:tracePt t="21527" x="6457950" y="1898650"/>
          <p14:tracePt t="21543" x="6527800" y="1898650"/>
          <p14:tracePt t="21560" x="6584950" y="1898650"/>
          <p14:tracePt t="21577" x="6635750" y="1898650"/>
          <p14:tracePt t="21593" x="6667500" y="1898650"/>
          <p14:tracePt t="21610" x="6705600" y="1898650"/>
          <p14:tracePt t="21627" x="6724650" y="1898650"/>
          <p14:tracePt t="21643" x="6762750" y="1905000"/>
          <p14:tracePt t="21660" x="6832600" y="1917700"/>
          <p14:tracePt t="21677" x="6889750" y="1924050"/>
          <p14:tracePt t="21693" x="6902450" y="1930400"/>
          <p14:tracePt t="21710" x="6946900" y="1930400"/>
          <p14:tracePt t="21727" x="6972300" y="1930400"/>
          <p14:tracePt t="21743" x="6985000" y="1930400"/>
          <p14:tracePt t="21760" x="7010400" y="1930400"/>
          <p14:tracePt t="21780" x="7016750" y="1930400"/>
          <p14:tracePt t="21860" x="7023100" y="1930400"/>
          <p14:tracePt t="21884" x="7048500" y="1930400"/>
          <p14:tracePt t="21900" x="7054850" y="1924050"/>
          <p14:tracePt t="21908" x="7061200" y="1924050"/>
          <p14:tracePt t="21916" x="7080250" y="1917700"/>
          <p14:tracePt t="21927" x="7105650" y="1898650"/>
          <p14:tracePt t="21943" x="7143750" y="1879600"/>
          <p14:tracePt t="21960" x="7181850" y="1847850"/>
          <p14:tracePt t="21977" x="7226300" y="1822450"/>
          <p14:tracePt t="21993" x="7251700" y="1797050"/>
          <p14:tracePt t="22010" x="7289800" y="1758950"/>
          <p14:tracePt t="22027" x="7315200" y="1727200"/>
          <p14:tracePt t="22043" x="7327900" y="1701800"/>
          <p14:tracePt t="22060" x="7334250" y="1682750"/>
          <p14:tracePt t="22077" x="7346950" y="1663700"/>
          <p14:tracePt t="23229" x="7340600" y="1676400"/>
          <p14:tracePt t="23237" x="7334250" y="1695450"/>
          <p14:tracePt t="23245" x="7315200" y="1720850"/>
          <p14:tracePt t="23260" x="7302500" y="1739900"/>
          <p14:tracePt t="23277" x="7258050" y="1828800"/>
          <p14:tracePt t="23294" x="7207250" y="1885950"/>
          <p14:tracePt t="23310" x="7150100" y="1974850"/>
          <p14:tracePt t="23327" x="7073900" y="2095500"/>
          <p14:tracePt t="23344" x="7016750" y="2216150"/>
          <p14:tracePt t="23360" x="6953250" y="2336800"/>
          <p14:tracePt t="23377" x="6908800" y="2432050"/>
          <p14:tracePt t="23394" x="6889750" y="2489200"/>
          <p14:tracePt t="23410" x="6870700" y="2559050"/>
          <p14:tracePt t="23427" x="6870700" y="2603500"/>
          <p14:tracePt t="23444" x="6870700" y="2609850"/>
          <p14:tracePt t="23461" x="6870700" y="2647950"/>
          <p14:tracePt t="23477" x="6864350" y="2679700"/>
          <p14:tracePt t="23494" x="6864350" y="2686050"/>
          <p14:tracePt t="23510" x="6851650" y="2711450"/>
          <p14:tracePt t="23527" x="6845300" y="2736850"/>
          <p14:tracePt t="23544" x="6826250" y="2762250"/>
          <p14:tracePt t="23560" x="6800850" y="2800350"/>
          <p14:tracePt t="23577" x="6775450" y="2825750"/>
          <p14:tracePt t="23594" x="6724650" y="2863850"/>
          <p14:tracePt t="23610" x="6667500" y="2908300"/>
          <p14:tracePt t="23627" x="6623050" y="2921000"/>
          <p14:tracePt t="23644" x="6470650" y="2921000"/>
          <p14:tracePt t="23660" x="6216650" y="2819400"/>
          <p14:tracePt t="23661" x="6184900" y="2787650"/>
          <p14:tracePt t="23677" x="6140450" y="2762250"/>
          <p14:tracePt t="23694" x="6134100" y="2755900"/>
          <p14:tracePt t="23710" x="6115050" y="2755900"/>
          <p14:tracePt t="23727" x="6108700" y="2749550"/>
          <p14:tracePt t="23744" x="6102350" y="2749550"/>
          <p14:tracePt t="23760" x="6096000" y="2749550"/>
          <p14:tracePt t="23777" x="6076950" y="2730500"/>
          <p14:tracePt t="23797" x="6070600" y="2730500"/>
          <p14:tracePt t="23813" x="6064250" y="2724150"/>
          <p14:tracePt t="23861" x="6057900" y="2724150"/>
          <p14:tracePt t="23869" x="6051550" y="2717800"/>
          <p14:tracePt t="23893" x="6038850" y="2717800"/>
          <p14:tracePt t="23941" x="6032500" y="2705100"/>
          <p14:tracePt t="23989" x="6032500" y="2698750"/>
          <p14:tracePt t="23997" x="6032500" y="2692400"/>
          <p14:tracePt t="24013" x="6026150" y="2686050"/>
          <p14:tracePt t="24027" x="6019800" y="2679700"/>
          <p14:tracePt t="24044" x="6000750" y="2654300"/>
          <p14:tracePt t="24061" x="5981700" y="2628900"/>
          <p14:tracePt t="24077" x="5937250" y="2603500"/>
          <p14:tracePt t="24094" x="5892800" y="2584450"/>
          <p14:tracePt t="24110" x="5822950" y="2552700"/>
          <p14:tracePt t="24127" x="5721350" y="2508250"/>
          <p14:tracePt t="24144" x="5543550" y="2501900"/>
          <p14:tracePt t="24160" x="5213350" y="2470150"/>
          <p14:tracePt t="24177" x="4806950" y="2470150"/>
          <p14:tracePt t="24194" x="4305300" y="2470150"/>
          <p14:tracePt t="24211" x="3740150" y="2470150"/>
          <p14:tracePt t="24227" x="3359150" y="2470150"/>
          <p14:tracePt t="24244" x="2997200" y="2470150"/>
          <p14:tracePt t="24261" x="2660650" y="2413000"/>
          <p14:tracePt t="24277" x="2514600" y="2381250"/>
          <p14:tracePt t="24294" x="2406650" y="2368550"/>
          <p14:tracePt t="24310" x="2311400" y="2368550"/>
          <p14:tracePt t="24327" x="2235200" y="2355850"/>
          <p14:tracePt t="24344" x="2152650" y="2355850"/>
          <p14:tracePt t="24361" x="2108200" y="2355850"/>
          <p14:tracePt t="24377" x="2089150" y="2355850"/>
          <p14:tracePt t="24413" x="2082800" y="2355850"/>
          <p14:tracePt t="24421" x="2063750" y="2362200"/>
          <p14:tracePt t="24429" x="2057400" y="2374900"/>
          <p14:tracePt t="24509" x="2044700" y="2374900"/>
          <p14:tracePt t="24525" x="2038350" y="2374900"/>
          <p14:tracePt t="24533" x="2032000" y="2374900"/>
          <p14:tracePt t="24544" x="2019300" y="2374900"/>
          <p14:tracePt t="24561" x="2000250" y="2343150"/>
          <p14:tracePt t="24577" x="2000250" y="2298700"/>
          <p14:tracePt t="24594" x="2000250" y="2260600"/>
          <p14:tracePt t="24611" x="2000250" y="2203450"/>
          <p14:tracePt t="24627" x="2000250" y="2171700"/>
          <p14:tracePt t="24644" x="2000250" y="2146300"/>
          <p14:tracePt t="24661" x="2000250" y="2120900"/>
          <p14:tracePt t="24661" x="1993900" y="2114550"/>
          <p14:tracePt t="24677" x="1968500" y="2108200"/>
          <p14:tracePt t="24694" x="1936750" y="2108200"/>
          <p14:tracePt t="24711" x="1911350" y="2108200"/>
          <p14:tracePt t="24727" x="1879600" y="2108200"/>
          <p14:tracePt t="24744" x="1835150" y="2139950"/>
          <p14:tracePt t="24761" x="1778000" y="2178050"/>
          <p14:tracePt t="24777" x="1752600" y="2190750"/>
          <p14:tracePt t="24794" x="1720850" y="2222500"/>
          <p14:tracePt t="24811" x="1682750" y="2235200"/>
          <p14:tracePt t="24827" x="1657350" y="2254250"/>
          <p14:tracePt t="24844" x="1619250" y="2279650"/>
          <p14:tracePt t="24861" x="1536700" y="2311400"/>
          <p14:tracePt t="24877" x="1428750" y="2330450"/>
          <p14:tracePt t="24894" x="1314450" y="2355850"/>
          <p14:tracePt t="24911" x="1231900" y="2368550"/>
          <p14:tracePt t="24927" x="1181100" y="2368550"/>
          <p14:tracePt t="24944" x="1168400" y="2368550"/>
          <p14:tracePt t="24965" x="1162050" y="2368550"/>
          <p14:tracePt t="24989" x="1162050" y="2362200"/>
          <p14:tracePt t="25005" x="1162050" y="2349500"/>
          <p14:tracePt t="25021" x="1162050" y="2336800"/>
          <p14:tracePt t="25045" x="1162050" y="2330450"/>
          <p14:tracePt t="25061" x="1162050" y="2311400"/>
          <p14:tracePt t="25077" x="1162050" y="2298700"/>
          <p14:tracePt t="25093" x="1162050" y="2286000"/>
          <p14:tracePt t="25109" x="1162050" y="2273300"/>
          <p14:tracePt t="25141" x="1168400" y="2266950"/>
          <p14:tracePt t="25149" x="1168400" y="2260600"/>
          <p14:tracePt t="25165" x="1174750" y="2247900"/>
          <p14:tracePt t="25229" x="1187450" y="2254250"/>
          <p14:tracePt t="25245" x="1193800" y="2254250"/>
          <p14:tracePt t="25269" x="1206500" y="2260600"/>
          <p14:tracePt t="25293" x="1225550" y="2260600"/>
          <p14:tracePt t="25301" x="1231900" y="2260600"/>
          <p14:tracePt t="25311" x="1238250" y="2260600"/>
          <p14:tracePt t="25327" x="1263650" y="2260600"/>
          <p14:tracePt t="25344" x="1289050" y="2266950"/>
          <p14:tracePt t="25361" x="1301750" y="2266950"/>
          <p14:tracePt t="25377" x="1339850" y="2279650"/>
          <p14:tracePt t="25394" x="1352550" y="2286000"/>
          <p14:tracePt t="25411" x="1365250" y="2292350"/>
          <p14:tracePt t="25427" x="1384300" y="2298700"/>
          <p14:tracePt t="25444" x="1390650" y="2298700"/>
          <p14:tracePt t="25461" x="1416050" y="2317750"/>
          <p14:tracePt t="25477" x="1422400" y="2324100"/>
          <p14:tracePt t="25494" x="1447800" y="2343150"/>
          <p14:tracePt t="25511" x="1485900" y="2349500"/>
          <p14:tracePt t="25527" x="1568450" y="2381250"/>
          <p14:tracePt t="25544" x="1695450" y="2400300"/>
          <p14:tracePt t="25561" x="1892300" y="2432050"/>
          <p14:tracePt t="25577" x="2120900" y="2444750"/>
          <p14:tracePt t="25594" x="2343150" y="2444750"/>
          <p14:tracePt t="25611" x="2501900" y="2444750"/>
          <p14:tracePt t="25627" x="2609850" y="2444750"/>
          <p14:tracePt t="25644" x="2692400" y="2438400"/>
          <p14:tracePt t="25661" x="2813050" y="2438400"/>
          <p14:tracePt t="25677" x="2876550" y="2432050"/>
          <p14:tracePt t="25694" x="2933700" y="2432050"/>
          <p14:tracePt t="25711" x="2990850" y="2432050"/>
          <p14:tracePt t="25727" x="3048000" y="2432050"/>
          <p14:tracePt t="25744" x="3111500" y="2432050"/>
          <p14:tracePt t="25761" x="3181350" y="2432050"/>
          <p14:tracePt t="25777" x="3270250" y="2406650"/>
          <p14:tracePt t="25794" x="3340100" y="2387600"/>
          <p14:tracePt t="25811" x="3359150" y="2387600"/>
          <p14:tracePt t="25827" x="3365500" y="2381250"/>
          <p14:tracePt t="25844" x="3371850" y="2381250"/>
          <p14:tracePt t="25925" x="3378200" y="2381250"/>
          <p14:tracePt t="25933" x="3397250" y="2381250"/>
          <p14:tracePt t="25944" x="3403600" y="2381250"/>
          <p14:tracePt t="25961" x="3435350" y="2381250"/>
          <p14:tracePt t="25978" x="3473450" y="2381250"/>
          <p14:tracePt t="25994" x="3505200" y="2381250"/>
          <p14:tracePt t="26011" x="3536950" y="2381250"/>
          <p14:tracePt t="26028" x="3562350" y="2381250"/>
          <p14:tracePt t="26044" x="3587750" y="2381250"/>
          <p14:tracePt t="26061" x="3632200" y="2381250"/>
          <p14:tracePt t="26078" x="3663950" y="2381250"/>
          <p14:tracePt t="26094" x="3695700" y="2362200"/>
          <p14:tracePt t="26111" x="3746500" y="2324100"/>
          <p14:tracePt t="26128" x="3803650" y="2298700"/>
          <p14:tracePt t="26144" x="3848100" y="2266950"/>
          <p14:tracePt t="26161" x="3905250" y="2228850"/>
          <p14:tracePt t="26178" x="3930650" y="2222500"/>
          <p14:tracePt t="26194" x="3949700" y="2203450"/>
          <p14:tracePt t="26211" x="3968750" y="2197100"/>
          <p14:tracePt t="26228" x="3975100" y="2197100"/>
          <p14:tracePt t="26244" x="3994150" y="2184400"/>
          <p14:tracePt t="26261" x="4013200" y="2184400"/>
          <p14:tracePt t="26278" x="4032250" y="2197100"/>
          <p14:tracePt t="26294" x="4057650" y="2222500"/>
          <p14:tracePt t="26311" x="4089400" y="2235200"/>
          <p14:tracePt t="26328" x="4146550" y="2254250"/>
          <p14:tracePt t="26344" x="4216400" y="2286000"/>
          <p14:tracePt t="26361" x="4349750" y="2298700"/>
          <p14:tracePt t="26378" x="4489450" y="2305050"/>
          <p14:tracePt t="26394" x="4603750" y="2317750"/>
          <p14:tracePt t="26411" x="4699000" y="2343150"/>
          <p14:tracePt t="26428" x="4756150" y="2349500"/>
          <p14:tracePt t="26444" x="4800600" y="2355850"/>
          <p14:tracePt t="26461" x="4838700" y="2368550"/>
          <p14:tracePt t="26462" x="4851400" y="2368550"/>
          <p14:tracePt t="26485" x="4883150" y="2368550"/>
          <p14:tracePt t="26494" x="4889500" y="2368550"/>
          <p14:tracePt t="26511" x="4921250" y="2374900"/>
          <p14:tracePt t="26528" x="4953000" y="2381250"/>
          <p14:tracePt t="26544" x="4978400" y="2381250"/>
          <p14:tracePt t="26561" x="5054600" y="2381250"/>
          <p14:tracePt t="26578" x="5124450" y="2381250"/>
          <p14:tracePt t="26594" x="5168900" y="2381250"/>
          <p14:tracePt t="26611" x="5232400" y="2381250"/>
          <p14:tracePt t="26628" x="5257800" y="2381250"/>
          <p14:tracePt t="26644" x="5283200" y="2374900"/>
          <p14:tracePt t="26661" x="5302250" y="2349500"/>
          <p14:tracePt t="26678" x="5321300" y="2349500"/>
          <p14:tracePt t="26694" x="5327650" y="2343150"/>
          <p14:tracePt t="26711" x="5359400" y="2336800"/>
          <p14:tracePt t="26728" x="5391150" y="2324100"/>
          <p14:tracePt t="26744" x="5410200" y="2305050"/>
          <p14:tracePt t="26761" x="5422900" y="2298700"/>
          <p14:tracePt t="26974" x="5429250" y="2292350"/>
          <p14:tracePt t="27182" x="5454650" y="2286000"/>
          <p14:tracePt t="27190" x="5492750" y="2260600"/>
          <p14:tracePt t="27198" x="5530850" y="2260600"/>
          <p14:tracePt t="27211" x="5549900" y="2260600"/>
          <p14:tracePt t="27228" x="5607050" y="2254250"/>
          <p14:tracePt t="27245" x="5626100" y="2254250"/>
          <p14:tracePt t="27261" x="5638800" y="2254250"/>
          <p14:tracePt t="27278" x="5645150" y="2254250"/>
          <p14:tracePt t="27334" x="5651500" y="2254250"/>
          <p14:tracePt t="27342" x="5657850" y="2254250"/>
          <p14:tracePt t="27350" x="5670550" y="2254250"/>
          <p14:tracePt t="27366" x="5676900" y="2254250"/>
          <p14:tracePt t="27378" x="5683250" y="2254250"/>
          <p14:tracePt t="27395" x="5695950" y="2247900"/>
          <p14:tracePt t="27411" x="5715000" y="2247900"/>
          <p14:tracePt t="27430" x="5721350" y="2247900"/>
          <p14:tracePt t="27445" x="5734050" y="2247900"/>
          <p14:tracePt t="27461" x="5759450" y="2247900"/>
          <p14:tracePt t="27478" x="5784850" y="2247900"/>
          <p14:tracePt t="27495" x="5822950" y="2247900"/>
          <p14:tracePt t="27511" x="5867400" y="2247900"/>
          <p14:tracePt t="27528" x="5937250" y="2247900"/>
          <p14:tracePt t="27545" x="6038850" y="2247900"/>
          <p14:tracePt t="27561" x="6216650" y="2247900"/>
          <p14:tracePt t="27578" x="6407150" y="2247900"/>
          <p14:tracePt t="27595" x="6565900" y="2247900"/>
          <p14:tracePt t="27611" x="6648450" y="2247900"/>
          <p14:tracePt t="27628" x="6692900" y="2247900"/>
          <p14:tracePt t="27645" x="6711950" y="2247900"/>
          <p14:tracePt t="27662" x="6718300" y="2247900"/>
          <p14:tracePt t="27854" x="6731000" y="2247900"/>
          <p14:tracePt t="27870" x="6743700" y="2254250"/>
          <p14:tracePt t="27878" x="6750050" y="2254250"/>
          <p14:tracePt t="27895" x="6762750" y="2254250"/>
          <p14:tracePt t="27911" x="6769100" y="2254250"/>
          <p14:tracePt t="27928" x="6788150" y="2254250"/>
          <p14:tracePt t="27945" x="6800850" y="2254250"/>
          <p14:tracePt t="27966" x="6807200" y="2254250"/>
          <p14:tracePt t="27978" x="6826250" y="2254250"/>
          <p14:tracePt t="28198" x="6832600" y="2260600"/>
          <p14:tracePt t="28206" x="6845300" y="2260600"/>
          <p14:tracePt t="28214" x="6864350" y="2273300"/>
          <p14:tracePt t="28228" x="6883400" y="2273300"/>
          <p14:tracePt t="28245" x="6927850" y="2279650"/>
          <p14:tracePt t="28262" x="6965950" y="2279650"/>
          <p14:tracePt t="28278" x="6972300" y="2279650"/>
          <p14:tracePt t="28295" x="6997700" y="2279650"/>
          <p14:tracePt t="28311" x="7010400" y="2279650"/>
          <p14:tracePt t="28328" x="7054850" y="2279650"/>
          <p14:tracePt t="28345" x="7099300" y="2279650"/>
          <p14:tracePt t="28361" x="7162800" y="2279650"/>
          <p14:tracePt t="28378" x="7245350" y="2279650"/>
          <p14:tracePt t="28395" x="7334250" y="2279650"/>
          <p14:tracePt t="28411" x="7410450" y="2279650"/>
          <p14:tracePt t="28428" x="7467600" y="2279650"/>
          <p14:tracePt t="28445" x="7512050" y="2279650"/>
          <p14:tracePt t="28462" x="7575550" y="2260600"/>
          <p14:tracePt t="28478" x="7588250" y="2247900"/>
          <p14:tracePt t="28495" x="7607300" y="2241550"/>
          <p14:tracePt t="28846" x="7632700" y="2241550"/>
          <p14:tracePt t="28854" x="7645400" y="2241550"/>
          <p14:tracePt t="28862" x="7677150" y="2241550"/>
          <p14:tracePt t="28878" x="7696200" y="2241550"/>
          <p14:tracePt t="28895" x="7740650" y="2241550"/>
          <p14:tracePt t="28912" x="7753350" y="2241550"/>
          <p14:tracePt t="28928" x="7772400" y="2241550"/>
          <p14:tracePt t="28945" x="7778750" y="2241550"/>
          <p14:tracePt t="28974" x="7791450" y="2241550"/>
          <p14:tracePt t="28982" x="7804150" y="2241550"/>
          <p14:tracePt t="28998" x="7816850" y="2241550"/>
          <p14:tracePt t="29014" x="7835900" y="2241550"/>
          <p14:tracePt t="29030" x="7854950" y="2254250"/>
          <p14:tracePt t="29046" x="7861300" y="2260600"/>
          <p14:tracePt t="29182" x="7867650" y="2260600"/>
          <p14:tracePt t="29190" x="7874000" y="2260600"/>
          <p14:tracePt t="29198" x="7880350" y="2254250"/>
          <p14:tracePt t="29470" x="7880350" y="2247900"/>
          <p14:tracePt t="29502" x="7880350" y="2241550"/>
          <p14:tracePt t="29526" x="7874000" y="2241550"/>
          <p14:tracePt t="29534" x="7854950" y="2241550"/>
          <p14:tracePt t="29545" x="7842250" y="2241550"/>
          <p14:tracePt t="29562" x="7797800" y="2241550"/>
          <p14:tracePt t="29582" x="7791450" y="2241550"/>
          <p14:tracePt t="30006" x="7791450" y="2228850"/>
          <p14:tracePt t="30022" x="7791450" y="2197100"/>
          <p14:tracePt t="30030" x="7804150" y="2139950"/>
          <p14:tracePt t="30045" x="7804150" y="2114550"/>
          <p14:tracePt t="30062" x="7804150" y="2076450"/>
          <p14:tracePt t="30062" x="7804150" y="2070100"/>
          <p14:tracePt t="30078" x="7791450" y="2032000"/>
          <p14:tracePt t="30095" x="7766050" y="1974850"/>
          <p14:tracePt t="30166" x="7766050" y="2000250"/>
          <p14:tracePt t="30174" x="7759700" y="2025650"/>
          <p14:tracePt t="30182" x="7747000" y="2082800"/>
          <p14:tracePt t="30195" x="7734300" y="2171700"/>
          <p14:tracePt t="30212" x="7715250" y="2266950"/>
          <p14:tracePt t="30229" x="7689850" y="2343150"/>
          <p14:tracePt t="30245" x="7664450" y="2400300"/>
          <p14:tracePt t="30262" x="7658100" y="2419350"/>
          <p14:tracePt t="30462" x="7658100" y="2406650"/>
          <p14:tracePt t="30510" x="7651750" y="2400300"/>
          <p14:tracePt t="30670" x="7651750" y="2413000"/>
          <p14:tracePt t="30678" x="7664450" y="2413000"/>
          <p14:tracePt t="30695" x="7670800" y="2413000"/>
          <p14:tracePt t="30712" x="7696200" y="2413000"/>
          <p14:tracePt t="30927" x="7702550" y="2406650"/>
          <p14:tracePt t="30942" x="7708900" y="2400300"/>
          <p14:tracePt t="31455" x="7702550" y="2400300"/>
          <p14:tracePt t="31463" x="7670800" y="2400300"/>
          <p14:tracePt t="31479" x="7543800" y="2400300"/>
          <p14:tracePt t="31495" x="7334250" y="2400300"/>
          <p14:tracePt t="31512" x="7061200" y="2400300"/>
          <p14:tracePt t="31529" x="6800850" y="2400300"/>
          <p14:tracePt t="31545" x="6610350" y="2400300"/>
          <p14:tracePt t="31562" x="6515100" y="2393950"/>
          <p14:tracePt t="31579" x="6457950" y="2381250"/>
          <p14:tracePt t="31596" x="6400800" y="2362200"/>
          <p14:tracePt t="31612" x="6369050" y="2355850"/>
          <p14:tracePt t="31629" x="6330950" y="2343150"/>
          <p14:tracePt t="31646" x="6324600" y="2336800"/>
          <p14:tracePt t="31711" x="6318250" y="2330450"/>
          <p14:tracePt t="31735" x="6318250" y="2324100"/>
          <p14:tracePt t="31743" x="6318250" y="2317750"/>
          <p14:tracePt t="31751" x="6324600" y="2311400"/>
          <p14:tracePt t="31762" x="6362700" y="2298700"/>
          <p14:tracePt t="31779" x="6375400" y="2298700"/>
          <p14:tracePt t="31807" x="6394450" y="2298700"/>
          <p14:tracePt t="31823" x="6400800" y="2298700"/>
          <p14:tracePt t="31839" x="6407150" y="2298700"/>
          <p14:tracePt t="31846" x="6419850" y="2298700"/>
          <p14:tracePt t="31862" x="6445250" y="2305050"/>
          <p14:tracePt t="31879" x="6496050" y="2336800"/>
          <p14:tracePt t="31896" x="6591300" y="2374900"/>
          <p14:tracePt t="31912" x="6724650" y="2406650"/>
          <p14:tracePt t="31929" x="6902450" y="2451100"/>
          <p14:tracePt t="31946" x="7016750" y="2470150"/>
          <p14:tracePt t="31962" x="7061200" y="2470150"/>
          <p14:tracePt t="31979" x="7080250" y="2470150"/>
          <p14:tracePt t="31996" x="7092950" y="2470150"/>
          <p14:tracePt t="32012" x="7099300" y="2470150"/>
          <p14:tracePt t="32031" x="7105650" y="2470150"/>
          <p14:tracePt t="32046" x="7118350" y="2470150"/>
          <p14:tracePt t="32063" x="7137400" y="2470150"/>
          <p14:tracePt t="32079" x="7162800" y="2451100"/>
          <p14:tracePt t="32096" x="7181850" y="2451100"/>
          <p14:tracePt t="32112" x="7232650" y="2432050"/>
          <p14:tracePt t="32129" x="7308850" y="2425700"/>
          <p14:tracePt t="32146" x="7442200" y="2400300"/>
          <p14:tracePt t="32162" x="7613650" y="2387600"/>
          <p14:tracePt t="32179" x="7778750" y="2362200"/>
          <p14:tracePt t="32196" x="7893050" y="2336800"/>
          <p14:tracePt t="32212" x="7924800" y="2336800"/>
          <p14:tracePt t="32229" x="7931150" y="2336800"/>
          <p14:tracePt t="32535" x="7950200" y="2336800"/>
          <p14:tracePt t="32543" x="7956550" y="2336800"/>
          <p14:tracePt t="32551" x="7981950" y="2343150"/>
          <p14:tracePt t="32562" x="8001000" y="2343150"/>
          <p14:tracePt t="32579" x="8064500" y="2343150"/>
          <p14:tracePt t="32596" x="8216900" y="2362200"/>
          <p14:tracePt t="32612" x="8343900" y="2362200"/>
          <p14:tracePt t="32629" x="8375650" y="2362200"/>
          <p14:tracePt t="32646" x="8394700" y="2362200"/>
          <p14:tracePt t="32663" x="8407400" y="2362200"/>
          <p14:tracePt t="34071" x="8407400" y="2381250"/>
          <p14:tracePt t="34079" x="8362950" y="2406650"/>
          <p14:tracePt t="34096" x="8229600" y="2438400"/>
          <p14:tracePt t="34113" x="8083550" y="2476500"/>
          <p14:tracePt t="34129" x="7950200" y="2527300"/>
          <p14:tracePt t="34146" x="7835900" y="2533650"/>
          <p14:tracePt t="34163" x="7715250" y="2533650"/>
          <p14:tracePt t="34179" x="7620000" y="2533650"/>
          <p14:tracePt t="34196" x="7550150" y="2533650"/>
          <p14:tracePt t="34213" x="7505700" y="2514600"/>
          <p14:tracePt t="34229" x="7467600" y="2489200"/>
          <p14:tracePt t="34246" x="7461250" y="2470150"/>
          <p14:tracePt t="34247" x="7454900" y="2463800"/>
          <p14:tracePt t="34263" x="7448550" y="2457450"/>
          <p14:tracePt t="34280" x="7435850" y="2451100"/>
          <p14:tracePt t="34303" x="7429500" y="2444750"/>
          <p14:tracePt t="34313" x="7423150" y="2438400"/>
          <p14:tracePt t="34329" x="7423150" y="2425700"/>
          <p14:tracePt t="34346" x="7416800" y="2419350"/>
          <p14:tracePt t="34363" x="7397750" y="2387600"/>
          <p14:tracePt t="34379" x="7397750" y="2381250"/>
          <p14:tracePt t="34396" x="7391400" y="2368550"/>
          <p14:tracePt t="34413" x="7378700" y="2349500"/>
          <p14:tracePt t="34430" x="7366000" y="2336800"/>
          <p14:tracePt t="34446" x="7340600" y="2311400"/>
          <p14:tracePt t="34463" x="7302500" y="2273300"/>
          <p14:tracePt t="34479" x="7258050" y="2247900"/>
          <p14:tracePt t="34496" x="7232650" y="2247900"/>
          <p14:tracePt t="34513" x="7219950" y="2235200"/>
          <p14:tracePt t="34535" x="7200900" y="2235200"/>
          <p14:tracePt t="34546" x="7194550" y="2235200"/>
          <p14:tracePt t="34563" x="7188200" y="2235200"/>
          <p14:tracePt t="34580" x="7181850" y="2235200"/>
          <p14:tracePt t="34759" x="7156450" y="2235200"/>
          <p14:tracePt t="34767" x="7150100" y="2235200"/>
          <p14:tracePt t="34780" x="7112000" y="2235200"/>
          <p14:tracePt t="34796" x="7054850" y="2235200"/>
          <p14:tracePt t="34813" x="7004050" y="2235200"/>
          <p14:tracePt t="34830" x="6972300" y="2222500"/>
          <p14:tracePt t="34847" x="6953250" y="2216150"/>
          <p14:tracePt t="35608" x="6915150" y="2241550"/>
          <p14:tracePt t="35616" x="6838950" y="2266950"/>
          <p14:tracePt t="35630" x="6762750" y="2305050"/>
          <p14:tracePt t="35646" x="6623050" y="2362200"/>
          <p14:tracePt t="35664" x="6553200" y="2400300"/>
          <p14:tracePt t="35680" x="6515100" y="2413000"/>
          <p14:tracePt t="35696" x="6457950" y="2413000"/>
          <p14:tracePt t="35713" x="6381750" y="2413000"/>
          <p14:tracePt t="35730" x="6292850" y="2413000"/>
          <p14:tracePt t="35746" x="6165850" y="2413000"/>
          <p14:tracePt t="35763" x="6007100" y="2413000"/>
          <p14:tracePt t="35780" x="5765800" y="2413000"/>
          <p14:tracePt t="35797" x="5505450" y="2413000"/>
          <p14:tracePt t="35813" x="5245100" y="2413000"/>
          <p14:tracePt t="35830" x="5003800" y="2413000"/>
          <p14:tracePt t="35846" x="4794250" y="2413000"/>
          <p14:tracePt t="35863" x="4565650" y="2413000"/>
          <p14:tracePt t="35880" x="4425950" y="2413000"/>
          <p14:tracePt t="35896" x="4318000" y="2425700"/>
          <p14:tracePt t="35913" x="4191000" y="2432050"/>
          <p14:tracePt t="35930" x="4095750" y="2457450"/>
          <p14:tracePt t="35946" x="4025900" y="2463800"/>
          <p14:tracePt t="35963" x="3981450" y="2476500"/>
          <p14:tracePt t="35980" x="3956050" y="2476500"/>
          <p14:tracePt t="35997" x="3937000" y="2476500"/>
          <p14:tracePt t="36013" x="3924300" y="2476500"/>
          <p14:tracePt t="36030" x="3898900" y="2476500"/>
          <p14:tracePt t="36046" x="3879850" y="2482850"/>
          <p14:tracePt t="36063" x="3848100" y="2501900"/>
          <p14:tracePt t="36064" x="3822700" y="2501900"/>
          <p14:tracePt t="36080" x="3784600" y="2508250"/>
          <p14:tracePt t="36097" x="3759200" y="2520950"/>
          <p14:tracePt t="36113" x="3733800" y="2520950"/>
          <p14:tracePt t="36130" x="3727450" y="2527300"/>
          <p14:tracePt t="36147" x="3721100" y="2527300"/>
          <p14:tracePt t="36216" x="3702050" y="2527300"/>
          <p14:tracePt t="36248" x="3695700" y="2533650"/>
          <p14:tracePt t="36272" x="3689350" y="2540000"/>
          <p14:tracePt t="36288" x="3689350" y="2552700"/>
          <p14:tracePt t="36296" x="3689350" y="2559050"/>
          <p14:tracePt t="36312" x="3689350" y="2571750"/>
          <p14:tracePt t="36320" x="3689350" y="2578100"/>
          <p14:tracePt t="36336" x="3689350" y="2590800"/>
          <p14:tracePt t="36347" x="3689350" y="2597150"/>
          <p14:tracePt t="36363" x="3689350" y="2616200"/>
          <p14:tracePt t="36784" x="3683000" y="2622550"/>
          <p14:tracePt t="36792" x="3663950" y="2622550"/>
          <p14:tracePt t="36800" x="3657600" y="2635250"/>
          <p14:tracePt t="36813" x="3651250" y="2641600"/>
          <p14:tracePt t="36830" x="3644900" y="2647950"/>
          <p14:tracePt t="36847" x="3638550" y="2654300"/>
          <p14:tracePt t="36864" x="3619500" y="2679700"/>
          <p14:tracePt t="36880" x="3606800" y="2692400"/>
          <p14:tracePt t="36897" x="3600450" y="2698750"/>
          <p14:tracePt t="36913" x="3587750" y="2705100"/>
          <p14:tracePt t="36936" x="3575050" y="2705100"/>
          <p14:tracePt t="36976" x="3568700" y="2705100"/>
          <p14:tracePt t="37016" x="3556000" y="2705100"/>
          <p14:tracePt t="37032" x="3549650" y="2705100"/>
          <p14:tracePt t="37040" x="3536950" y="2698750"/>
          <p14:tracePt t="37080" x="3536950" y="2692400"/>
          <p14:tracePt t="37096" x="3536950" y="2686050"/>
          <p14:tracePt t="37128" x="3536950" y="2667000"/>
          <p14:tracePt t="37144" x="3543300" y="2660650"/>
          <p14:tracePt t="38240" x="3549650" y="2660650"/>
          <p14:tracePt t="38288" x="3556000" y="2667000"/>
          <p14:tracePt t="38992" x="3556000" y="2686050"/>
          <p14:tracePt t="39000" x="3556000" y="2692400"/>
          <p14:tracePt t="39440" x="3556000" y="2698750"/>
          <p14:tracePt t="39456" x="3549650" y="2698750"/>
          <p14:tracePt t="39472" x="3536950" y="2698750"/>
          <p14:tracePt t="39712" x="3536950" y="2692400"/>
          <p14:tracePt t="39728" x="3536950" y="2686050"/>
          <p14:tracePt t="39736" x="3536950" y="2667000"/>
          <p14:tracePt t="39753" x="3543300" y="2647950"/>
          <p14:tracePt t="39764" x="3549650" y="2641600"/>
          <p14:tracePt t="39781" x="3556000" y="2635250"/>
          <p14:tracePt t="39797" x="3562350" y="2628900"/>
          <p14:tracePt t="39814" x="3575050" y="2609850"/>
          <p14:tracePt t="39831" x="3581400" y="2609850"/>
          <p14:tracePt t="39848" x="3587750" y="2603500"/>
          <p14:tracePt t="39864" x="3594100" y="2578100"/>
          <p14:tracePt t="39881" x="3600450" y="2546350"/>
          <p14:tracePt t="39897" x="3619500" y="2527300"/>
          <p14:tracePt t="39914" x="3632200" y="2520950"/>
          <p14:tracePt t="39931" x="3632200" y="2508250"/>
          <p14:tracePt t="40105" x="3638550" y="2501900"/>
          <p14:tracePt t="40113" x="3644900" y="2489200"/>
          <p14:tracePt t="40121" x="3651250" y="2482850"/>
          <p14:tracePt t="40136" x="3657600" y="2476500"/>
          <p14:tracePt t="40153" x="3663950" y="2470150"/>
          <p14:tracePt t="40164" x="3663950" y="2463800"/>
          <p14:tracePt t="40181" x="3676650" y="2444750"/>
          <p14:tracePt t="40201" x="3676650" y="2432050"/>
          <p14:tracePt t="40214" x="3676650" y="2419350"/>
          <p14:tracePt t="40231" x="3676650" y="2406650"/>
          <p14:tracePt t="40247" x="3676650" y="2393950"/>
          <p14:tracePt t="40264" x="3676650" y="2381250"/>
          <p14:tracePt t="40313" x="3676650" y="2374900"/>
          <p14:tracePt t="40321" x="3676650" y="2368550"/>
          <p14:tracePt t="40331" x="3676650" y="2355850"/>
          <p14:tracePt t="40348" x="3676650" y="2336800"/>
          <p14:tracePt t="40364" x="3676650" y="2330450"/>
          <p14:tracePt t="40381" x="3676650" y="2311400"/>
          <p14:tracePt t="40398" x="3676650" y="2298700"/>
          <p14:tracePt t="40414" x="3676650" y="2292350"/>
          <p14:tracePt t="45354" x="3702050" y="2292350"/>
          <p14:tracePt t="45362" x="3721100" y="2305050"/>
          <p14:tracePt t="45370" x="3771900" y="2330450"/>
          <p14:tracePt t="45382" x="3803650" y="2330450"/>
          <p14:tracePt t="45399" x="3835400" y="2355850"/>
          <p14:tracePt t="45415" x="3860800" y="2368550"/>
          <p14:tracePt t="45432" x="3867150" y="2374900"/>
          <p14:tracePt t="45449" x="3886200" y="2393950"/>
          <p14:tracePt t="45465" x="3892550" y="2400300"/>
          <p14:tracePt t="45482" x="3898900" y="2406650"/>
          <p14:tracePt t="45499" x="3905250" y="2432050"/>
          <p14:tracePt t="45515" x="3924300" y="2451100"/>
          <p14:tracePt t="45538" x="3930650" y="2457450"/>
          <p14:tracePt t="45549" x="3930650" y="2463800"/>
          <p14:tracePt t="45565" x="3937000" y="2476500"/>
          <p14:tracePt t="45582" x="3943350" y="2482850"/>
          <p14:tracePt t="45599" x="3962400" y="2520950"/>
          <p14:tracePt t="45615" x="3968750" y="2527300"/>
          <p14:tracePt t="45632" x="3987800" y="2552700"/>
          <p14:tracePt t="45649" x="4000500" y="2559050"/>
          <p14:tracePt t="45666" x="4025900" y="2584450"/>
          <p14:tracePt t="45682" x="4044950" y="2597150"/>
          <p14:tracePt t="45699" x="4076700" y="2616200"/>
          <p14:tracePt t="45715" x="4108450" y="2635250"/>
          <p14:tracePt t="45732" x="4133850" y="2635250"/>
          <p14:tracePt t="45749" x="4191000" y="2641600"/>
          <p14:tracePt t="45765" x="4229100" y="2641600"/>
          <p14:tracePt t="45782" x="4273550" y="2641600"/>
          <p14:tracePt t="45799" x="4343400" y="2641600"/>
          <p14:tracePt t="45815" x="4387850" y="2641600"/>
          <p14:tracePt t="45832" x="4413250" y="2628900"/>
          <p14:tracePt t="45849" x="4445000" y="2622550"/>
          <p14:tracePt t="45866" x="4476750" y="2616200"/>
          <p14:tracePt t="45890" x="4483100" y="2616200"/>
          <p14:tracePt t="45914" x="4489450" y="2616200"/>
          <p14:tracePt t="45930" x="4508500" y="2616200"/>
          <p14:tracePt t="45938" x="4514850" y="2616200"/>
          <p14:tracePt t="45949" x="4533900" y="2616200"/>
          <p14:tracePt t="45965" x="4565650" y="2616200"/>
          <p14:tracePt t="45982" x="4622800" y="2616200"/>
          <p14:tracePt t="45999" x="4699000" y="2616200"/>
          <p14:tracePt t="46016" x="4806950" y="2616200"/>
          <p14:tracePt t="46032" x="4914900" y="2641600"/>
          <p14:tracePt t="46049" x="5029200" y="2654300"/>
          <p14:tracePt t="46066" x="5149850" y="2654300"/>
          <p14:tracePt t="46082" x="5213350" y="2654300"/>
          <p14:tracePt t="46099" x="5270500" y="2654300"/>
          <p14:tracePt t="46116" x="5302250" y="2647950"/>
          <p14:tracePt t="46132" x="5346700" y="2647950"/>
          <p14:tracePt t="46149" x="5391150" y="2647950"/>
          <p14:tracePt t="46166" x="5416550" y="2647950"/>
          <p14:tracePt t="46182" x="5448300" y="2647950"/>
          <p14:tracePt t="46199" x="5480050" y="2647950"/>
          <p14:tracePt t="46216" x="5499100" y="2647950"/>
          <p14:tracePt t="46232" x="5518150" y="2647950"/>
          <p14:tracePt t="46249" x="5537200" y="2647950"/>
          <p14:tracePt t="46266" x="5568950" y="2667000"/>
          <p14:tracePt t="46282" x="5575300" y="2673350"/>
          <p14:tracePt t="46299" x="5581650" y="2679700"/>
          <p14:tracePt t="46506" x="5588000" y="2692400"/>
          <p14:tracePt t="46578" x="5594350" y="2692400"/>
          <p14:tracePt t="46618" x="5600700" y="2692400"/>
          <p14:tracePt t="46650" x="5613400" y="2692400"/>
          <p14:tracePt t="46658" x="5626100" y="2692400"/>
          <p14:tracePt t="46674" x="5632450" y="2692400"/>
          <p14:tracePt t="46682" x="5638800" y="2692400"/>
          <p14:tracePt t="46699" x="5664200" y="2686050"/>
          <p14:tracePt t="46716" x="5689600" y="2686050"/>
          <p14:tracePt t="46732" x="5753100" y="2679700"/>
          <p14:tracePt t="46749" x="5822950" y="2667000"/>
          <p14:tracePt t="46766" x="5930900" y="2667000"/>
          <p14:tracePt t="46782" x="6019800" y="2667000"/>
          <p14:tracePt t="46799" x="6076950" y="2667000"/>
          <p14:tracePt t="46816" x="6153150" y="2667000"/>
          <p14:tracePt t="46832" x="6223000" y="2679700"/>
          <p14:tracePt t="46849" x="6299200" y="2692400"/>
          <p14:tracePt t="46866" x="6419850" y="2705100"/>
          <p14:tracePt t="46882" x="6496050" y="2711450"/>
          <p14:tracePt t="46899" x="6610350" y="2736850"/>
          <p14:tracePt t="46916" x="6750050" y="2749550"/>
          <p14:tracePt t="46932" x="6883400" y="2768600"/>
          <p14:tracePt t="46949" x="7010400" y="2794000"/>
          <p14:tracePt t="46966" x="7073900" y="2794000"/>
          <p14:tracePt t="46982" x="7112000" y="2794000"/>
          <p14:tracePt t="46999" x="7124700" y="2794000"/>
          <p14:tracePt t="47016" x="7131050" y="2794000"/>
          <p14:tracePt t="47032" x="7150100" y="2794000"/>
          <p14:tracePt t="47049" x="7156450" y="2794000"/>
          <p14:tracePt t="47066" x="7188200" y="2794000"/>
          <p14:tracePt t="47082" x="7207250" y="2794000"/>
          <p14:tracePt t="47099" x="7251700" y="2794000"/>
          <p14:tracePt t="47116" x="7283450" y="2794000"/>
          <p14:tracePt t="47132" x="7327900" y="2794000"/>
          <p14:tracePt t="47149" x="7366000" y="2794000"/>
          <p14:tracePt t="47166" x="7378700" y="2794000"/>
          <p14:tracePt t="47182" x="7404100" y="2794000"/>
          <p14:tracePt t="47199" x="7416800" y="2806700"/>
          <p14:tracePt t="47216" x="7435850" y="2806700"/>
          <p14:tracePt t="47232" x="7461250" y="2813050"/>
          <p14:tracePt t="47249" x="7512050" y="2838450"/>
          <p14:tracePt t="47266" x="7562850" y="2851150"/>
          <p14:tracePt t="47282" x="7620000" y="2857500"/>
          <p14:tracePt t="47299" x="7664450" y="2863850"/>
          <p14:tracePt t="47316" x="7708900" y="2863850"/>
          <p14:tracePt t="47332" x="7766050" y="2863850"/>
          <p14:tracePt t="47349" x="7797800" y="2863850"/>
          <p14:tracePt t="47366" x="7810500" y="2863850"/>
          <p14:tracePt t="47383" x="7835900" y="2863850"/>
          <p14:tracePt t="47399" x="7848600" y="2863850"/>
          <p14:tracePt t="47416" x="7867650" y="2863850"/>
          <p14:tracePt t="47433" x="7874000" y="2863850"/>
          <p14:tracePt t="47449" x="7880350" y="2863850"/>
          <p14:tracePt t="47466" x="7905750" y="2863850"/>
          <p14:tracePt t="47483" x="7912100" y="2863850"/>
          <p14:tracePt t="47499" x="7918450" y="2863850"/>
          <p14:tracePt t="47516" x="7924800" y="2863850"/>
          <p14:tracePt t="47533" x="7950200" y="2863850"/>
          <p14:tracePt t="47549" x="7956550" y="2863850"/>
          <p14:tracePt t="47566" x="7981950" y="2863850"/>
          <p14:tracePt t="47583" x="7988300" y="2863850"/>
          <p14:tracePt t="47762" x="7994650" y="2863850"/>
          <p14:tracePt t="47770" x="8001000" y="2882900"/>
          <p14:tracePt t="47783" x="8032750" y="2914650"/>
          <p14:tracePt t="47799" x="8039100" y="2933700"/>
          <p14:tracePt t="47816" x="8039100" y="2946400"/>
          <p14:tracePt t="47833" x="8051800" y="2965450"/>
          <p14:tracePt t="47849" x="8051800" y="2997200"/>
          <p14:tracePt t="47866" x="8058150" y="3022600"/>
          <p14:tracePt t="47883" x="8058150" y="3035300"/>
          <p14:tracePt t="47899" x="8058150" y="3054350"/>
          <p14:tracePt t="47916" x="7937500" y="3060700"/>
          <p14:tracePt t="47932" x="7626350" y="3060700"/>
          <p14:tracePt t="47949" x="7162800" y="3060700"/>
          <p14:tracePt t="47966" x="6781800" y="3060700"/>
          <p14:tracePt t="47983" x="6483350" y="3041650"/>
          <p14:tracePt t="47999" x="6286500" y="2997200"/>
          <p14:tracePt t="48016" x="6184900" y="2952750"/>
          <p14:tracePt t="48033" x="6134100" y="2927350"/>
          <p14:tracePt t="48049" x="6115050" y="2908300"/>
          <p14:tracePt t="48066" x="6051550" y="2876550"/>
          <p14:tracePt t="48083" x="5994400" y="2857500"/>
          <p14:tracePt t="48099" x="5937250" y="2838450"/>
          <p14:tracePt t="48116" x="5880100" y="2838450"/>
          <p14:tracePt t="48133" x="5835650" y="2832100"/>
          <p14:tracePt t="48149" x="5810250" y="2832100"/>
          <p14:tracePt t="48166" x="5797550" y="2832100"/>
          <p14:tracePt t="48202" x="5791200" y="2832100"/>
          <p14:tracePt t="48227" x="5784850" y="2832100"/>
          <p14:tracePt t="48322" x="5791200" y="2832100"/>
          <p14:tracePt t="48330" x="5797550" y="2832100"/>
          <p14:tracePt t="48339" x="5816600" y="2832100"/>
          <p14:tracePt t="48349" x="5829300" y="2819400"/>
          <p14:tracePt t="48450" x="5822950" y="2819400"/>
          <p14:tracePt t="48458" x="5797550" y="2819400"/>
          <p14:tracePt t="48467" x="5778500" y="2832100"/>
          <p14:tracePt t="48483" x="5772150" y="2832100"/>
          <p14:tracePt t="48499" x="5746750" y="2832100"/>
          <p14:tracePt t="48523" x="5740400" y="2832100"/>
          <p14:tracePt t="48546" x="5734050" y="2832100"/>
          <p14:tracePt t="48554" x="5727700" y="2825750"/>
          <p14:tracePt t="48566" x="5727700" y="2787650"/>
          <p14:tracePt t="48583" x="5727700" y="2711450"/>
          <p14:tracePt t="48599" x="5765800" y="2616200"/>
          <p14:tracePt t="48616" x="5822950" y="2508250"/>
          <p14:tracePt t="48633" x="5886450" y="2451100"/>
          <p14:tracePt t="48649" x="5956300" y="2400300"/>
          <p14:tracePt t="48667" x="6057900" y="2349500"/>
          <p14:tracePt t="48683" x="6127750" y="2317750"/>
          <p14:tracePt t="48699" x="6184900" y="2298700"/>
          <p14:tracePt t="48716" x="6223000" y="2266950"/>
          <p14:tracePt t="48733" x="6254750" y="2254250"/>
          <p14:tracePt t="48749" x="6273800" y="2235200"/>
          <p14:tracePt t="48766" x="6286500" y="2228850"/>
          <p14:tracePt t="49299" x="6292850" y="2228850"/>
          <p14:tracePt t="49315" x="6299200" y="2228850"/>
          <p14:tracePt t="49323" x="6337300" y="2228850"/>
          <p14:tracePt t="49333" x="6350000" y="2228850"/>
          <p14:tracePt t="49350" x="6432550" y="2216150"/>
          <p14:tracePt t="49366" x="6521450" y="2209800"/>
          <p14:tracePt t="49383" x="6680200" y="2209800"/>
          <p14:tracePt t="49400" x="6858000" y="2209800"/>
          <p14:tracePt t="49416" x="6965950" y="2209800"/>
          <p14:tracePt t="49433" x="7054850" y="2209800"/>
          <p14:tracePt t="49450" x="7112000" y="2209800"/>
          <p14:tracePt t="49466" x="7194550" y="2235200"/>
          <p14:tracePt t="49467" x="7226300" y="2241550"/>
          <p14:tracePt t="49483" x="7334250" y="2266950"/>
          <p14:tracePt t="49500" x="7448550" y="2311400"/>
          <p14:tracePt t="49516" x="7550150" y="2362200"/>
          <p14:tracePt t="49533" x="7626350" y="2413000"/>
          <p14:tracePt t="49550" x="7670800" y="2451100"/>
          <p14:tracePt t="49567" x="7696200" y="2482850"/>
          <p14:tracePt t="49583" x="7708900" y="2527300"/>
          <p14:tracePt t="49600" x="7715250" y="2578100"/>
          <p14:tracePt t="49616" x="7740650" y="2622550"/>
          <p14:tracePt t="49633" x="7740650" y="2667000"/>
          <p14:tracePt t="49650" x="7747000" y="2724150"/>
          <p14:tracePt t="49667" x="7753350" y="2806700"/>
          <p14:tracePt t="49683" x="7753350" y="2851150"/>
          <p14:tracePt t="49700" x="7766050" y="2863850"/>
          <p14:tracePt t="49716" x="7766050" y="2895600"/>
          <p14:tracePt t="49733" x="7766050" y="2914650"/>
          <p14:tracePt t="49750" x="7766050" y="2927350"/>
          <p14:tracePt t="50003" x="7772400" y="2933700"/>
          <p14:tracePt t="50011" x="7785100" y="2933700"/>
          <p14:tracePt t="50019" x="7816850" y="2933700"/>
          <p14:tracePt t="50033" x="7867650" y="2921000"/>
          <p14:tracePt t="50050" x="8102600" y="2838450"/>
          <p14:tracePt t="50067" x="8515350" y="2711450"/>
          <p14:tracePt t="50083" x="8591550" y="2679700"/>
          <p14:tracePt t="50107" x="8597900" y="2673350"/>
          <p14:tracePt t="50283" x="8597900" y="2679700"/>
          <p14:tracePt t="50291" x="8578850" y="2705100"/>
          <p14:tracePt t="50300" x="8578850" y="2711450"/>
          <p14:tracePt t="50316" x="8578850" y="2755900"/>
          <p14:tracePt t="50333" x="8572500" y="2794000"/>
          <p14:tracePt t="50350" x="8572500" y="2838450"/>
          <p14:tracePt t="50367" x="8572500" y="2889250"/>
          <p14:tracePt t="50383" x="8572500" y="2927350"/>
          <p14:tracePt t="50400" x="8572500" y="2978150"/>
          <p14:tracePt t="50417" x="8572500" y="3009900"/>
          <p14:tracePt t="50433" x="8572500" y="3054350"/>
          <p14:tracePt t="50450" x="8559800" y="3079750"/>
          <p14:tracePt t="50467" x="8515350" y="3136900"/>
          <p14:tracePt t="50483" x="8470900" y="3168650"/>
          <p14:tracePt t="50500" x="8426450" y="3200400"/>
          <p14:tracePt t="50517" x="8401050" y="3213100"/>
          <p14:tracePt t="50533" x="8369300" y="3225800"/>
          <p14:tracePt t="50550" x="8350250" y="3232150"/>
          <p14:tracePt t="50571" x="8343900" y="3238500"/>
          <p14:tracePt t="50587" x="8324850" y="3238500"/>
          <p14:tracePt t="50600" x="8305800" y="3225800"/>
          <p14:tracePt t="50617" x="8261350" y="3124200"/>
          <p14:tracePt t="50633" x="8223250" y="2965450"/>
          <p14:tracePt t="50650" x="8185150" y="2832100"/>
          <p14:tracePt t="50667" x="8172450" y="2774950"/>
          <p14:tracePt t="50787" x="8159750" y="2768600"/>
          <p14:tracePt t="50931" x="8153400" y="2768600"/>
          <p14:tracePt t="50955" x="8153400" y="2781300"/>
          <p14:tracePt t="50971" x="8147050" y="2787650"/>
          <p14:tracePt t="50987" x="8147050" y="2794000"/>
          <p14:tracePt t="51003" x="8147050" y="2806700"/>
          <p14:tracePt t="51027" x="8153400" y="2825750"/>
          <p14:tracePt t="51043" x="8159750" y="2832100"/>
          <p14:tracePt t="51107" x="8166100" y="2844800"/>
          <p14:tracePt t="51571" x="8172450" y="2838450"/>
          <p14:tracePt t="51587" x="8178800" y="2838450"/>
          <p14:tracePt t="51611" x="8185150" y="2832100"/>
          <p14:tracePt t="51627" x="8185150" y="2825750"/>
          <p14:tracePt t="51643" x="8185150" y="2819400"/>
          <p14:tracePt t="53836" x="8197850" y="2813050"/>
          <p14:tracePt t="53844" x="8197850" y="2794000"/>
          <p14:tracePt t="53852" x="8197850" y="2787650"/>
          <p14:tracePt t="53867" x="8204200" y="2774950"/>
          <p14:tracePt t="53900" x="8204200" y="2755900"/>
          <p14:tracePt t="53916" x="8204200" y="2749550"/>
          <p14:tracePt t="53964" x="8204200" y="2743200"/>
          <p14:tracePt t="54652" x="8204200" y="2736850"/>
          <p14:tracePt t="55700" x="8204200" y="2743200"/>
          <p14:tracePt t="55708" x="8204200" y="2749550"/>
          <p14:tracePt t="55718" x="8197850" y="2768600"/>
          <p14:tracePt t="55734" x="8185150" y="2794000"/>
          <p14:tracePt t="55751" x="8178800" y="2819400"/>
          <p14:tracePt t="55768" x="8178800" y="2825750"/>
          <p14:tracePt t="55784" x="8166100" y="2832100"/>
          <p14:tracePt t="56917" x="8153400" y="2832100"/>
          <p14:tracePt t="56924" x="8134350" y="2832100"/>
          <p14:tracePt t="56935" x="8083550" y="2832100"/>
          <p14:tracePt t="56951" x="7994650" y="2832100"/>
          <p14:tracePt t="56968" x="7905750" y="2832100"/>
          <p14:tracePt t="56985" x="7772400" y="2882900"/>
          <p14:tracePt t="57001" x="7524750" y="2895600"/>
          <p14:tracePt t="57018" x="7213600" y="2921000"/>
          <p14:tracePt t="57035" x="6934200" y="2921000"/>
          <p14:tracePt t="57051" x="6680200" y="2921000"/>
          <p14:tracePt t="57068" x="6400800" y="2921000"/>
          <p14:tracePt t="57085" x="6273800" y="2921000"/>
          <p14:tracePt t="57101" x="6197600" y="2921000"/>
          <p14:tracePt t="57118" x="6140450" y="2921000"/>
          <p14:tracePt t="57135" x="6083300" y="2901950"/>
          <p14:tracePt t="57151" x="6026150" y="2882900"/>
          <p14:tracePt t="57168" x="5969000" y="2851150"/>
          <p14:tracePt t="57185" x="5905500" y="2832100"/>
          <p14:tracePt t="57201" x="5810250" y="2787650"/>
          <p14:tracePt t="57218" x="5683250" y="2736850"/>
          <p14:tracePt t="57235" x="5581650" y="2705100"/>
          <p14:tracePt t="57251" x="5486400" y="2673350"/>
          <p14:tracePt t="57268" x="5416550" y="2654300"/>
          <p14:tracePt t="57269" x="5378450" y="2654300"/>
          <p14:tracePt t="57285" x="5308600" y="2622550"/>
          <p14:tracePt t="57301" x="5226050" y="2603500"/>
          <p14:tracePt t="57318" x="5162550" y="2603500"/>
          <p14:tracePt t="57335" x="5067300" y="2578100"/>
          <p14:tracePt t="57351" x="4984750" y="2578100"/>
          <p14:tracePt t="57368" x="4908550" y="2578100"/>
          <p14:tracePt t="57385" x="4819650" y="2578100"/>
          <p14:tracePt t="57402" x="4724400" y="2571750"/>
          <p14:tracePt t="57418" x="4673600" y="2571750"/>
          <p14:tracePt t="57435" x="4591050" y="2571750"/>
          <p14:tracePt t="57451" x="4546600" y="2571750"/>
          <p14:tracePt t="57468" x="4470400" y="2590800"/>
          <p14:tracePt t="57485" x="4438650" y="2603500"/>
          <p14:tracePt t="57501" x="4406900" y="2622550"/>
          <p14:tracePt t="57518" x="4387850" y="2635250"/>
          <p14:tracePt t="57535" x="4362450" y="2641600"/>
          <p14:tracePt t="57565" x="4356100" y="2641600"/>
          <p14:tracePt t="57573" x="4349750" y="2641600"/>
          <p14:tracePt t="57589" x="4330700" y="2641600"/>
          <p14:tracePt t="57602" x="4324350" y="2647950"/>
          <p14:tracePt t="57618" x="4318000" y="2654300"/>
          <p14:tracePt t="57677" x="4311650" y="2654300"/>
          <p14:tracePt t="57717" x="4305300" y="2660650"/>
          <p14:tracePt t="57965" x="4305300" y="2673350"/>
          <p14:tracePt t="58013" x="4292600" y="2698750"/>
          <p14:tracePt t="58053" x="4286250" y="2698750"/>
          <p14:tracePt t="58069" x="4279900" y="2705100"/>
          <p14:tracePt t="58381" x="4273550" y="2711450"/>
          <p14:tracePt t="58397" x="4267200" y="2717800"/>
          <p14:tracePt t="58413" x="4267200" y="2724150"/>
          <p14:tracePt t="58421" x="4267200" y="2730500"/>
          <p14:tracePt t="58437" x="4248150" y="2749550"/>
          <p14:tracePt t="58452" x="4241800" y="2781300"/>
          <p14:tracePt t="58469" x="4235450" y="2787650"/>
          <p14:tracePt t="58485" x="4235450" y="2794000"/>
          <p14:tracePt t="59477" x="4241800" y="2800350"/>
          <p14:tracePt t="59501" x="4241800" y="2806700"/>
          <p14:tracePt t="59661" x="4248150" y="2813050"/>
          <p14:tracePt t="59685" x="4254500" y="2813050"/>
          <p14:tracePt t="59693" x="4260850" y="2813050"/>
          <p14:tracePt t="59733" x="4273550" y="2806700"/>
          <p14:tracePt t="59741" x="4279900" y="2800350"/>
          <p14:tracePt t="59765" x="4286250" y="2794000"/>
          <p14:tracePt t="59773" x="4292600" y="2787650"/>
          <p14:tracePt t="59813" x="4298950" y="2774950"/>
          <p14:tracePt t="60269" x="4298950" y="2768600"/>
          <p14:tracePt t="60285" x="4298950" y="2781300"/>
          <p14:tracePt t="60293" x="4279900" y="2794000"/>
          <p14:tracePt t="60309" x="4273550" y="2813050"/>
          <p14:tracePt t="60319" x="4273550" y="2832100"/>
          <p14:tracePt t="60335" x="4260850" y="2863850"/>
          <p14:tracePt t="60352" x="4241800" y="2882900"/>
          <p14:tracePt t="60369" x="4229100" y="2889250"/>
          <p14:tracePt t="60386" x="4222750" y="2914650"/>
          <p14:tracePt t="60453" x="4222750" y="2921000"/>
          <p14:tracePt t="60709" x="4229100" y="2921000"/>
          <p14:tracePt t="60725" x="4241800" y="2908300"/>
          <p14:tracePt t="61310" x="4241800" y="2901950"/>
          <p14:tracePt t="61373" x="4241800" y="2895600"/>
          <p14:tracePt t="61390" x="4241800" y="2882900"/>
          <p14:tracePt t="61422" x="4241800" y="2870200"/>
          <p14:tracePt t="61454" x="4241800" y="2863850"/>
          <p14:tracePt t="61477" x="4235450" y="2857500"/>
          <p14:tracePt t="61485" x="4229100" y="2857500"/>
          <p14:tracePt t="61493" x="4203700" y="2857500"/>
          <p14:tracePt t="61502" x="4178300" y="2857500"/>
          <p14:tracePt t="61519" x="4089400" y="2857500"/>
          <p14:tracePt t="61536" x="3898900" y="2857500"/>
          <p14:tracePt t="61553" x="3600450" y="2857500"/>
          <p14:tracePt t="61569" x="3200400" y="2857500"/>
          <p14:tracePt t="61586" x="2705100" y="2857500"/>
          <p14:tracePt t="61602" x="2241550" y="2857500"/>
          <p14:tracePt t="61619" x="1898650" y="2857500"/>
          <p14:tracePt t="61636" x="1651000" y="2857500"/>
          <p14:tracePt t="61652" x="1530350" y="2857500"/>
          <p14:tracePt t="61669" x="1441450" y="2857500"/>
          <p14:tracePt t="61670" x="1397000" y="2857500"/>
          <p14:tracePt t="61686" x="1333500" y="2857500"/>
          <p14:tracePt t="61702" x="1244600" y="2857500"/>
          <p14:tracePt t="61719" x="1174750" y="2882900"/>
          <p14:tracePt t="61736" x="1123950" y="2889250"/>
          <p14:tracePt t="61752" x="1104900" y="2901950"/>
          <p14:tracePt t="61769" x="1085850" y="2908300"/>
          <p14:tracePt t="61786" x="1079500" y="2914650"/>
          <p14:tracePt t="61802" x="1060450" y="2933700"/>
          <p14:tracePt t="61819" x="1054100" y="2940050"/>
          <p14:tracePt t="61836" x="1041400" y="2965450"/>
          <p14:tracePt t="61853" x="1022350" y="2971800"/>
          <p14:tracePt t="61870" x="1016000" y="2984500"/>
          <p14:tracePt t="61886" x="1009650" y="3003550"/>
          <p14:tracePt t="61903" x="1009650" y="3022600"/>
          <p14:tracePt t="61919" x="1009650" y="3035300"/>
          <p14:tracePt t="61936" x="1009650" y="3073400"/>
          <p14:tracePt t="61952" x="1079500" y="3098800"/>
          <p14:tracePt t="61969" x="1187450" y="3136900"/>
          <p14:tracePt t="61986" x="1301750" y="3155950"/>
          <p14:tracePt t="62002" x="1416050" y="3181350"/>
          <p14:tracePt t="62019" x="1454150" y="3194050"/>
          <p14:tracePt t="62036" x="1492250" y="3200400"/>
          <p14:tracePt t="62053" x="1504950" y="3213100"/>
          <p14:tracePt t="62069" x="1536700" y="3238500"/>
          <p14:tracePt t="62086" x="1568450" y="3244850"/>
          <p14:tracePt t="62103" x="1612900" y="3263900"/>
          <p14:tracePt t="62119" x="1657350" y="3270250"/>
          <p14:tracePt t="62136" x="1676400" y="3270250"/>
          <p14:tracePt t="62153" x="1689100" y="3282950"/>
          <p14:tracePt t="62169" x="1695450" y="3282950"/>
          <p14:tracePt t="62186" x="1708150" y="3282950"/>
          <p14:tracePt t="62203" x="1714500" y="3282950"/>
          <p14:tracePt t="62222" x="1727200" y="3282950"/>
          <p14:tracePt t="62238" x="1746250" y="3282950"/>
          <p14:tracePt t="62254" x="1752600" y="3282950"/>
          <p14:tracePt t="62269" x="1765300" y="3282950"/>
          <p14:tracePt t="62286" x="1784350" y="3282950"/>
          <p14:tracePt t="62303" x="1790700" y="3282950"/>
          <p14:tracePt t="62734" x="1816100" y="3282950"/>
          <p14:tracePt t="62742" x="1835150" y="3270250"/>
          <p14:tracePt t="62753" x="1847850" y="3270250"/>
          <p14:tracePt t="62769" x="1873250" y="3257550"/>
          <p14:tracePt t="62786" x="1911350" y="3251200"/>
          <p14:tracePt t="62803" x="1962150" y="3244850"/>
          <p14:tracePt t="62819" x="2000250" y="3225800"/>
          <p14:tracePt t="62836" x="2044700" y="3225800"/>
          <p14:tracePt t="62853" x="2051050" y="3225800"/>
          <p14:tracePt t="62870" x="2076450" y="3225800"/>
          <p14:tracePt t="63006" x="2082800" y="3225800"/>
          <p14:tracePt t="63038" x="2082800" y="3232150"/>
          <p14:tracePt t="63046" x="2076450" y="3238500"/>
          <p14:tracePt t="63054" x="2051050" y="3257550"/>
          <p14:tracePt t="63070" x="1981200" y="3263900"/>
          <p14:tracePt t="63086" x="1885950" y="3263900"/>
          <p14:tracePt t="63103" x="1771650" y="3263900"/>
          <p14:tracePt t="63119" x="1612900" y="3263900"/>
          <p14:tracePt t="63136" x="1485900" y="3263900"/>
          <p14:tracePt t="63153" x="1371600" y="3251200"/>
          <p14:tracePt t="63169" x="1282700" y="3251200"/>
          <p14:tracePt t="63186" x="1225550" y="3251200"/>
          <p14:tracePt t="63203" x="1162050" y="3251200"/>
          <p14:tracePt t="63220" x="1092200" y="3251200"/>
          <p14:tracePt t="63236" x="1085850" y="3251200"/>
          <p14:tracePt t="63253" x="1066800" y="3251200"/>
          <p14:tracePt t="63294" x="1073150" y="3251200"/>
          <p14:tracePt t="63302" x="1079500" y="3251200"/>
          <p14:tracePt t="63310" x="1085850" y="3251200"/>
          <p14:tracePt t="63319" x="1092200" y="3251200"/>
          <p14:tracePt t="63336" x="1136650" y="3257550"/>
          <p14:tracePt t="63353" x="1168400" y="3257550"/>
          <p14:tracePt t="63370" x="1212850" y="3270250"/>
          <p14:tracePt t="63386" x="1257300" y="3276600"/>
          <p14:tracePt t="63403" x="1346200" y="3276600"/>
          <p14:tracePt t="63420" x="1454150" y="3276600"/>
          <p14:tracePt t="63436" x="1606550" y="3276600"/>
          <p14:tracePt t="63453" x="1765300" y="3276600"/>
          <p14:tracePt t="63470" x="1943100" y="3276600"/>
          <p14:tracePt t="63486" x="2025650" y="3276600"/>
          <p14:tracePt t="63503" x="2057400" y="3276600"/>
          <p14:tracePt t="63520" x="2063750" y="3276600"/>
          <p14:tracePt t="63550" x="2070100" y="3276600"/>
          <p14:tracePt t="63614" x="2076450" y="3276600"/>
          <p14:tracePt t="63622" x="2101850" y="3276600"/>
          <p14:tracePt t="63636" x="2120900" y="3276600"/>
          <p14:tracePt t="63653" x="2184400" y="3276600"/>
          <p14:tracePt t="63670" x="2349500" y="3270250"/>
          <p14:tracePt t="63686" x="2463800" y="3251200"/>
          <p14:tracePt t="63703" x="2489200" y="3251200"/>
          <p14:tracePt t="64334" x="2501900" y="3238500"/>
          <p14:tracePt t="64342" x="2508250" y="3238500"/>
          <p14:tracePt t="64353" x="2520950" y="3238500"/>
          <p14:tracePt t="64370" x="2527300" y="3238500"/>
          <p14:tracePt t="64390" x="2540000" y="3238500"/>
          <p14:tracePt t="64406" x="2559050" y="3232150"/>
          <p14:tracePt t="64422" x="2565400" y="3232150"/>
          <p14:tracePt t="64436" x="2584450" y="3232150"/>
          <p14:tracePt t="64453" x="2597150" y="3232150"/>
          <p14:tracePt t="64470" x="2628900" y="3225800"/>
          <p14:tracePt t="64486" x="2647950" y="3225800"/>
          <p14:tracePt t="64503" x="2679700" y="3225800"/>
          <p14:tracePt t="64520" x="2711450" y="3225800"/>
          <p14:tracePt t="64536" x="2743200" y="3225800"/>
          <p14:tracePt t="64553" x="2749550" y="3225800"/>
          <p14:tracePt t="64570" x="2768600" y="3206750"/>
          <p14:tracePt t="64734" x="2781300" y="3206750"/>
          <p14:tracePt t="64782" x="2800350" y="3200400"/>
          <p14:tracePt t="64790" x="2806700" y="3200400"/>
          <p14:tracePt t="64803" x="2844800" y="3194050"/>
          <p14:tracePt t="64820" x="2940050" y="3181350"/>
          <p14:tracePt t="64837" x="3067050" y="3168650"/>
          <p14:tracePt t="64853" x="3175000" y="3143250"/>
          <p14:tracePt t="64870" x="3308350" y="3136900"/>
          <p14:tracePt t="64887" x="3378200" y="3136900"/>
          <p14:tracePt t="64903" x="3454400" y="3136900"/>
          <p14:tracePt t="64920" x="3511550" y="3136900"/>
          <p14:tracePt t="64937" x="3556000" y="3136900"/>
          <p14:tracePt t="64953" x="3600450" y="3136900"/>
          <p14:tracePt t="64970" x="3632200" y="3136900"/>
          <p14:tracePt t="64987" x="3657600" y="3124200"/>
          <p14:tracePt t="65003" x="3689350" y="3124200"/>
          <p14:tracePt t="65020" x="3733800" y="3111500"/>
          <p14:tracePt t="65037" x="3759200" y="3111500"/>
          <p14:tracePt t="65053" x="3784600" y="3098800"/>
          <p14:tracePt t="65070" x="3810000" y="3098800"/>
          <p14:tracePt t="65070" x="3816350" y="3098800"/>
          <p14:tracePt t="65087" x="3848100" y="3098800"/>
          <p14:tracePt t="65103" x="3860800" y="3098800"/>
          <p14:tracePt t="65120" x="3905250" y="3098800"/>
          <p14:tracePt t="65137" x="3949700" y="3098800"/>
          <p14:tracePt t="65153" x="4013200" y="3098800"/>
          <p14:tracePt t="65170" x="4083050" y="3098800"/>
          <p14:tracePt t="65187" x="4146550" y="3098800"/>
          <p14:tracePt t="65203" x="4203700" y="3098800"/>
          <p14:tracePt t="65220" x="4248150" y="3098800"/>
          <p14:tracePt t="65237" x="4292600" y="3098800"/>
          <p14:tracePt t="65253" x="4318000" y="3105150"/>
          <p14:tracePt t="65271" x="4330700" y="3105150"/>
          <p14:tracePt t="65287" x="4343400" y="3105150"/>
          <p14:tracePt t="65303" x="4356100" y="3111500"/>
          <p14:tracePt t="65320" x="4368800" y="3117850"/>
          <p14:tracePt t="65337" x="4375150" y="3124200"/>
          <p14:tracePt t="65353" x="4400550" y="3143250"/>
          <p14:tracePt t="65370" x="4419600" y="3155950"/>
          <p14:tracePt t="65387" x="4432300" y="3162300"/>
          <p14:tracePt t="65403" x="4451350" y="3162300"/>
          <p14:tracePt t="65420" x="4457700" y="3162300"/>
          <p14:tracePt t="65437" x="4464050" y="3162300"/>
          <p14:tracePt t="65453" x="4470400" y="3162300"/>
          <p14:tracePt t="65470" x="4489450" y="3162300"/>
          <p14:tracePt t="65487" x="4495800" y="3162300"/>
          <p14:tracePt t="65503" x="4502150" y="3162300"/>
          <p14:tracePt t="65520" x="4521200" y="3181350"/>
          <p14:tracePt t="65537" x="4533900" y="3187700"/>
          <p14:tracePt t="65553" x="4546600" y="3194050"/>
          <p14:tracePt t="65582" x="4565650" y="3200400"/>
          <p14:tracePt t="65599" x="4572000" y="3213100"/>
          <p14:tracePt t="65606" x="4578350" y="3219450"/>
          <p14:tracePt t="65630" x="4584700" y="3225800"/>
          <p14:tracePt t="65655" x="4597400" y="3232150"/>
          <p14:tracePt t="66391" x="4597400" y="3251200"/>
          <p14:tracePt t="66407" x="4597400" y="3257550"/>
          <p14:tracePt t="66415" x="4597400" y="3263900"/>
          <p14:tracePt t="66511" x="4597400" y="3270250"/>
          <p14:tracePt t="66559" x="4597400" y="3289300"/>
          <p14:tracePt t="66751" x="4603750" y="3295650"/>
          <p14:tracePt t="66759" x="4610100" y="3302000"/>
          <p14:tracePt t="66775" x="4616450" y="3308350"/>
          <p14:tracePt t="66807" x="4622800" y="3314700"/>
          <p14:tracePt t="67815" x="4629150" y="3314700"/>
          <p14:tracePt t="67831" x="4641850" y="3295650"/>
          <p14:tracePt t="67855" x="4648200" y="3289300"/>
          <p14:tracePt t="68183" x="4654550" y="3282950"/>
          <p14:tracePt t="68247" x="4660900" y="3282950"/>
          <p14:tracePt t="68415" x="4667250" y="3282950"/>
          <p14:tracePt t="68431" x="4667250" y="3289300"/>
          <p14:tracePt t="68447" x="4667250" y="3302000"/>
          <p14:tracePt t="68463" x="4667250" y="3308350"/>
          <p14:tracePt t="68471" x="4667250" y="3321050"/>
          <p14:tracePt t="68487" x="4667250" y="3327400"/>
          <p14:tracePt t="68504" x="4667250" y="3340100"/>
          <p14:tracePt t="68521" x="4667250" y="3346450"/>
          <p14:tracePt t="68537" x="4667250" y="3365500"/>
          <p14:tracePt t="68554" x="4654550" y="3378200"/>
          <p14:tracePt t="68607" x="4641850" y="3390900"/>
          <p14:tracePt t="68719" x="4641850" y="3403600"/>
          <p14:tracePt t="69175" x="4635500" y="3409950"/>
          <p14:tracePt t="69271" x="4629150" y="3409950"/>
          <p14:tracePt t="69279" x="4622800" y="3409950"/>
          <p14:tracePt t="69335" x="4616450" y="3409950"/>
          <p14:tracePt t="69551" x="4597400" y="3397250"/>
          <p14:tracePt t="69583" x="4565650" y="3390900"/>
          <p14:tracePt t="69632" x="4552950" y="3371850"/>
          <p14:tracePt t="69663" x="4540250" y="3365500"/>
          <p14:tracePt t="69672" x="4533900" y="3365500"/>
          <p14:tracePt t="69711" x="4527550" y="3365500"/>
          <p14:tracePt t="69735" x="4521200" y="3359150"/>
          <p14:tracePt t="69791" x="4514850" y="3359150"/>
          <p14:tracePt t="69815" x="4508500" y="3346450"/>
          <p14:tracePt t="69863" x="4495800" y="3346450"/>
          <p14:tracePt t="69952" x="4489450" y="3346450"/>
          <p14:tracePt t="70031" x="4483100" y="3340100"/>
          <p14:tracePt t="76033" x="4476750" y="3333750"/>
          <p14:tracePt t="76041" x="4451350" y="3327400"/>
          <p14:tracePt t="76056" x="4394200" y="3302000"/>
          <p14:tracePt t="76073" x="4273550" y="3251200"/>
          <p14:tracePt t="76089" x="4229100" y="3251200"/>
          <p14:tracePt t="76106" x="4216400" y="3244850"/>
          <p14:tracePt t="76122" x="4203700" y="3238500"/>
          <p14:tracePt t="77033" x="4140200" y="3213100"/>
          <p14:tracePt t="77041" x="4114800" y="3206750"/>
          <p14:tracePt t="77056" x="4044950" y="3168650"/>
          <p14:tracePt t="77073" x="3746500" y="3048000"/>
          <p14:tracePt t="77089" x="3549650" y="2984500"/>
          <p14:tracePt t="77106" x="3352800" y="2959100"/>
          <p14:tracePt t="77123" x="3124200" y="2914650"/>
          <p14:tracePt t="77139" x="2927350" y="2889250"/>
          <p14:tracePt t="77156" x="2781300" y="2876550"/>
          <p14:tracePt t="77173" x="2686050" y="2857500"/>
          <p14:tracePt t="77189" x="2616200" y="2844800"/>
          <p14:tracePt t="77206" x="2527300" y="2832100"/>
          <p14:tracePt t="77223" x="2482850" y="2832100"/>
          <p14:tracePt t="77239" x="2425700" y="2832100"/>
          <p14:tracePt t="77256" x="2355850" y="2832100"/>
          <p14:tracePt t="77273" x="2254250" y="2832100"/>
          <p14:tracePt t="77289" x="2159000" y="2851150"/>
          <p14:tracePt t="77306" x="2044700" y="2876550"/>
          <p14:tracePt t="77323" x="1962150" y="2882900"/>
          <p14:tracePt t="77339" x="1892300" y="2908300"/>
          <p14:tracePt t="77356" x="1841500" y="2914650"/>
          <p14:tracePt t="77373" x="1828800" y="2914650"/>
          <p14:tracePt t="77389" x="1803400" y="2921000"/>
          <p14:tracePt t="77406" x="1797050" y="2921000"/>
          <p14:tracePt t="77423" x="1784350" y="2933700"/>
          <p14:tracePt t="77440" x="1778000" y="2940050"/>
          <p14:tracePt t="77456" x="1758950" y="2952750"/>
          <p14:tracePt t="77457" x="1752600" y="2959100"/>
          <p14:tracePt t="77473" x="1708150" y="2984500"/>
          <p14:tracePt t="77489" x="1695450" y="3003550"/>
          <p14:tracePt t="77506" x="1670050" y="3048000"/>
          <p14:tracePt t="77523" x="1651000" y="3067050"/>
          <p14:tracePt t="77539" x="1644650" y="3079750"/>
          <p14:tracePt t="77556" x="1631950" y="3092450"/>
          <p14:tracePt t="77573" x="1631950" y="3098800"/>
          <p14:tracePt t="77589" x="1631950" y="3124200"/>
          <p14:tracePt t="77606" x="1631950" y="3143250"/>
          <p14:tracePt t="77623" x="1631950" y="3162300"/>
          <p14:tracePt t="77639" x="1631950" y="3175000"/>
          <p14:tracePt t="77656" x="1631950" y="3181350"/>
          <p14:tracePt t="77745" x="1631950" y="3194050"/>
          <p14:tracePt t="77849" x="1638300" y="3200400"/>
          <p14:tracePt t="77873" x="1644650" y="3206750"/>
          <p14:tracePt t="77889" x="1663700" y="3206750"/>
          <p14:tracePt t="77897" x="1682750" y="3225800"/>
          <p14:tracePt t="77921" x="1689100" y="3225800"/>
          <p14:tracePt t="77929" x="1701800" y="3225800"/>
          <p14:tracePt t="77940" x="1708150" y="3225800"/>
          <p14:tracePt t="77956" x="1727200" y="3225800"/>
          <p14:tracePt t="77973" x="1746250" y="3225800"/>
          <p14:tracePt t="77990" x="1765300" y="3225800"/>
          <p14:tracePt t="78006" x="1797050" y="3225800"/>
          <p14:tracePt t="78023" x="1841500" y="3225800"/>
          <p14:tracePt t="78040" x="1892300" y="3225800"/>
          <p14:tracePt t="78056" x="1962150" y="3225800"/>
          <p14:tracePt t="78073" x="2025650" y="3225800"/>
          <p14:tracePt t="78090" x="2057400" y="3225800"/>
          <p14:tracePt t="78106" x="2070100" y="3225800"/>
          <p14:tracePt t="78123" x="2089150" y="3225800"/>
          <p14:tracePt t="78140" x="2095500" y="3225800"/>
          <p14:tracePt t="78156" x="2114550" y="3219450"/>
          <p14:tracePt t="78173" x="2127250" y="3219450"/>
          <p14:tracePt t="78190" x="2133600" y="3219450"/>
          <p14:tracePt t="78206" x="2165350" y="3219450"/>
          <p14:tracePt t="78223" x="2184400" y="3219450"/>
          <p14:tracePt t="78241" x="2209800" y="3219450"/>
          <p14:tracePt t="78256" x="2216150" y="3225800"/>
          <p14:tracePt t="78273" x="2228850" y="3225800"/>
          <p14:tracePt t="78290" x="2254250" y="3225800"/>
          <p14:tracePt t="78306" x="2266950" y="3225800"/>
          <p14:tracePt t="78323" x="2298700" y="3225800"/>
          <p14:tracePt t="78340" x="2336800" y="3213100"/>
          <p14:tracePt t="78356" x="2362200" y="3194050"/>
          <p14:tracePt t="78373" x="2393950" y="3168650"/>
          <p14:tracePt t="78393" x="2406650" y="3149600"/>
          <p14:tracePt t="78434" x="2406650" y="3143250"/>
          <p14:tracePt t="78449" x="2406650" y="3136900"/>
          <p14:tracePt t="78465" x="2406650" y="3130550"/>
          <p14:tracePt t="78473" x="2406650" y="3111500"/>
          <p14:tracePt t="78489" x="2406650" y="3105150"/>
          <p14:tracePt t="78497" x="2406650" y="3098800"/>
          <p14:tracePt t="78513" x="2393950" y="3092450"/>
          <p14:tracePt t="78523" x="2387600" y="3086100"/>
          <p14:tracePt t="78545" x="2374900" y="3073400"/>
          <p14:tracePt t="78569" x="2362200" y="3067050"/>
          <p14:tracePt t="78577" x="2355850" y="3067050"/>
          <p14:tracePt t="78601" x="2349500" y="3060700"/>
          <p14:tracePt t="78617" x="2343150" y="3060700"/>
          <p14:tracePt t="78634" x="2336800" y="3054350"/>
          <p14:tracePt t="78690" x="2317750" y="3054350"/>
          <p14:tracePt t="78882" x="2311400" y="3048000"/>
          <p14:tracePt t="78906" x="2311400" y="3041650"/>
          <p14:tracePt t="78921" x="2305050" y="3022600"/>
          <p14:tracePt t="78946" x="2286000" y="3016250"/>
          <p14:tracePt t="78954" x="2279650" y="3016250"/>
          <p14:tracePt t="78961" x="2273300" y="3003550"/>
          <p14:tracePt t="78977" x="2266950" y="3003550"/>
          <p14:tracePt t="78990" x="2241550" y="3003550"/>
          <p14:tracePt t="79006" x="2216150" y="2990850"/>
          <p14:tracePt t="79023" x="2190750" y="2984500"/>
          <p14:tracePt t="79040" x="2146300" y="2971800"/>
          <p14:tracePt t="79056" x="2108200" y="2971800"/>
          <p14:tracePt t="79074" x="2051050" y="2965450"/>
          <p14:tracePt t="79090" x="2000250" y="2965450"/>
          <p14:tracePt t="79106" x="1905000" y="2946400"/>
          <p14:tracePt t="79123" x="1816100" y="2946400"/>
          <p14:tracePt t="79140" x="1720850" y="2946400"/>
          <p14:tracePt t="79156" x="1657350" y="2946400"/>
          <p14:tracePt t="79173" x="1574800" y="2946400"/>
          <p14:tracePt t="79190" x="1524000" y="2946400"/>
          <p14:tracePt t="79207" x="1466850" y="2946400"/>
          <p14:tracePt t="79223" x="1409700" y="2946400"/>
          <p14:tracePt t="79240" x="1377950" y="2946400"/>
          <p14:tracePt t="79257" x="1352550" y="2946400"/>
          <p14:tracePt t="79273" x="1339850" y="2946400"/>
          <p14:tracePt t="79314" x="1327150" y="2946400"/>
          <p14:tracePt t="79322" x="1320800" y="2946400"/>
          <p14:tracePt t="79330" x="1314450" y="2946400"/>
          <p14:tracePt t="79346" x="1308100" y="2946400"/>
          <p14:tracePt t="79362" x="1289050" y="2946400"/>
          <p14:tracePt t="79373" x="1282700" y="2946400"/>
          <p14:tracePt t="79390" x="1270000" y="2959100"/>
          <p14:tracePt t="79407" x="1270000" y="2984500"/>
          <p14:tracePt t="79423" x="1270000" y="2990850"/>
          <p14:tracePt t="79440" x="1270000" y="3009900"/>
          <p14:tracePt t="79457" x="1270000" y="3022600"/>
          <p14:tracePt t="79474" x="1276350" y="3041650"/>
          <p14:tracePt t="79490" x="1289050" y="3060700"/>
          <p14:tracePt t="79507" x="1314450" y="3073400"/>
          <p14:tracePt t="79523" x="1320800" y="3098800"/>
          <p14:tracePt t="79540" x="1339850" y="3111500"/>
          <p14:tracePt t="79557" x="1371600" y="3136900"/>
          <p14:tracePt t="79573" x="1384300" y="3143250"/>
          <p14:tracePt t="79590" x="1428750" y="3162300"/>
          <p14:tracePt t="79607" x="1435100" y="3168650"/>
          <p14:tracePt t="79623" x="1479550" y="3175000"/>
          <p14:tracePt t="79640" x="1530350" y="3175000"/>
          <p14:tracePt t="79657" x="1587500" y="3187700"/>
          <p14:tracePt t="79674" x="1689100" y="3219450"/>
          <p14:tracePt t="79690" x="1771650" y="3238500"/>
          <p14:tracePt t="79707" x="1917700" y="3289300"/>
          <p14:tracePt t="79723" x="2000250" y="3308350"/>
          <p14:tracePt t="79740" x="2120900" y="3333750"/>
          <p14:tracePt t="79757" x="2184400" y="3340100"/>
          <p14:tracePt t="79773" x="2203450" y="3340100"/>
          <p14:tracePt t="79790" x="2235200" y="3352800"/>
          <p14:tracePt t="79807" x="2247900" y="3352800"/>
          <p14:tracePt t="79823" x="2298700" y="3359150"/>
          <p14:tracePt t="79840" x="2355850" y="3378200"/>
          <p14:tracePt t="79857" x="2438400" y="3409950"/>
          <p14:tracePt t="79873" x="2571750" y="3441700"/>
          <p14:tracePt t="79890" x="2641600" y="3454400"/>
          <p14:tracePt t="79907" x="2724150" y="3454400"/>
          <p14:tracePt t="79923" x="2768600" y="3454400"/>
          <p14:tracePt t="79940" x="2781300" y="3454400"/>
          <p14:tracePt t="79957" x="2806700" y="3448050"/>
          <p14:tracePt t="79973" x="2813050" y="3441700"/>
          <p14:tracePt t="79990" x="2819400" y="3435350"/>
          <p14:tracePt t="80007" x="2825750" y="3429000"/>
          <p14:tracePt t="80023" x="2838450" y="3429000"/>
          <p14:tracePt t="80040" x="2857500" y="3429000"/>
          <p14:tracePt t="80057" x="2927350" y="3429000"/>
          <p14:tracePt t="80073" x="3035300" y="3429000"/>
          <p14:tracePt t="80074" x="3086100" y="3429000"/>
          <p14:tracePt t="80090" x="3181350" y="3429000"/>
          <p14:tracePt t="80107" x="3244850" y="3429000"/>
          <p14:tracePt t="80123" x="3289300" y="3429000"/>
          <p14:tracePt t="80140" x="3302000" y="3429000"/>
          <p14:tracePt t="80157" x="3314700" y="3429000"/>
          <p14:tracePt t="80173" x="3333750" y="3429000"/>
          <p14:tracePt t="80190" x="3365500" y="3441700"/>
          <p14:tracePt t="80207" x="3422650" y="3448050"/>
          <p14:tracePt t="80223" x="3511550" y="3448050"/>
          <p14:tracePt t="80240" x="3689350" y="3448050"/>
          <p14:tracePt t="80257" x="3981450" y="3448050"/>
          <p14:tracePt t="80274" x="4514850" y="3333750"/>
          <p14:tracePt t="80290" x="4857750" y="3219450"/>
          <p14:tracePt t="80307" x="5092700" y="3117850"/>
          <p14:tracePt t="80323" x="5264150" y="3041650"/>
          <p14:tracePt t="80340" x="5353050" y="2997200"/>
          <p14:tracePt t="80357" x="5422900" y="2965450"/>
          <p14:tracePt t="80373" x="5480050" y="2946400"/>
          <p14:tracePt t="80390" x="5581650" y="2901950"/>
          <p14:tracePt t="80407" x="5746750" y="2851150"/>
          <p14:tracePt t="80424" x="6007100" y="2825750"/>
          <p14:tracePt t="80440" x="6381750" y="2762250"/>
          <p14:tracePt t="80457" x="6889750" y="2749550"/>
          <p14:tracePt t="80474" x="7537450" y="2679700"/>
          <p14:tracePt t="80490" x="7747000" y="2679700"/>
          <p14:tracePt t="80507" x="7886700" y="2679700"/>
          <p14:tracePt t="80523" x="7950200" y="2679700"/>
          <p14:tracePt t="80540" x="7988300" y="2679700"/>
          <p14:tracePt t="80557" x="7994650" y="2679700"/>
          <p14:tracePt t="80574" x="8013700" y="2686050"/>
          <p14:tracePt t="80590" x="8026400" y="2686050"/>
          <p14:tracePt t="80607" x="8032750" y="2686050"/>
          <p14:tracePt t="80666" x="8039100" y="2692400"/>
          <p14:tracePt t="80690" x="8039100" y="2698750"/>
          <p14:tracePt t="80698" x="8045450" y="2705100"/>
          <p14:tracePt t="80707" x="8045450" y="2711450"/>
          <p14:tracePt t="80724" x="8045450" y="2730500"/>
          <p14:tracePt t="80740" x="8045450" y="2749550"/>
          <p14:tracePt t="80757" x="8045450" y="2768600"/>
          <p14:tracePt t="80774" x="8045450" y="2787650"/>
          <p14:tracePt t="80790" x="8045450" y="2813050"/>
          <p14:tracePt t="80807" x="8045450" y="2832100"/>
          <p14:tracePt t="80824" x="8045450" y="2870200"/>
          <p14:tracePt t="80840" x="8045450" y="2889250"/>
          <p14:tracePt t="80857" x="8045450" y="2914650"/>
          <p14:tracePt t="80874" x="8045450" y="2921000"/>
          <p14:tracePt t="80922" x="8051800" y="2927350"/>
          <p14:tracePt t="80930" x="8070850" y="2927350"/>
          <p14:tracePt t="80940" x="8108950" y="2927350"/>
          <p14:tracePt t="80957" x="8134350" y="2921000"/>
          <p14:tracePt t="80974" x="8147050" y="2901950"/>
          <p14:tracePt t="80990" x="8153400" y="2895600"/>
          <p14:tracePt t="81306" x="8134350" y="2882900"/>
          <p14:tracePt t="81322" x="8115300" y="2882900"/>
          <p14:tracePt t="81330" x="8102600" y="2870200"/>
          <p14:tracePt t="81340" x="8096250" y="2870200"/>
          <p14:tracePt t="81357" x="8070850" y="2863850"/>
          <p14:tracePt t="81374" x="8051800" y="2857500"/>
          <p14:tracePt t="81390" x="8039100" y="2857500"/>
          <p14:tracePt t="81407" x="8032750" y="2857500"/>
          <p14:tracePt t="81424" x="8007350" y="2844800"/>
          <p14:tracePt t="81440" x="8001000" y="2838450"/>
          <p14:tracePt t="81458" x="7994650" y="2838450"/>
          <p14:tracePt t="81474" x="7962900" y="2844800"/>
          <p14:tracePt t="81490" x="7912100" y="2889250"/>
          <p14:tracePt t="81507" x="7874000" y="2927350"/>
          <p14:tracePt t="81524" x="7861300" y="2940050"/>
          <p14:tracePt t="81540" x="7854950" y="2952750"/>
          <p14:tracePt t="81557" x="7842250" y="2959100"/>
          <p14:tracePt t="81574" x="7842250" y="2965450"/>
          <p14:tracePt t="81590" x="7842250" y="2971800"/>
          <p14:tracePt t="81618" x="7842250" y="2978150"/>
          <p14:tracePt t="81674" x="7848600" y="2984500"/>
          <p14:tracePt t="81690" x="7854950" y="2984500"/>
          <p14:tracePt t="81714" x="7861300" y="2984500"/>
          <p14:tracePt t="81730" x="7867650" y="2984500"/>
          <p14:tracePt t="81818" x="7886700" y="2984500"/>
          <p14:tracePt t="81946" x="7893050" y="2978150"/>
          <p14:tracePt t="81962" x="7899400" y="2971800"/>
          <p14:tracePt t="81986" x="7905750" y="2965450"/>
          <p14:tracePt t="82002" x="7912100" y="2959100"/>
          <p14:tracePt t="82010" x="7924800" y="2933700"/>
          <p14:tracePt t="82018" x="7931150" y="2921000"/>
          <p14:tracePt t="82026" x="7931150" y="2914650"/>
          <p14:tracePt t="82041" x="7937500" y="2889250"/>
          <p14:tracePt t="82058" x="7937500" y="2882900"/>
          <p14:tracePt t="82074" x="7937500" y="2857500"/>
          <p14:tracePt t="82091" x="7937500" y="2851150"/>
          <p14:tracePt t="82107" x="7937500" y="2844800"/>
          <p14:tracePt t="82124" x="7937500" y="2838450"/>
          <p14:tracePt t="82306" x="7937500" y="2832100"/>
          <p14:tracePt t="82314" x="7931150" y="2832100"/>
          <p14:tracePt t="82324" x="7924800" y="2832100"/>
          <p14:tracePt t="82341" x="7905750" y="2857500"/>
          <p14:tracePt t="82357" x="7893050" y="2870200"/>
          <p14:tracePt t="82374" x="7893050" y="2876550"/>
          <p14:tracePt t="82391" x="7886700" y="2895600"/>
          <p14:tracePt t="82938" x="7886700" y="2882900"/>
          <p14:tracePt t="82986" x="7893050" y="2889250"/>
          <p14:tracePt t="83074" x="7899400" y="2895600"/>
          <p14:tracePt t="83099" x="7905750" y="2895600"/>
          <p14:tracePt t="83106" x="7912100" y="2895600"/>
          <p14:tracePt t="83115" x="7924800" y="2895600"/>
          <p14:tracePt t="83138" x="7931150" y="2882900"/>
          <p14:tracePt t="83387" x="7931150" y="2889250"/>
          <p14:tracePt t="83394" x="7931150" y="2895600"/>
          <p14:tracePt t="83408" x="7918450" y="2901950"/>
          <p14:tracePt t="83435" x="7918450" y="2914650"/>
          <p14:tracePt t="83443" x="7912100" y="2921000"/>
          <p14:tracePt t="83483" x="7905750" y="2921000"/>
          <p14:tracePt t="83490" x="7899400" y="2933700"/>
          <p14:tracePt t="83875" x="7899400" y="2927350"/>
          <p14:tracePt t="83963" x="7905750" y="2927350"/>
          <p14:tracePt t="83979" x="7912100" y="2933700"/>
          <p14:tracePt t="84299" x="7924800" y="2940050"/>
          <p14:tracePt t="84315" x="7931150" y="2940050"/>
          <p14:tracePt t="84339" x="7937500" y="2940050"/>
          <p14:tracePt t="84355" x="7950200" y="2927350"/>
          <p14:tracePt t="84611" x="7943850" y="2927350"/>
          <p14:tracePt t="84635" x="7937500" y="2927350"/>
          <p14:tracePt t="84651" x="7931150" y="2940050"/>
          <p14:tracePt t="84763" x="7924800" y="2946400"/>
          <p14:tracePt t="84771" x="7924800" y="2952750"/>
          <p14:tracePt t="84787" x="7924800" y="2959100"/>
          <p14:tracePt t="84827" x="7924800" y="2965450"/>
          <p14:tracePt t="84963" x="7912100" y="2971800"/>
          <p14:tracePt t="85003" x="7912100" y="2990850"/>
          <p14:tracePt t="85027" x="7905750" y="2997200"/>
          <p14:tracePt t="85075" x="7899400" y="2997200"/>
          <p14:tracePt t="85083" x="7893050" y="2997200"/>
          <p14:tracePt t="85091" x="7886700" y="2997200"/>
          <p14:tracePt t="85108" x="7848600" y="3016250"/>
          <p14:tracePt t="85125" x="7829550" y="3022600"/>
          <p14:tracePt t="85141" x="7778750" y="3048000"/>
          <p14:tracePt t="85158" x="7747000" y="3086100"/>
          <p14:tracePt t="85175" x="7715250" y="3111500"/>
          <p14:tracePt t="85191" x="7683500" y="3149600"/>
          <p14:tracePt t="85208" x="7658100" y="3181350"/>
          <p14:tracePt t="85225" x="7639050" y="3187700"/>
          <p14:tracePt t="85275" x="7632700" y="3194050"/>
          <p14:tracePt t="85299" x="7607300" y="3213100"/>
          <p14:tracePt t="85307" x="7600950" y="3213100"/>
          <p14:tracePt t="85315" x="7594600" y="3219450"/>
          <p14:tracePt t="85325" x="7569200" y="3232150"/>
          <p14:tracePt t="85341" x="7537450" y="3238500"/>
          <p14:tracePt t="85358" x="7467600" y="3270250"/>
          <p14:tracePt t="85375" x="7423150" y="3276600"/>
          <p14:tracePt t="85391" x="7378700" y="3276600"/>
          <p14:tracePt t="85408" x="7315200" y="3289300"/>
          <p14:tracePt t="85425" x="7232650" y="3289300"/>
          <p14:tracePt t="85441" x="7188200" y="3308350"/>
          <p14:tracePt t="85458" x="7124700" y="3308350"/>
          <p14:tracePt t="85475" x="7080250" y="3308350"/>
          <p14:tracePt t="85475" x="7067550" y="3308350"/>
          <p14:tracePt t="85491" x="7048500" y="3308350"/>
          <p14:tracePt t="85787" x="7073900" y="3308350"/>
          <p14:tracePt t="85795" x="7099300" y="3308350"/>
          <p14:tracePt t="85808" x="7137400" y="3308350"/>
          <p14:tracePt t="85825" x="7232650" y="3308350"/>
          <p14:tracePt t="85841" x="7283450" y="3308350"/>
          <p14:tracePt t="85858" x="7296150" y="3308350"/>
          <p14:tracePt t="85875" x="7308850" y="3308350"/>
          <p14:tracePt t="85987" x="7289800" y="3308350"/>
          <p14:tracePt t="85995" x="7277100" y="3314700"/>
          <p14:tracePt t="86011" x="7270750" y="3314700"/>
          <p14:tracePt t="86025" x="7251700" y="3314700"/>
          <p14:tracePt t="86041" x="7245350" y="3321050"/>
          <p14:tracePt t="86058" x="7232650" y="3321050"/>
          <p14:tracePt t="86075" x="7207250" y="3321050"/>
          <p14:tracePt t="86091" x="7200900" y="3321050"/>
          <p14:tracePt t="86108" x="7194550" y="3321050"/>
          <p14:tracePt t="86125" x="7169150" y="3321050"/>
          <p14:tracePt t="86141" x="7137400" y="3321050"/>
          <p14:tracePt t="86158" x="7080250" y="3321050"/>
          <p14:tracePt t="86175" x="7035800" y="3321050"/>
          <p14:tracePt t="86191" x="7004050" y="3308350"/>
          <p14:tracePt t="86208" x="6978650" y="3302000"/>
          <p14:tracePt t="86225" x="6953250" y="3295650"/>
          <p14:tracePt t="86531" x="6953250" y="3289300"/>
          <p14:tracePt t="86851" x="6959600" y="3289300"/>
          <p14:tracePt t="86859" x="6978650" y="3270250"/>
          <p14:tracePt t="86875" x="6991350" y="3270250"/>
          <p14:tracePt t="86892" x="7016750" y="3270250"/>
          <p14:tracePt t="86908" x="7029450" y="3270250"/>
          <p14:tracePt t="86925" x="7054850" y="3270250"/>
          <p14:tracePt t="86942" x="7080250" y="3270250"/>
          <p14:tracePt t="86958" x="7099300" y="3270250"/>
          <p14:tracePt t="86975" x="7118350" y="3270250"/>
          <p14:tracePt t="86992" x="7124700" y="3263900"/>
          <p14:tracePt t="87008" x="7131050" y="3263900"/>
          <p14:tracePt t="87025" x="7137400" y="3263900"/>
          <p14:tracePt t="87043" x="7156450" y="3251200"/>
          <p14:tracePt t="87091" x="7162800" y="3244850"/>
          <p14:tracePt t="87187" x="7162800" y="3238500"/>
          <p14:tracePt t="87211" x="7162800" y="3232150"/>
          <p14:tracePt t="87267" x="7162800" y="3225800"/>
          <p14:tracePt t="87275" x="7150100" y="3225800"/>
          <p14:tracePt t="87292" x="7143750" y="3219450"/>
          <p14:tracePt t="87308" x="7131050" y="3219450"/>
          <p14:tracePt t="87325" x="7105650" y="3219450"/>
          <p14:tracePt t="87342" x="7073900" y="3219450"/>
          <p14:tracePt t="87359" x="7054850" y="3219450"/>
          <p14:tracePt t="87375" x="7016750" y="3232150"/>
          <p14:tracePt t="87392" x="7004050" y="3244850"/>
          <p14:tracePt t="87409" x="6985000" y="3251200"/>
          <p14:tracePt t="87425" x="6972300" y="3270250"/>
          <p14:tracePt t="87442" x="6965950" y="3276600"/>
          <p14:tracePt t="87458" x="6953250" y="3282950"/>
          <p14:tracePt t="87620" x="6946900" y="3282950"/>
          <p14:tracePt t="87652" x="6946900" y="3276600"/>
          <p14:tracePt t="87667" x="6959600" y="3257550"/>
          <p14:tracePt t="87731" x="6972300" y="3257550"/>
          <p14:tracePt t="87764" x="6978650" y="3257550"/>
          <p14:tracePt t="87788" x="6997700" y="3270250"/>
          <p14:tracePt t="88372" x="7016750" y="3270250"/>
          <p14:tracePt t="88972" x="7023100" y="3276600"/>
          <p14:tracePt t="90476" x="7023100" y="3282950"/>
          <p14:tracePt t="90500" x="7016750" y="3289300"/>
          <p14:tracePt t="90508" x="7016750" y="3295650"/>
          <p14:tracePt t="90516" x="7004050" y="3308350"/>
          <p14:tracePt t="90756" x="6997700" y="3314700"/>
          <p14:tracePt t="90796" x="6991350" y="3314700"/>
          <p14:tracePt t="90852" x="6985000" y="3314700"/>
          <p14:tracePt t="91205" x="6959600" y="3314700"/>
          <p14:tracePt t="91212" x="6940550" y="3314700"/>
          <p14:tracePt t="91226" x="6915150" y="3314700"/>
          <p14:tracePt t="91243" x="6832600" y="3333750"/>
          <p14:tracePt t="91259" x="6724650" y="3352800"/>
          <p14:tracePt t="91276" x="6470650" y="3378200"/>
          <p14:tracePt t="91293" x="6210300" y="3390900"/>
          <p14:tracePt t="91309" x="5949950" y="3422650"/>
          <p14:tracePt t="91326" x="5759450" y="3435350"/>
          <p14:tracePt t="91343" x="5651500" y="3435350"/>
          <p14:tracePt t="91359" x="5556250" y="3435350"/>
          <p14:tracePt t="91376" x="5435600" y="3435350"/>
          <p14:tracePt t="91393" x="5295900" y="3435350"/>
          <p14:tracePt t="91409" x="5118100" y="3435350"/>
          <p14:tracePt t="91426" x="4908550" y="3435350"/>
          <p14:tracePt t="91443" x="4686300" y="3435350"/>
          <p14:tracePt t="91459" x="4457700" y="3435350"/>
          <p14:tracePt t="91476" x="4057650" y="3409950"/>
          <p14:tracePt t="91493" x="3797300" y="3409950"/>
          <p14:tracePt t="91509" x="3536950" y="3409950"/>
          <p14:tracePt t="91526" x="3244850" y="3409950"/>
          <p14:tracePt t="91543" x="3022600" y="3409950"/>
          <p14:tracePt t="91559" x="2774950" y="3435350"/>
          <p14:tracePt t="91576" x="2578100" y="3448050"/>
          <p14:tracePt t="91593" x="2432050" y="3511550"/>
          <p14:tracePt t="91609" x="2343150" y="3543300"/>
          <p14:tracePt t="91626" x="2228850" y="3575050"/>
          <p14:tracePt t="91643" x="2146300" y="3619500"/>
          <p14:tracePt t="91659" x="2089150" y="3644900"/>
          <p14:tracePt t="91676" x="2051050" y="3657600"/>
          <p14:tracePt t="91692" x="2019300" y="3676650"/>
          <p14:tracePt t="91709" x="2000250" y="3689350"/>
          <p14:tracePt t="91726" x="1987550" y="3695700"/>
          <p14:tracePt t="91844" x="2000250" y="3695700"/>
          <p14:tracePt t="91852" x="2025650" y="3676650"/>
          <p14:tracePt t="91861" x="2044700" y="3663950"/>
          <p14:tracePt t="91876" x="2127250" y="3625850"/>
          <p14:tracePt t="91893" x="2184400" y="3594100"/>
          <p14:tracePt t="91909" x="2279650" y="3575050"/>
          <p14:tracePt t="91926" x="2374900" y="3562350"/>
          <p14:tracePt t="91943" x="2432050" y="3543300"/>
          <p14:tracePt t="91959" x="2489200" y="3543300"/>
          <p14:tracePt t="91976" x="2514600" y="3543300"/>
          <p14:tracePt t="91993" x="2520950" y="3543300"/>
          <p14:tracePt t="92100" x="2527300" y="3543300"/>
          <p14:tracePt t="92140" x="2527300" y="3556000"/>
          <p14:tracePt t="92172" x="2527300" y="3568700"/>
          <p14:tracePt t="92212" x="2533650" y="3587750"/>
          <p14:tracePt t="92253" x="2552700" y="3587750"/>
          <p14:tracePt t="92260" x="2559050" y="3587750"/>
          <p14:tracePt t="92276" x="2571750" y="3587750"/>
          <p14:tracePt t="92293" x="2603500" y="3587750"/>
          <p14:tracePt t="92309" x="2641600" y="3587750"/>
          <p14:tracePt t="92326" x="2673350" y="3587750"/>
          <p14:tracePt t="92343" x="2705100" y="3587750"/>
          <p14:tracePt t="92360" x="2736850" y="3587750"/>
          <p14:tracePt t="92376" x="2762250" y="3587750"/>
          <p14:tracePt t="92393" x="2774950" y="3587750"/>
          <p14:tracePt t="92410" x="2794000" y="3587750"/>
          <p14:tracePt t="92426" x="2806700" y="3587750"/>
          <p14:tracePt t="92443" x="2813050" y="3587750"/>
          <p14:tracePt t="92460" x="2838450" y="3587750"/>
          <p14:tracePt t="92477" x="2870200" y="3587750"/>
          <p14:tracePt t="92493" x="2882900" y="3587750"/>
          <p14:tracePt t="92510" x="2908300" y="3587750"/>
          <p14:tracePt t="92526" x="2914650" y="3587750"/>
          <p14:tracePt t="92543" x="2921000" y="3587750"/>
          <p14:tracePt t="92581" x="2940050" y="3575050"/>
          <p14:tracePt t="92597" x="2946400" y="3575050"/>
          <p14:tracePt t="92605" x="2952750" y="3568700"/>
          <p14:tracePt t="92621" x="2971800" y="3562350"/>
          <p14:tracePt t="92645" x="2978150" y="3556000"/>
          <p14:tracePt t="92653" x="2984500" y="3543300"/>
          <p14:tracePt t="92661" x="2990850" y="3536950"/>
          <p14:tracePt t="92676" x="2997200" y="3530600"/>
          <p14:tracePt t="92693" x="3016250" y="3524250"/>
          <p14:tracePt t="92710" x="3028950" y="3517900"/>
          <p14:tracePt t="92726" x="3035300" y="3498850"/>
          <p14:tracePt t="92749" x="3035300" y="3492500"/>
          <p14:tracePt t="92765" x="3035300" y="3479800"/>
          <p14:tracePt t="92776" x="3035300" y="3473450"/>
          <p14:tracePt t="92793" x="3035300" y="3460750"/>
          <p14:tracePt t="92810" x="3035300" y="3441700"/>
          <p14:tracePt t="92826" x="3035300" y="3435350"/>
          <p14:tracePt t="92843" x="3035300" y="3416300"/>
          <p14:tracePt t="92860" x="3028950" y="3403600"/>
          <p14:tracePt t="92877" x="3016250" y="3384550"/>
          <p14:tracePt t="92893" x="2990850" y="3352800"/>
          <p14:tracePt t="92910" x="2978150" y="3346450"/>
          <p14:tracePt t="92926" x="2965450" y="3314700"/>
          <p14:tracePt t="92943" x="2940050" y="3289300"/>
          <p14:tracePt t="92960" x="2933700" y="3270250"/>
          <p14:tracePt t="92976" x="2908300" y="3263900"/>
          <p14:tracePt t="92997" x="2901950" y="3257550"/>
          <p14:tracePt t="93013" x="2876550" y="3244850"/>
          <p14:tracePt t="93037" x="2870200" y="3244850"/>
          <p14:tracePt t="93045" x="2857500" y="3238500"/>
          <p14:tracePt t="93060" x="2851150" y="3232150"/>
          <p14:tracePt t="93076" x="2838450" y="3225800"/>
          <p14:tracePt t="93093" x="2800350" y="3213100"/>
          <p14:tracePt t="93110" x="2794000" y="3213100"/>
          <p14:tracePt t="93126" x="2781300" y="3213100"/>
          <p14:tracePt t="93143" x="2749550" y="3213100"/>
          <p14:tracePt t="93160" x="2717800" y="3213100"/>
          <p14:tracePt t="93176" x="2698750" y="3213100"/>
          <p14:tracePt t="93193" x="2660650" y="3213100"/>
          <p14:tracePt t="93210" x="2622550" y="3213100"/>
          <p14:tracePt t="93226" x="2590800" y="3225800"/>
          <p14:tracePt t="93243" x="2546350" y="3244850"/>
          <p14:tracePt t="93260" x="2508250" y="3257550"/>
          <p14:tracePt t="93277" x="2476500" y="3276600"/>
          <p14:tracePt t="93293" x="2463800" y="3289300"/>
          <p14:tracePt t="93310" x="2425700" y="3295650"/>
          <p14:tracePt t="93326" x="2413000" y="3308350"/>
          <p14:tracePt t="93343" x="2406650" y="3327400"/>
          <p14:tracePt t="93360" x="2393950" y="3333750"/>
          <p14:tracePt t="93376" x="2374900" y="3346450"/>
          <p14:tracePt t="93393" x="2362200" y="3365500"/>
          <p14:tracePt t="93410" x="2343150" y="3378200"/>
          <p14:tracePt t="93427" x="2330450" y="3390900"/>
          <p14:tracePt t="93443" x="2324100" y="3403600"/>
          <p14:tracePt t="93460" x="2298700" y="3435350"/>
          <p14:tracePt t="93477" x="2298700" y="3441700"/>
          <p14:tracePt t="93493" x="2298700" y="3460750"/>
          <p14:tracePt t="93510" x="2298700" y="3467100"/>
          <p14:tracePt t="93526" x="2298700" y="3473450"/>
          <p14:tracePt t="93543" x="2298700" y="3498850"/>
          <p14:tracePt t="93560" x="2298700" y="3505200"/>
          <p14:tracePt t="93637" x="2298700" y="3511550"/>
          <p14:tracePt t="93645" x="2298700" y="3517900"/>
          <p14:tracePt t="93669" x="2305050" y="3524250"/>
          <p14:tracePt t="93677" x="2324100" y="3536950"/>
          <p14:tracePt t="93693" x="2349500" y="3543300"/>
          <p14:tracePt t="93710" x="2387600" y="3549650"/>
          <p14:tracePt t="93727" x="2432050" y="3562350"/>
          <p14:tracePt t="93743" x="2457450" y="3568700"/>
          <p14:tracePt t="93760" x="2482850" y="3587750"/>
          <p14:tracePt t="93777" x="2489200" y="3594100"/>
          <p14:tracePt t="93793" x="2501900" y="3594100"/>
          <p14:tracePt t="93810" x="2520950" y="3600450"/>
          <p14:tracePt t="93827" x="2533650" y="3600450"/>
          <p14:tracePt t="93843" x="2578100" y="3600450"/>
          <p14:tracePt t="93860" x="2622550" y="3600450"/>
          <p14:tracePt t="93877" x="2660650" y="3600450"/>
          <p14:tracePt t="93893" x="2679700" y="3600450"/>
          <p14:tracePt t="93917" x="2686050" y="3600450"/>
          <p14:tracePt t="94109" x="2724150" y="3619500"/>
          <p14:tracePt t="94117" x="2730500" y="3625850"/>
          <p14:tracePt t="94127" x="2743200" y="3632200"/>
          <p14:tracePt t="94143" x="2762250" y="3632200"/>
          <p14:tracePt t="94160" x="2794000" y="3644900"/>
          <p14:tracePt t="94213" x="2800350" y="3644900"/>
          <p14:tracePt t="94245" x="2806700" y="3644900"/>
          <p14:tracePt t="94253" x="2825750" y="3644900"/>
          <p14:tracePt t="94261" x="2838450" y="3644900"/>
          <p14:tracePt t="94277" x="2895600" y="3644900"/>
          <p14:tracePt t="94293" x="3003550" y="3644900"/>
          <p14:tracePt t="94310" x="3155950" y="3644900"/>
          <p14:tracePt t="94327" x="3282950" y="3644900"/>
          <p14:tracePt t="94343" x="3365500" y="3644900"/>
          <p14:tracePt t="94360" x="3409950" y="3644900"/>
          <p14:tracePt t="94377" x="3422650" y="3644900"/>
          <p14:tracePt t="94393" x="3429000" y="3644900"/>
          <p14:tracePt t="94410" x="3460750" y="3644900"/>
          <p14:tracePt t="94427" x="3511550" y="3632200"/>
          <p14:tracePt t="94443" x="3606800" y="3606800"/>
          <p14:tracePt t="94460" x="3816350" y="3562350"/>
          <p14:tracePt t="94477" x="4476750" y="3562350"/>
          <p14:tracePt t="94493" x="5118100" y="3562350"/>
          <p14:tracePt t="94510" x="5505450" y="3562350"/>
          <p14:tracePt t="94527" x="5676900" y="3562350"/>
          <p14:tracePt t="94543" x="5715000" y="3562350"/>
          <p14:tracePt t="94693" x="5721350" y="3562350"/>
          <p14:tracePt t="94797" x="5727700" y="3556000"/>
          <p14:tracePt t="94829" x="5727700" y="3549650"/>
          <p14:tracePt t="94837" x="5721350" y="3549650"/>
          <p14:tracePt t="94845" x="5695950" y="3543300"/>
          <p14:tracePt t="94860" x="5683250" y="3543300"/>
          <p14:tracePt t="94877" x="5607050" y="3543300"/>
          <p14:tracePt t="94893" x="5537200" y="3543300"/>
          <p14:tracePt t="94910" x="5461000" y="3543300"/>
          <p14:tracePt t="94927" x="5403850" y="3543300"/>
          <p14:tracePt t="94943" x="5334000" y="3543300"/>
          <p14:tracePt t="94960" x="5270500" y="3543300"/>
          <p14:tracePt t="94977" x="5187950" y="3568700"/>
          <p14:tracePt t="94994" x="5156200" y="3568700"/>
          <p14:tracePt t="95010" x="5118100" y="3568700"/>
          <p14:tracePt t="95027" x="5111750" y="3568700"/>
          <p14:tracePt t="95043" x="5105400" y="3568700"/>
          <p14:tracePt t="95060" x="5086350" y="3568700"/>
          <p14:tracePt t="95093" x="5080000" y="3568700"/>
          <p14:tracePt t="95189" x="5073650" y="3575050"/>
          <p14:tracePt t="95229" x="5080000" y="3575050"/>
          <p14:tracePt t="95237" x="5111750" y="3575050"/>
          <p14:tracePt t="95245" x="5137150" y="3575050"/>
          <p14:tracePt t="95260" x="5175250" y="3575050"/>
          <p14:tracePt t="95277" x="5353050" y="3575050"/>
          <p14:tracePt t="95294" x="5429250" y="3581400"/>
          <p14:tracePt t="95310" x="5467350" y="3581400"/>
          <p14:tracePt t="95327" x="5473700" y="3594100"/>
          <p14:tracePt t="95349" x="5480050" y="3594100"/>
          <p14:tracePt t="95526" x="5486400" y="3594100"/>
          <p14:tracePt t="95549" x="5505450" y="3594100"/>
          <p14:tracePt t="95558" x="5511800" y="3594100"/>
          <p14:tracePt t="95565" x="5518150" y="3594100"/>
          <p14:tracePt t="95577" x="5524500" y="3594100"/>
          <p14:tracePt t="95594" x="5556250" y="3594100"/>
          <p14:tracePt t="95610" x="5613400" y="3594100"/>
          <p14:tracePt t="95627" x="5702300" y="3594100"/>
          <p14:tracePt t="95644" x="5759450" y="3594100"/>
          <p14:tracePt t="95660" x="5816600" y="3594100"/>
          <p14:tracePt t="95677" x="5829300" y="3587750"/>
          <p14:tracePt t="95870" x="5848350" y="3575050"/>
          <p14:tracePt t="95877" x="5886450" y="3562350"/>
          <p14:tracePt t="95894" x="6153150" y="3492500"/>
          <p14:tracePt t="95910" x="6604000" y="3429000"/>
          <p14:tracePt t="95927" x="6946900" y="3352800"/>
          <p14:tracePt t="95944" x="7213600" y="3302000"/>
          <p14:tracePt t="95960" x="7289800" y="3270250"/>
          <p14:tracePt t="95977" x="7315200" y="3238500"/>
          <p14:tracePt t="95994" x="7315200" y="3232150"/>
          <p14:tracePt t="96010" x="7315200" y="3194050"/>
          <p14:tracePt t="96027" x="7315200" y="3136900"/>
          <p14:tracePt t="96044" x="7315200" y="3092450"/>
          <p14:tracePt t="96060" x="7315200" y="3028950"/>
          <p14:tracePt t="96077" x="7302500" y="2952750"/>
          <p14:tracePt t="96094" x="7302500" y="2908300"/>
          <p14:tracePt t="96110" x="7289800" y="2844800"/>
          <p14:tracePt t="96127" x="7270750" y="2781300"/>
          <p14:tracePt t="96144" x="7270750" y="2730500"/>
          <p14:tracePt t="96160" x="7264400" y="2673350"/>
          <p14:tracePt t="96177" x="7264400" y="2597150"/>
          <p14:tracePt t="96194" x="7264400" y="2501900"/>
          <p14:tracePt t="96210" x="7277100" y="2432050"/>
          <p14:tracePt t="96227" x="7308850" y="2336800"/>
          <p14:tracePt t="96244" x="7327900" y="2286000"/>
          <p14:tracePt t="96260" x="7334250" y="2241550"/>
          <p14:tracePt t="96278" x="7334250" y="2203450"/>
          <p14:tracePt t="96294" x="7334250" y="2190750"/>
          <p14:tracePt t="96310" x="7334250" y="2165350"/>
          <p14:tracePt t="96358" x="7346950" y="2159000"/>
          <p14:tracePt t="96373" x="7353300" y="2152650"/>
          <p14:tracePt t="96381" x="7378700" y="2127250"/>
          <p14:tracePt t="96414" x="7391400" y="2127250"/>
          <p14:tracePt t="96421" x="7404100" y="2127250"/>
          <p14:tracePt t="96430" x="7410450" y="2127250"/>
          <p14:tracePt t="96454" x="7416800" y="2127250"/>
          <p14:tracePt t="96461" x="7429500" y="2127250"/>
          <p14:tracePt t="96478" x="7442200" y="2127250"/>
          <p14:tracePt t="96494" x="7448550" y="2127250"/>
          <p14:tracePt t="96511" x="7454900" y="2127250"/>
          <p14:tracePt t="96527" x="7480300" y="2127250"/>
          <p14:tracePt t="96544" x="7486650" y="2127250"/>
          <p14:tracePt t="96565" x="7493000" y="2127250"/>
          <p14:tracePt t="96589" x="7499350" y="2114550"/>
          <p14:tracePt t="96662" x="7493000" y="2114550"/>
          <p14:tracePt t="96670" x="7473950" y="2114550"/>
          <p14:tracePt t="96677" x="7435850" y="2114550"/>
          <p14:tracePt t="96694" x="7366000" y="2108200"/>
          <p14:tracePt t="96711" x="7277100" y="2108200"/>
          <p14:tracePt t="96727" x="7200900" y="2108200"/>
          <p14:tracePt t="96744" x="7150100" y="2076450"/>
          <p14:tracePt t="96761" x="7143750" y="2076450"/>
          <p14:tracePt t="96777" x="7137400" y="2070100"/>
          <p14:tracePt t="96822" x="7131050" y="2063750"/>
          <p14:tracePt t="96846" x="7131050" y="2051050"/>
          <p14:tracePt t="96854" x="7118350" y="2032000"/>
          <p14:tracePt t="96862" x="7105650" y="2019300"/>
          <p14:tracePt t="96877" x="7061200" y="2012950"/>
          <p14:tracePt t="96878" x="7035800" y="1981200"/>
          <p14:tracePt t="96894" x="6889750" y="1955800"/>
          <p14:tracePt t="96911" x="6737350" y="1905000"/>
          <p14:tracePt t="96927" x="6572250" y="1854200"/>
          <p14:tracePt t="96944" x="6438900" y="1835150"/>
          <p14:tracePt t="96961" x="6369050" y="1803400"/>
          <p14:tracePt t="96977" x="6324600" y="1790700"/>
          <p14:tracePt t="96994" x="6299200" y="1784350"/>
          <p14:tracePt t="97011" x="6286500" y="1784350"/>
          <p14:tracePt t="97027" x="6267450" y="1784350"/>
          <p14:tracePt t="97044" x="6248400" y="1784350"/>
          <p14:tracePt t="97061" x="6229350" y="1784350"/>
          <p14:tracePt t="97077" x="6210300" y="1784350"/>
          <p14:tracePt t="97094" x="6203950" y="1784350"/>
          <p14:tracePt t="97118" x="6191250" y="1784350"/>
          <p14:tracePt t="97230" x="6184900" y="1784350"/>
          <p14:tracePt t="97246" x="6172200" y="1784350"/>
          <p14:tracePt t="97262" x="6153150" y="1784350"/>
          <p14:tracePt t="97270" x="6140450" y="1784350"/>
          <p14:tracePt t="97278" x="6115050" y="1765300"/>
          <p14:tracePt t="97294" x="6038850" y="1746250"/>
          <p14:tracePt t="97311" x="5981700" y="1733550"/>
          <p14:tracePt t="97327" x="5943600" y="1720850"/>
          <p14:tracePt t="97344" x="5911850" y="1701800"/>
          <p14:tracePt t="97361" x="5905500" y="1695450"/>
          <p14:tracePt t="97377" x="5899150" y="1682750"/>
          <p14:tracePt t="97394" x="5886450" y="1663700"/>
          <p14:tracePt t="97566" x="5873750" y="1657350"/>
          <p14:tracePt t="97574" x="5861050" y="1657350"/>
          <p14:tracePt t="97590" x="5842000" y="1657350"/>
          <p14:tracePt t="97598" x="5822950" y="1657350"/>
          <p14:tracePt t="97611" x="5816600" y="1657350"/>
          <p14:tracePt t="97627" x="5784850" y="1657350"/>
          <p14:tracePt t="97644" x="5765800" y="1663700"/>
          <p14:tracePt t="97661" x="5746750" y="1670050"/>
          <p14:tracePt t="97870" x="5740400" y="1682750"/>
          <p14:tracePt t="97878" x="5734050" y="1682750"/>
          <p14:tracePt t="97894" x="5702300" y="1695450"/>
          <p14:tracePt t="97911" x="5664200" y="1727200"/>
          <p14:tracePt t="97928" x="5632450" y="1727200"/>
          <p14:tracePt t="97944" x="5594350" y="1739900"/>
          <p14:tracePt t="97961" x="5581650" y="1739900"/>
          <p14:tracePt t="97978" x="5568950" y="1758950"/>
          <p14:tracePt t="97994" x="5549900" y="1765300"/>
          <p14:tracePt t="98011" x="5537200" y="1778000"/>
          <p14:tracePt t="98028" x="5530850" y="1784350"/>
          <p14:tracePt t="98044" x="5524500" y="1797050"/>
          <p14:tracePt t="98062" x="5518150" y="1803400"/>
          <p14:tracePt t="98574" x="5505450" y="1803400"/>
          <p14:tracePt t="98598" x="5505450" y="1790700"/>
          <p14:tracePt t="98606" x="5511800" y="1778000"/>
          <p14:tracePt t="98614" x="5511800" y="1771650"/>
          <p14:tracePt t="98628" x="5518150" y="1752600"/>
          <p14:tracePt t="98644" x="5524500" y="1746250"/>
          <p14:tracePt t="98662" x="5524500" y="1733550"/>
          <p14:tracePt t="98686" x="5524500" y="1720850"/>
          <p14:tracePt t="98694" x="5530850" y="1714500"/>
          <p14:tracePt t="98910" x="5537200" y="1714500"/>
          <p14:tracePt t="98950" x="5537200" y="1727200"/>
          <p14:tracePt t="98982" x="5549900" y="1733550"/>
          <p14:tracePt t="99022" x="5556250" y="1758950"/>
          <p14:tracePt t="99046" x="5562600" y="1765300"/>
          <p14:tracePt t="99070" x="5568950" y="1765300"/>
          <p14:tracePt t="99110" x="5575300" y="1765300"/>
          <p14:tracePt t="99142" x="5588000" y="1765300"/>
          <p14:tracePt t="99158" x="5594350" y="1765300"/>
          <p14:tracePt t="99510" x="5600700" y="1771650"/>
          <p14:tracePt t="99550" x="5600700" y="1784350"/>
          <p14:tracePt t="99654" x="5607050" y="1803400"/>
          <p14:tracePt t="99686" x="5613400" y="1809750"/>
          <p14:tracePt t="99758" x="5632450" y="1822450"/>
          <p14:tracePt t="99774" x="5632450" y="1828800"/>
          <p14:tracePt t="99782" x="5638800" y="1835150"/>
          <p14:tracePt t="99795" x="5645150" y="1841500"/>
          <p14:tracePt t="99811" x="5664200" y="1847850"/>
          <p14:tracePt t="99828" x="5708650" y="1879600"/>
          <p14:tracePt t="99845" x="5727700" y="1885950"/>
          <p14:tracePt t="99861" x="5784850" y="1892300"/>
          <p14:tracePt t="99862" x="5842000" y="1892300"/>
          <p14:tracePt t="99878" x="6032500" y="1892300"/>
          <p14:tracePt t="99895" x="6153150" y="1892300"/>
          <p14:tracePt t="99911" x="6235700" y="1892300"/>
          <p14:tracePt t="99928" x="6280150" y="1892300"/>
          <p14:tracePt t="99945" x="6299200" y="1905000"/>
          <p14:tracePt t="99974" x="6299200" y="1911350"/>
          <p14:tracePt t="99990" x="6299200" y="1917700"/>
          <p14:tracePt t="99998" x="6305550" y="1936750"/>
          <p14:tracePt t="100023" x="6305550" y="1949450"/>
          <p14:tracePt t="100038" x="6305550" y="1955800"/>
          <p14:tracePt t="100046" x="6305550" y="1968500"/>
          <p14:tracePt t="100062" x="6305550" y="1993900"/>
          <p14:tracePt t="100078" x="6292850" y="2051050"/>
          <p14:tracePt t="100095" x="6292850" y="2082800"/>
          <p14:tracePt t="100111" x="6286500" y="2139950"/>
          <p14:tracePt t="100128" x="6267450" y="2235200"/>
          <p14:tracePt t="100145" x="6235700" y="2305050"/>
          <p14:tracePt t="100161" x="6216650" y="2400300"/>
          <p14:tracePt t="100178" x="6184900" y="2482850"/>
          <p14:tracePt t="100195" x="6159500" y="2552700"/>
          <p14:tracePt t="100211" x="6146800" y="2597150"/>
          <p14:tracePt t="100228" x="6134100" y="2641600"/>
          <p14:tracePt t="100245" x="6127750" y="2667000"/>
          <p14:tracePt t="100261" x="6121400" y="2686050"/>
          <p14:tracePt t="100287" x="6102350" y="2692400"/>
          <p14:tracePt t="100310" x="6096000" y="2692400"/>
          <p14:tracePt t="100326" x="6070600" y="2692400"/>
          <p14:tracePt t="100335" x="6051550" y="2692400"/>
          <p14:tracePt t="100345" x="6019800" y="2679700"/>
          <p14:tracePt t="100361" x="5937250" y="2628900"/>
          <p14:tracePt t="100378" x="5854700" y="2597150"/>
          <p14:tracePt t="100395" x="5753100" y="2540000"/>
          <p14:tracePt t="100411" x="5664200" y="2495550"/>
          <p14:tracePt t="100428" x="5588000" y="2482850"/>
          <p14:tracePt t="100445" x="5492750" y="2463800"/>
          <p14:tracePt t="100461" x="5365750" y="2444750"/>
          <p14:tracePt t="100478" x="5200650" y="2432050"/>
          <p14:tracePt t="100495" x="5105400" y="2432050"/>
          <p14:tracePt t="100511" x="5041900" y="2432050"/>
          <p14:tracePt t="100528" x="4997450" y="2432050"/>
          <p14:tracePt t="100545" x="4953000" y="2432050"/>
          <p14:tracePt t="100561" x="4908550" y="2432050"/>
          <p14:tracePt t="100578" x="4857750" y="2470150"/>
          <p14:tracePt t="100595" x="4787900" y="2520950"/>
          <p14:tracePt t="100611" x="4724400" y="2571750"/>
          <p14:tracePt t="100628" x="4679950" y="2609850"/>
          <p14:tracePt t="100645" x="4641850" y="2660650"/>
          <p14:tracePt t="100661" x="4616450" y="2692400"/>
          <p14:tracePt t="100678" x="4572000" y="2730500"/>
          <p14:tracePt t="100695" x="4546600" y="2743200"/>
          <p14:tracePt t="100711" x="4540250" y="2743200"/>
          <p14:tracePt t="100728" x="4533900" y="2743200"/>
          <p14:tracePt t="100745" x="4508500" y="2743200"/>
          <p14:tracePt t="100762" x="4483100" y="2743200"/>
          <p14:tracePt t="100778" x="4451350" y="2736850"/>
          <p14:tracePt t="100795" x="4419600" y="2717800"/>
          <p14:tracePt t="100812" x="4394200" y="2705100"/>
          <p14:tracePt t="100828" x="4387850" y="2692400"/>
          <p14:tracePt t="100845" x="4381500" y="2686050"/>
          <p14:tracePt t="100991" x="4381500" y="2698750"/>
          <p14:tracePt t="101023" x="4381500" y="2705100"/>
          <p14:tracePt t="101031" x="4375150" y="2711450"/>
          <p14:tracePt t="102759" x="4375150" y="2717800"/>
          <p14:tracePt t="102767" x="4394200" y="2736850"/>
          <p14:tracePt t="102807" x="4381500" y="2755900"/>
          <p14:tracePt t="102815" x="4368800" y="2755900"/>
          <p14:tracePt t="102823" x="4362450" y="2762250"/>
          <p14:tracePt t="102831" x="4349750" y="2762250"/>
          <p14:tracePt t="102845" x="4318000" y="2794000"/>
          <p14:tracePt t="102862" x="4273550" y="2806700"/>
          <p14:tracePt t="102879" x="4127500" y="2876550"/>
          <p14:tracePt t="102895" x="4064000" y="2895600"/>
          <p14:tracePt t="102912" x="3949700" y="2914650"/>
          <p14:tracePt t="102929" x="3867150" y="2946400"/>
          <p14:tracePt t="102945" x="3822700" y="2959100"/>
          <p14:tracePt t="102962" x="3803650" y="2965450"/>
          <p14:tracePt t="102979" x="3771900" y="2990850"/>
          <p14:tracePt t="102995" x="3771900" y="3022600"/>
          <p14:tracePt t="103012" x="3759200" y="3079750"/>
          <p14:tracePt t="103029" x="3759200" y="3143250"/>
          <p14:tracePt t="103045" x="3759200" y="3219450"/>
          <p14:tracePt t="103062" x="3835400" y="3314700"/>
          <p14:tracePt t="103079" x="3975100" y="3467100"/>
          <p14:tracePt t="103095" x="4064000" y="3575050"/>
          <p14:tracePt t="103112" x="4102100" y="3613150"/>
          <p14:tracePt t="103129" x="4140200" y="3670300"/>
          <p14:tracePt t="103145" x="4178300" y="3721100"/>
          <p14:tracePt t="103162" x="4210050" y="3752850"/>
          <p14:tracePt t="103179" x="4260850" y="3790950"/>
          <p14:tracePt t="103195" x="4318000" y="3829050"/>
          <p14:tracePt t="103212" x="4413250" y="3873500"/>
          <p14:tracePt t="103229" x="4483100" y="3886200"/>
          <p14:tracePt t="103245" x="4508500" y="3892550"/>
          <p14:tracePt t="103262" x="4514850" y="3892550"/>
          <p14:tracePt t="103279" x="4521200" y="3898900"/>
          <p14:tracePt t="103295" x="4527550" y="3905250"/>
          <p14:tracePt t="103312" x="4533900" y="3905250"/>
          <p14:tracePt t="103335" x="4546600" y="3905250"/>
          <p14:tracePt t="103359" x="4559300" y="3917950"/>
          <p14:tracePt t="103367" x="4578350" y="3924300"/>
          <p14:tracePt t="103379" x="4597400" y="3930650"/>
          <p14:tracePt t="103395" x="4641850" y="3962400"/>
          <p14:tracePt t="103412" x="4673600" y="3968750"/>
          <p14:tracePt t="103429" x="4718050" y="3975100"/>
          <p14:tracePt t="103446" x="4737100" y="3994150"/>
          <p14:tracePt t="103463" x="4756150" y="3994150"/>
          <p14:tracePt t="103487" x="4762500" y="3994150"/>
          <p14:tracePt t="103503" x="4768850" y="3994150"/>
          <p14:tracePt t="103519" x="4781550" y="3994150"/>
          <p14:tracePt t="103599" x="4775200" y="3994150"/>
          <p14:tracePt t="103607" x="4762500" y="3994150"/>
          <p14:tracePt t="103615" x="4718050" y="4006850"/>
          <p14:tracePt t="103629" x="4679950" y="4019550"/>
          <p14:tracePt t="103645" x="4597400" y="4064000"/>
          <p14:tracePt t="103662" x="4527550" y="4083050"/>
          <p14:tracePt t="103679" x="4451350" y="4121150"/>
          <p14:tracePt t="103695" x="4419600" y="4127500"/>
          <p14:tracePt t="103712" x="4368800" y="4146550"/>
          <p14:tracePt t="103729" x="4318000" y="4146550"/>
          <p14:tracePt t="103746" x="4210050" y="4146550"/>
          <p14:tracePt t="103762" x="4051300" y="4146550"/>
          <p14:tracePt t="103779" x="3892550" y="4146550"/>
          <p14:tracePt t="103796" x="3683000" y="4159250"/>
          <p14:tracePt t="103812" x="3536950" y="4184650"/>
          <p14:tracePt t="103829" x="3378200" y="4210050"/>
          <p14:tracePt t="103846" x="3295650" y="4210050"/>
          <p14:tracePt t="103862" x="3225800" y="4210050"/>
          <p14:tracePt t="103879" x="3155950" y="4203700"/>
          <p14:tracePt t="103896" x="3054350" y="4159250"/>
          <p14:tracePt t="103912" x="2940050" y="4127500"/>
          <p14:tracePt t="103929" x="2762250" y="4076700"/>
          <p14:tracePt t="103946" x="2578100" y="4006850"/>
          <p14:tracePt t="103962" x="2413000" y="3968750"/>
          <p14:tracePt t="103979" x="2266950" y="3949700"/>
          <p14:tracePt t="103996" x="2184400" y="3937000"/>
          <p14:tracePt t="104012" x="2139950" y="3937000"/>
          <p14:tracePt t="104029" x="2120900" y="3937000"/>
          <p14:tracePt t="104047" x="2114550" y="3937000"/>
          <p14:tracePt t="104063" x="2108200" y="3937000"/>
          <p14:tracePt t="104079" x="2101850" y="3937000"/>
          <p14:tracePt t="104096" x="2070100" y="3937000"/>
          <p14:tracePt t="104112" x="2025650" y="3937000"/>
          <p14:tracePt t="104129" x="1981200" y="3949700"/>
          <p14:tracePt t="104146" x="1949450" y="3968750"/>
          <p14:tracePt t="104162" x="1911350" y="3975100"/>
          <p14:tracePt t="104179" x="1892300" y="3975100"/>
          <p14:tracePt t="104196" x="1866900" y="3981450"/>
          <p14:tracePt t="104212" x="1847850" y="3981450"/>
          <p14:tracePt t="104229" x="1828800" y="3981450"/>
          <p14:tracePt t="104246" x="1809750" y="3981450"/>
          <p14:tracePt t="104262" x="1765300" y="4000500"/>
          <p14:tracePt t="104279" x="1720850" y="4000500"/>
          <p14:tracePt t="104279" x="1682750" y="4000500"/>
          <p14:tracePt t="104296" x="1606550" y="4000500"/>
          <p14:tracePt t="104312" x="1562100" y="4000500"/>
          <p14:tracePt t="104329" x="1549400" y="4000500"/>
          <p14:tracePt t="104383" x="1536700" y="4000500"/>
          <p14:tracePt t="104407" x="1536700" y="3994150"/>
          <p14:tracePt t="104527" x="1536700" y="3981450"/>
          <p14:tracePt t="104535" x="1536700" y="3968750"/>
          <p14:tracePt t="105024" x="1543050" y="3962400"/>
          <p14:tracePt t="105616" x="1543050" y="3975100"/>
          <p14:tracePt t="105648" x="1549400" y="3981450"/>
          <p14:tracePt t="105672" x="1555750" y="3987800"/>
          <p14:tracePt t="105688" x="1562100" y="3987800"/>
          <p14:tracePt t="105696" x="1581150" y="3987800"/>
          <p14:tracePt t="105713" x="1593850" y="3987800"/>
          <p14:tracePt t="105729" x="1612900" y="3987800"/>
          <p14:tracePt t="105746" x="1638300" y="3987800"/>
          <p14:tracePt t="105763" x="1682750" y="3987800"/>
          <p14:tracePt t="105779" x="1727200" y="3987800"/>
          <p14:tracePt t="105796" x="1790700" y="3987800"/>
          <p14:tracePt t="105813" x="1847850" y="3987800"/>
          <p14:tracePt t="105829" x="1879600" y="3987800"/>
          <p14:tracePt t="105846" x="1898650" y="3987800"/>
          <p14:tracePt t="105863" x="1943100" y="3987800"/>
          <p14:tracePt t="105880" x="1987550" y="3987800"/>
          <p14:tracePt t="105896" x="2025650" y="3968750"/>
          <p14:tracePt t="105913" x="2082800" y="3956050"/>
          <p14:tracePt t="105929" x="2133600" y="3956050"/>
          <p14:tracePt t="105946" x="2203450" y="3956050"/>
          <p14:tracePt t="105963" x="2260600" y="3956050"/>
          <p14:tracePt t="105979" x="2317750" y="3962400"/>
          <p14:tracePt t="105996" x="2349500" y="3962400"/>
          <p14:tracePt t="106013" x="2400300" y="3968750"/>
          <p14:tracePt t="106029" x="2482850" y="3968750"/>
          <p14:tracePt t="106046" x="2578100" y="3981450"/>
          <p14:tracePt t="106063" x="2705100" y="3987800"/>
          <p14:tracePt t="106080" x="2984500" y="4013200"/>
          <p14:tracePt t="106096" x="3263900" y="4013200"/>
          <p14:tracePt t="106113" x="3575050" y="4013200"/>
          <p14:tracePt t="106129" x="3784600" y="4013200"/>
          <p14:tracePt t="106146" x="3854450" y="4013200"/>
          <p14:tracePt t="106424" x="3860800" y="4013200"/>
          <p14:tracePt t="106448" x="3873500" y="4006850"/>
          <p14:tracePt t="106456" x="3892550" y="4000500"/>
          <p14:tracePt t="106464" x="3911600" y="4000500"/>
          <p14:tracePt t="106480" x="3956050" y="4000500"/>
          <p14:tracePt t="106496" x="4032250" y="4000500"/>
          <p14:tracePt t="106513" x="4127500" y="3975100"/>
          <p14:tracePt t="106530" x="4235450" y="3975100"/>
          <p14:tracePt t="106546" x="4362450" y="3975100"/>
          <p14:tracePt t="106563" x="4464050" y="3975100"/>
          <p14:tracePt t="106580" x="4559300" y="3975100"/>
          <p14:tracePt t="106596" x="4603750" y="3975100"/>
          <p14:tracePt t="106613" x="4635500" y="3975100"/>
          <p14:tracePt t="106629" x="4667250" y="3975100"/>
          <p14:tracePt t="106646" x="4711700" y="3975100"/>
          <p14:tracePt t="106663" x="4768850" y="3975100"/>
          <p14:tracePt t="106680" x="4889500" y="3975100"/>
          <p14:tracePt t="106696" x="5010150" y="3975100"/>
          <p14:tracePt t="106713" x="5137150" y="3975100"/>
          <p14:tracePt t="106730" x="5257800" y="3975100"/>
          <p14:tracePt t="106746" x="5353050" y="3975100"/>
          <p14:tracePt t="106763" x="5422900" y="3975100"/>
          <p14:tracePt t="106780" x="5454650" y="3975100"/>
          <p14:tracePt t="106796" x="5486400" y="3975100"/>
          <p14:tracePt t="106813" x="5492750" y="3975100"/>
          <p14:tracePt t="106830" x="5511800" y="3975100"/>
          <p14:tracePt t="106846" x="5543550" y="3956050"/>
          <p14:tracePt t="106863" x="5575300" y="3956050"/>
          <p14:tracePt t="106880" x="5670550" y="3949700"/>
          <p14:tracePt t="106896" x="5740400" y="3949700"/>
          <p14:tracePt t="106913" x="5816600" y="3930650"/>
          <p14:tracePt t="106930" x="5861050" y="3917950"/>
          <p14:tracePt t="106946" x="5886450" y="3911600"/>
          <p14:tracePt t="106963" x="5899150" y="3911600"/>
          <p14:tracePt t="106980" x="5911850" y="3911600"/>
          <p14:tracePt t="106996" x="5918200" y="3911600"/>
          <p14:tracePt t="107013" x="5937250" y="3911600"/>
          <p14:tracePt t="107030" x="5956300" y="3911600"/>
          <p14:tracePt t="107046" x="5994400" y="3911600"/>
          <p14:tracePt t="107063" x="6038850" y="3911600"/>
          <p14:tracePt t="107080" x="6134100" y="3911600"/>
          <p14:tracePt t="107096" x="6203950" y="3911600"/>
          <p14:tracePt t="107113" x="6267450" y="3911600"/>
          <p14:tracePt t="107130" x="6311900" y="3924300"/>
          <p14:tracePt t="107146" x="6350000" y="3924300"/>
          <p14:tracePt t="107163" x="6362700" y="3924300"/>
          <p14:tracePt t="107180" x="6394450" y="3924300"/>
          <p14:tracePt t="107196" x="6407150" y="3930650"/>
          <p14:tracePt t="107213" x="6419850" y="3930650"/>
          <p14:tracePt t="107230" x="6426200" y="3937000"/>
          <p14:tracePt t="107247" x="6432550" y="3943350"/>
          <p14:tracePt t="107263" x="6445250" y="3943350"/>
          <p14:tracePt t="107280" x="6464300" y="3962400"/>
          <p14:tracePt t="107296" x="6470650" y="3962400"/>
          <p14:tracePt t="107313" x="6508750" y="3962400"/>
          <p14:tracePt t="107330" x="6540500" y="3962400"/>
          <p14:tracePt t="107346" x="6584950" y="3975100"/>
          <p14:tracePt t="107363" x="6610350" y="3975100"/>
          <p14:tracePt t="107380" x="6629400" y="3975100"/>
          <p14:tracePt t="107397" x="6642100" y="3975100"/>
          <p14:tracePt t="107413" x="6648450" y="3975100"/>
          <p14:tracePt t="107430" x="6661150" y="3975100"/>
          <p14:tracePt t="107446" x="6686550" y="3968750"/>
          <p14:tracePt t="107463" x="6692900" y="3962400"/>
          <p14:tracePt t="107480" x="6718300" y="3956050"/>
          <p14:tracePt t="107496" x="6731000" y="3949700"/>
          <p14:tracePt t="107513" x="6756400" y="3937000"/>
          <p14:tracePt t="107530" x="6762750" y="3930650"/>
          <p14:tracePt t="107560" x="6781800" y="3930650"/>
          <p14:tracePt t="107568" x="6788150" y="3930650"/>
          <p14:tracePt t="107584" x="6794500" y="3930650"/>
          <p14:tracePt t="107596" x="6819900" y="3930650"/>
          <p14:tracePt t="107613" x="6832600" y="3930650"/>
          <p14:tracePt t="107630" x="6864350" y="3930650"/>
          <p14:tracePt t="107646" x="6927850" y="3930650"/>
          <p14:tracePt t="107663" x="7004050" y="3930650"/>
          <p14:tracePt t="107680" x="7112000" y="3930650"/>
          <p14:tracePt t="107696" x="7200900" y="3930650"/>
          <p14:tracePt t="107713" x="7321550" y="3937000"/>
          <p14:tracePt t="107730" x="7435850" y="3949700"/>
          <p14:tracePt t="107746" x="7543800" y="3962400"/>
          <p14:tracePt t="107763" x="7594600" y="3981450"/>
          <p14:tracePt t="107780" x="7613650" y="3981450"/>
          <p14:tracePt t="107796" x="7620000" y="3981450"/>
          <p14:tracePt t="107813" x="7632700" y="3981450"/>
          <p14:tracePt t="107830" x="7639050" y="3968750"/>
          <p14:tracePt t="107846" x="7651750" y="3949700"/>
          <p14:tracePt t="107863" x="7658100" y="3943350"/>
          <p14:tracePt t="107880" x="7670800" y="3930650"/>
          <p14:tracePt t="107897" x="7677150" y="3924300"/>
          <p14:tracePt t="107920" x="7683500" y="3917950"/>
          <p14:tracePt t="107968" x="7689850" y="3911600"/>
          <p14:tracePt t="107992" x="7696200" y="3911600"/>
          <p14:tracePt t="108008" x="7702550" y="3911600"/>
          <p14:tracePt t="108024" x="7715250" y="3911600"/>
          <p14:tracePt t="108040" x="7727950" y="3911600"/>
          <p14:tracePt t="108048" x="7734300" y="3911600"/>
          <p14:tracePt t="108376" x="7740650" y="3911600"/>
          <p14:tracePt t="108384" x="7753350" y="3911600"/>
          <p14:tracePt t="108397" x="7766050" y="3911600"/>
          <p14:tracePt t="108413" x="7791450" y="3917950"/>
          <p14:tracePt t="108430" x="7835900" y="3917950"/>
          <p14:tracePt t="108447" x="7912100" y="3917950"/>
          <p14:tracePt t="108463" x="7969250" y="3917950"/>
          <p14:tracePt t="108480" x="8001000" y="3898900"/>
          <p14:tracePt t="108712" x="8007350" y="3892550"/>
          <p14:tracePt t="108905" x="8007350" y="3886200"/>
          <p14:tracePt t="109577" x="7994650" y="3886200"/>
          <p14:tracePt t="109585" x="7962900" y="3886200"/>
          <p14:tracePt t="109597" x="7912100" y="3886200"/>
          <p14:tracePt t="109614" x="7766050" y="3917950"/>
          <p14:tracePt t="109630" x="7588250" y="3930650"/>
          <p14:tracePt t="109647" x="7372350" y="3956050"/>
          <p14:tracePt t="109664" x="7143750" y="3994150"/>
          <p14:tracePt t="109680" x="6889750" y="4064000"/>
          <p14:tracePt t="109697" x="6737350" y="4114800"/>
          <p14:tracePt t="109714" x="6616700" y="4127500"/>
          <p14:tracePt t="109730" x="6445250" y="4140200"/>
          <p14:tracePt t="109747" x="6197600" y="4152900"/>
          <p14:tracePt t="109764" x="5937250" y="4152900"/>
          <p14:tracePt t="109780" x="5695950" y="4152900"/>
          <p14:tracePt t="109797" x="5422900" y="4152900"/>
          <p14:tracePt t="109814" x="5143500" y="4152900"/>
          <p14:tracePt t="109830" x="4902200" y="4152900"/>
          <p14:tracePt t="109847" x="4692650" y="4152900"/>
          <p14:tracePt t="109864" x="4552950" y="4152900"/>
          <p14:tracePt t="109880" x="4298950" y="4191000"/>
          <p14:tracePt t="109897" x="4140200" y="4197350"/>
          <p14:tracePt t="109914" x="3943350" y="4229100"/>
          <p14:tracePt t="109930" x="3778250" y="4267200"/>
          <p14:tracePt t="109947" x="3638550" y="4267200"/>
          <p14:tracePt t="109964" x="3460750" y="4279900"/>
          <p14:tracePt t="109980" x="3314700" y="4298950"/>
          <p14:tracePt t="109997" x="3168650" y="4311650"/>
          <p14:tracePt t="110014" x="3079750" y="4324350"/>
          <p14:tracePt t="110030" x="2990850" y="4337050"/>
          <p14:tracePt t="110047" x="2959100" y="4349750"/>
          <p14:tracePt t="110064" x="2901950" y="4349750"/>
          <p14:tracePt t="110065" x="2882900" y="4362450"/>
          <p14:tracePt t="110081" x="2832100" y="4362450"/>
          <p14:tracePt t="110097" x="2774950" y="4368800"/>
          <p14:tracePt t="110114" x="2730500" y="4368800"/>
          <p14:tracePt t="110130" x="2705100" y="4381500"/>
          <p14:tracePt t="110147" x="2673350" y="4381500"/>
          <p14:tracePt t="110164" x="2641600" y="4381500"/>
          <p14:tracePt t="110180" x="2603500" y="4394200"/>
          <p14:tracePt t="110197" x="2597150" y="4394200"/>
          <p14:tracePt t="110214" x="2590800" y="4394200"/>
          <p14:tracePt t="110230" x="2584450" y="4394200"/>
          <p14:tracePt t="110247" x="2565400" y="4394200"/>
          <p14:tracePt t="110265" x="2559050" y="4394200"/>
          <p14:tracePt t="110289" x="2552700" y="4387850"/>
          <p14:tracePt t="110297" x="2546350" y="4381500"/>
          <p14:tracePt t="110321" x="2546350" y="4362450"/>
          <p14:tracePt t="110330" x="2546350" y="4356100"/>
          <p14:tracePt t="110347" x="2546350" y="4343400"/>
          <p14:tracePt t="110364" x="2552700" y="4330700"/>
          <p14:tracePt t="110380" x="2559050" y="4318000"/>
          <p14:tracePt t="110401" x="2571750" y="4311650"/>
          <p14:tracePt t="110465" x="2578100" y="4305300"/>
          <p14:tracePt t="110497" x="2584450" y="4305300"/>
          <p14:tracePt t="110513" x="2590800" y="4305300"/>
          <p14:tracePt t="110561" x="2597150" y="4305300"/>
          <p14:tracePt t="110593" x="2616200" y="4305300"/>
          <p14:tracePt t="110609" x="2622550" y="4305300"/>
          <p14:tracePt t="110633" x="2628900" y="4305300"/>
          <p14:tracePt t="110649" x="2647950" y="4324350"/>
          <p14:tracePt t="110665" x="2660650" y="4324350"/>
          <p14:tracePt t="110673" x="2673350" y="4324350"/>
          <p14:tracePt t="110681" x="2679700" y="4324350"/>
          <p14:tracePt t="110697" x="2698750" y="4324350"/>
          <p14:tracePt t="110714" x="2705100" y="4324350"/>
          <p14:tracePt t="110730" x="2717800" y="4324350"/>
          <p14:tracePt t="110747" x="2724150" y="4324350"/>
          <p14:tracePt t="110777" x="2736850" y="4324350"/>
          <p14:tracePt t="110793" x="2743200" y="4324350"/>
          <p14:tracePt t="110801" x="2755900" y="4324350"/>
          <p14:tracePt t="110814" x="2781300" y="4324350"/>
          <p14:tracePt t="110830" x="2825750" y="4324350"/>
          <p14:tracePt t="110847" x="2870200" y="4324350"/>
          <p14:tracePt t="110864" x="2889250" y="4330700"/>
          <p14:tracePt t="110881" x="2927350" y="4343400"/>
          <p14:tracePt t="110897" x="2952750" y="4349750"/>
          <p14:tracePt t="110914" x="2959100" y="4349750"/>
          <p14:tracePt t="110931" x="2971800" y="4349750"/>
          <p14:tracePt t="110947" x="2997200" y="4349750"/>
          <p14:tracePt t="110964" x="3016250" y="4349750"/>
          <p14:tracePt t="110980" x="3060700" y="4349750"/>
          <p14:tracePt t="110997" x="3136900" y="4349750"/>
          <p14:tracePt t="111014" x="3244850" y="4349750"/>
          <p14:tracePt t="111031" x="3403600" y="4349750"/>
          <p14:tracePt t="111047" x="3556000" y="4349750"/>
          <p14:tracePt t="111064" x="3683000" y="4349750"/>
          <p14:tracePt t="111081" x="3803650" y="4349750"/>
          <p14:tracePt t="111097" x="3848100" y="4368800"/>
          <p14:tracePt t="111114" x="3905250" y="4387850"/>
          <p14:tracePt t="111131" x="3937000" y="4387850"/>
          <p14:tracePt t="111147" x="3987800" y="4419600"/>
          <p14:tracePt t="111164" x="4057650" y="4438650"/>
          <p14:tracePt t="111181" x="4114800" y="4470400"/>
          <p14:tracePt t="111197" x="4159250" y="4489450"/>
          <p14:tracePt t="111214" x="4210050" y="4514850"/>
          <p14:tracePt t="111231" x="4229100" y="4521200"/>
          <p14:tracePt t="111247" x="4248150" y="4521200"/>
          <p14:tracePt t="111264" x="4267200" y="4521200"/>
          <p14:tracePt t="111281" x="4311650" y="4521200"/>
          <p14:tracePt t="111297" x="4343400" y="4521200"/>
          <p14:tracePt t="111314" x="4362450" y="4521200"/>
          <p14:tracePt t="111331" x="4400550" y="4521200"/>
          <p14:tracePt t="111347" x="4419600" y="4521200"/>
          <p14:tracePt t="111364" x="4438650" y="4521200"/>
          <p14:tracePt t="111381" x="4451350" y="4514850"/>
          <p14:tracePt t="111401" x="4470400" y="4495800"/>
          <p14:tracePt t="111414" x="4470400" y="4489450"/>
          <p14:tracePt t="111431" x="4476750" y="4483100"/>
          <p14:tracePt t="111447" x="4489450" y="4470400"/>
          <p14:tracePt t="111464" x="4514850" y="4432300"/>
          <p14:tracePt t="111481" x="4540250" y="4419600"/>
          <p14:tracePt t="111497" x="4572000" y="4387850"/>
          <p14:tracePt t="111514" x="4603750" y="4381500"/>
          <p14:tracePt t="111531" x="4635500" y="4381500"/>
          <p14:tracePt t="111547" x="4654550" y="4381500"/>
          <p14:tracePt t="111564" x="4679950" y="4368800"/>
          <p14:tracePt t="111581" x="4692650" y="4368800"/>
          <p14:tracePt t="111597" x="4718050" y="4368800"/>
          <p14:tracePt t="111614" x="4730750" y="4368800"/>
          <p14:tracePt t="111631" x="4762500" y="4368800"/>
          <p14:tracePt t="111647" x="4806950" y="4368800"/>
          <p14:tracePt t="111664" x="4857750" y="4368800"/>
          <p14:tracePt t="111681" x="5003800" y="4368800"/>
          <p14:tracePt t="111697" x="5137150" y="4337050"/>
          <p14:tracePt t="111714" x="5276850" y="4324350"/>
          <p14:tracePt t="111731" x="5327650" y="4311650"/>
          <p14:tracePt t="111747" x="5346700" y="4298950"/>
          <p14:tracePt t="111764" x="5359400" y="4292600"/>
          <p14:tracePt t="111793" x="5359400" y="4279900"/>
          <p14:tracePt t="111809" x="5365750" y="4273550"/>
          <p14:tracePt t="111865" x="5378450" y="4260850"/>
          <p14:tracePt t="111889" x="5391150" y="4248150"/>
          <p14:tracePt t="111913" x="5397500" y="4241800"/>
          <p14:tracePt t="111929" x="5397500" y="4229100"/>
          <p14:tracePt t="112073" x="5403850" y="4222750"/>
          <p14:tracePt t="112089" x="5410200" y="4222750"/>
          <p14:tracePt t="112098" x="5416550" y="4222750"/>
          <p14:tracePt t="112114" x="5441950" y="4222750"/>
          <p14:tracePt t="112131" x="5467350" y="4222750"/>
          <p14:tracePt t="112148" x="5499100" y="4229100"/>
          <p14:tracePt t="112164" x="5543550" y="4241800"/>
          <p14:tracePt t="112181" x="5588000" y="4260850"/>
          <p14:tracePt t="112197" x="5613400" y="4260850"/>
          <p14:tracePt t="112214" x="5632450" y="4267200"/>
          <p14:tracePt t="112231" x="5676900" y="4267200"/>
          <p14:tracePt t="112247" x="5721350" y="4267200"/>
          <p14:tracePt t="112264" x="5753100" y="4267200"/>
          <p14:tracePt t="112281" x="5784850" y="4248150"/>
          <p14:tracePt t="112353" x="5803900" y="4248150"/>
          <p14:tracePt t="112369" x="5829300" y="4248150"/>
          <p14:tracePt t="112377" x="5835650" y="4248150"/>
          <p14:tracePt t="112385" x="5861050" y="4248150"/>
          <p14:tracePt t="112398" x="5880100" y="4260850"/>
          <p14:tracePt t="112414" x="5924550" y="4279900"/>
          <p14:tracePt t="112431" x="5969000" y="4286250"/>
          <p14:tracePt t="112448" x="6013450" y="4311650"/>
          <p14:tracePt t="112464" x="6057900" y="4324350"/>
          <p14:tracePt t="112481" x="6108700" y="4330700"/>
          <p14:tracePt t="112498" x="6153150" y="4330700"/>
          <p14:tracePt t="112514" x="6203950" y="4349750"/>
          <p14:tracePt t="112531" x="6280150" y="4362450"/>
          <p14:tracePt t="112548" x="6407150" y="4375150"/>
          <p14:tracePt t="112564" x="6597650" y="4375150"/>
          <p14:tracePt t="112581" x="6807200" y="4375150"/>
          <p14:tracePt t="112598" x="7048500" y="4375150"/>
          <p14:tracePt t="112614" x="7207250" y="4368800"/>
          <p14:tracePt t="112631" x="7245350" y="4356100"/>
          <p14:tracePt t="112697" x="7251700" y="4349750"/>
          <p14:tracePt t="112777" x="7245350" y="4343400"/>
          <p14:tracePt t="112865" x="7226300" y="4324350"/>
          <p14:tracePt t="112881" x="7226300" y="4318000"/>
          <p14:tracePt t="112905" x="7226300" y="4311650"/>
          <p14:tracePt t="113121" x="7226300" y="4298950"/>
          <p14:tracePt t="113129" x="7213600" y="4273550"/>
          <p14:tracePt t="113137" x="7213600" y="4260850"/>
          <p14:tracePt t="113148" x="7207250" y="4229100"/>
          <p14:tracePt t="113164" x="7162800" y="4146550"/>
          <p14:tracePt t="113181" x="7086600" y="3994150"/>
          <p14:tracePt t="113198" x="6997700" y="3854450"/>
          <p14:tracePt t="113214" x="6965950" y="3771900"/>
          <p14:tracePt t="113231" x="6946900" y="3689350"/>
          <p14:tracePt t="113248" x="6940550" y="3613150"/>
          <p14:tracePt t="113264" x="6953250" y="3543300"/>
          <p14:tracePt t="113282" x="7029450" y="3429000"/>
          <p14:tracePt t="113298" x="7048500" y="3371850"/>
          <p14:tracePt t="113314" x="7054850" y="3346450"/>
          <p14:tracePt t="113331" x="7054850" y="3321050"/>
          <p14:tracePt t="113348" x="7054850" y="3314700"/>
          <p14:tracePt t="113364" x="7054850" y="3308350"/>
          <p14:tracePt t="113381" x="7054850" y="3282950"/>
          <p14:tracePt t="113398" x="7042150" y="3282950"/>
          <p14:tracePt t="113414" x="7035800" y="3282950"/>
          <p14:tracePt t="113431" x="7016750" y="3282950"/>
          <p14:tracePt t="113448" x="6997700" y="3282950"/>
          <p14:tracePt t="113464" x="6965950" y="3282950"/>
          <p14:tracePt t="113481" x="6870700" y="3282950"/>
          <p14:tracePt t="113498" x="6788150" y="3282950"/>
          <p14:tracePt t="113514" x="6737350" y="3282950"/>
          <p14:tracePt t="113531" x="6699250" y="3270250"/>
          <p14:tracePt t="113548" x="6680200" y="3270250"/>
          <p14:tracePt t="113564" x="6654800" y="3257550"/>
          <p14:tracePt t="113581" x="6635750" y="3238500"/>
          <p14:tracePt t="113598" x="6623050" y="3225800"/>
          <p14:tracePt t="113614" x="6616700" y="3206750"/>
          <p14:tracePt t="113631" x="6616700" y="3200400"/>
          <p14:tracePt t="113648" x="6616700" y="3194050"/>
          <p14:tracePt t="113665" x="6616700" y="3187700"/>
          <p14:tracePt t="113682" x="6616700" y="3162300"/>
          <p14:tracePt t="113698" x="6616700" y="3155950"/>
          <p14:tracePt t="113714" x="6623050" y="3149600"/>
          <p14:tracePt t="113809" x="6629400" y="3143250"/>
          <p14:tracePt t="113954" x="6629400" y="3149600"/>
          <p14:tracePt t="113970" x="6629400" y="3155950"/>
          <p14:tracePt t="113986" x="6635750" y="3175000"/>
          <p14:tracePt t="113994" x="6642100" y="3181350"/>
          <p14:tracePt t="114018" x="6642100" y="3187700"/>
          <p14:tracePt t="114026" x="6642100" y="3200400"/>
          <p14:tracePt t="114178" x="6654800" y="3206750"/>
          <p14:tracePt t="114186" x="6667500" y="3213100"/>
          <p14:tracePt t="114198" x="6673850" y="3213100"/>
          <p14:tracePt t="114215" x="6731000" y="3232150"/>
          <p14:tracePt t="114231" x="6762750" y="3244850"/>
          <p14:tracePt t="114248" x="6819900" y="3263900"/>
          <p14:tracePt t="114265" x="6870700" y="3282950"/>
          <p14:tracePt t="114282" x="6934200" y="3308350"/>
          <p14:tracePt t="114298" x="6940550" y="3321050"/>
          <p14:tracePt t="114315" x="6953250" y="3340100"/>
          <p14:tracePt t="114331" x="6959600" y="3346450"/>
          <p14:tracePt t="114348" x="6959600" y="3359150"/>
          <p14:tracePt t="114482" x="6959600" y="3365500"/>
          <p14:tracePt t="114562" x="6953250" y="3365500"/>
          <p14:tracePt t="114586" x="6953250" y="3352800"/>
          <p14:tracePt t="114602" x="6953250" y="3340100"/>
          <p14:tracePt t="114706" x="6953250" y="3333750"/>
          <p14:tracePt t="115290" x="6953250" y="3340100"/>
          <p14:tracePt t="115306" x="6953250" y="3359150"/>
          <p14:tracePt t="115322" x="6953250" y="3365500"/>
          <p14:tracePt t="115332" x="6953250" y="3371850"/>
          <p14:tracePt t="115348" x="6953250" y="3397250"/>
          <p14:tracePt t="115365" x="6953250" y="3403600"/>
          <p14:tracePt t="115394" x="6953250" y="3409950"/>
          <p14:tracePt t="115410" x="6953250" y="3416300"/>
          <p14:tracePt t="115418" x="6953250" y="3435350"/>
          <p14:tracePt t="115432" x="6953250" y="3441700"/>
          <p14:tracePt t="115448" x="6953250" y="3454400"/>
          <p14:tracePt t="115465" x="6953250" y="3486150"/>
          <p14:tracePt t="115482" x="6953250" y="3517900"/>
          <p14:tracePt t="115498" x="6953250" y="3530600"/>
          <p14:tracePt t="115642" x="6953250" y="3536950"/>
          <p14:tracePt t="115658" x="6946900" y="3536950"/>
          <p14:tracePt t="115682" x="6921500" y="3530600"/>
          <p14:tracePt t="115690" x="6915150" y="3524250"/>
          <p14:tracePt t="115706" x="6889750" y="3524250"/>
          <p14:tracePt t="115715" x="6883400" y="3524250"/>
          <p14:tracePt t="115732" x="6864350" y="3524250"/>
          <p14:tracePt t="115748" x="6851650" y="3524250"/>
          <p14:tracePt t="115765" x="6838950" y="3530600"/>
          <p14:tracePt t="115782" x="6813550" y="3536950"/>
          <p14:tracePt t="115798" x="6750050" y="3581400"/>
          <p14:tracePt t="115815" x="6718300" y="3600450"/>
          <p14:tracePt t="115832" x="6648450" y="3619500"/>
          <p14:tracePt t="115848" x="6565900" y="3676650"/>
          <p14:tracePt t="115865" x="6477000" y="3721100"/>
          <p14:tracePt t="115882" x="6330950" y="3778250"/>
          <p14:tracePt t="115898" x="6261100" y="3810000"/>
          <p14:tracePt t="115915" x="6216650" y="3848100"/>
          <p14:tracePt t="115932" x="6191250" y="3873500"/>
          <p14:tracePt t="115949" x="6184900" y="3879850"/>
          <p14:tracePt t="116034" x="6197600" y="3879850"/>
          <p14:tracePt t="116042" x="6242050" y="3854450"/>
          <p14:tracePt t="116050" x="6248400" y="3848100"/>
          <p14:tracePt t="116065" x="6299200" y="3816350"/>
          <p14:tracePt t="116082" x="6324600" y="3810000"/>
          <p14:tracePt t="116098" x="6330950" y="3803650"/>
          <p14:tracePt t="116115" x="6337300" y="3803650"/>
          <p14:tracePt t="116132" x="6362700" y="3803650"/>
          <p14:tracePt t="116148" x="6400800" y="3803650"/>
          <p14:tracePt t="116165" x="6470650" y="3803650"/>
          <p14:tracePt t="116182" x="6559550" y="3803650"/>
          <p14:tracePt t="116198" x="6654800" y="3803650"/>
          <p14:tracePt t="116215" x="6743700" y="3803650"/>
          <p14:tracePt t="116232" x="6826250" y="3803650"/>
          <p14:tracePt t="116248" x="6870700" y="3803650"/>
          <p14:tracePt t="116265" x="6883400" y="3803650"/>
          <p14:tracePt t="116298" x="6889750" y="3803650"/>
          <p14:tracePt t="116306" x="6889750" y="3810000"/>
          <p14:tracePt t="116315" x="6883400" y="3829050"/>
          <p14:tracePt t="116332" x="6794500" y="3873500"/>
          <p14:tracePt t="116348" x="6724650" y="3911600"/>
          <p14:tracePt t="116365" x="6623050" y="3943350"/>
          <p14:tracePt t="116382" x="6546850" y="4000500"/>
          <p14:tracePt t="116398" x="6477000" y="4038600"/>
          <p14:tracePt t="116415" x="6457950" y="4044950"/>
          <p14:tracePt t="116432" x="6445250" y="4057650"/>
          <p14:tracePt t="116448" x="6438900" y="4064000"/>
          <p14:tracePt t="116498" x="6426200" y="4064000"/>
          <p14:tracePt t="116506" x="6407150" y="4025900"/>
          <p14:tracePt t="116515" x="6394450" y="4006850"/>
          <p14:tracePt t="116532" x="6362700" y="3937000"/>
          <p14:tracePt t="116548" x="6305550" y="3867150"/>
          <p14:tracePt t="116565" x="6242050" y="3759200"/>
          <p14:tracePt t="116582" x="6159500" y="3683000"/>
          <p14:tracePt t="116599" x="6102350" y="3625850"/>
          <p14:tracePt t="116615" x="5981700" y="3549650"/>
          <p14:tracePt t="116632" x="5905500" y="3505200"/>
          <p14:tracePt t="116648" x="5835650" y="3467100"/>
          <p14:tracePt t="116665" x="5721350" y="3429000"/>
          <p14:tracePt t="116682" x="5556250" y="3409950"/>
          <p14:tracePt t="116699" x="5448300" y="3409950"/>
          <p14:tracePt t="116715" x="5391150" y="3409950"/>
          <p14:tracePt t="116732" x="5334000" y="3429000"/>
          <p14:tracePt t="116748" x="5289550" y="3479800"/>
          <p14:tracePt t="116765" x="5238750" y="3543300"/>
          <p14:tracePt t="116782" x="5194300" y="3613150"/>
          <p14:tracePt t="116798" x="5187950" y="3670300"/>
          <p14:tracePt t="116815" x="5187950" y="3727450"/>
          <p14:tracePt t="116832" x="5187950" y="3771900"/>
          <p14:tracePt t="116848" x="5207000" y="3841750"/>
          <p14:tracePt t="116865" x="5346700" y="3930650"/>
          <p14:tracePt t="116882" x="5492750" y="3994150"/>
          <p14:tracePt t="116899" x="5549900" y="4006850"/>
          <p14:tracePt t="116915" x="5581650" y="4006850"/>
          <p14:tracePt t="116938" x="5588000" y="4006850"/>
          <p14:tracePt t="116954" x="5600700" y="3994150"/>
          <p14:tracePt t="116965" x="5607050" y="3987800"/>
          <p14:tracePt t="116982" x="5607050" y="3943350"/>
          <p14:tracePt t="116999" x="5613400" y="3917950"/>
          <p14:tracePt t="117015" x="5638800" y="3892550"/>
          <p14:tracePt t="117032" x="5645150" y="3873500"/>
          <p14:tracePt t="117049" x="5651500" y="3867150"/>
          <p14:tracePt t="117162" x="5651500" y="3860800"/>
          <p14:tracePt t="117170" x="5645150" y="3860800"/>
          <p14:tracePt t="117182" x="5638800" y="3860800"/>
          <p14:tracePt t="117199" x="5607050" y="3848100"/>
          <p14:tracePt t="117215" x="5562600" y="3848100"/>
          <p14:tracePt t="117232" x="5518150" y="3848100"/>
          <p14:tracePt t="117249" x="5461000" y="3848100"/>
          <p14:tracePt t="117265" x="5416550" y="3848100"/>
          <p14:tracePt t="117282" x="5353050" y="3879850"/>
          <p14:tracePt t="117299" x="5346700" y="3886200"/>
          <p14:tracePt t="117315" x="5346700" y="3911600"/>
          <p14:tracePt t="117339" x="5346700" y="3917950"/>
          <p14:tracePt t="117474" x="5346700" y="3924300"/>
          <p14:tracePt t="117490" x="5346700" y="3943350"/>
          <p14:tracePt t="117506" x="5346700" y="3949700"/>
          <p14:tracePt t="117578" x="5346700" y="3956050"/>
          <p14:tracePt t="117594" x="5334000" y="3956050"/>
          <p14:tracePt t="117602" x="5327650" y="3956050"/>
          <p14:tracePt t="117615" x="5321300" y="3956050"/>
          <p14:tracePt t="117632" x="5289550" y="3962400"/>
          <p14:tracePt t="117649" x="5276850" y="3962400"/>
          <p14:tracePt t="117665" x="5251450" y="3962400"/>
          <p14:tracePt t="117682" x="5194300" y="3962400"/>
          <p14:tracePt t="117699" x="5130800" y="3962400"/>
          <p14:tracePt t="117715" x="5073650" y="3962400"/>
          <p14:tracePt t="117732" x="4984750" y="3962400"/>
          <p14:tracePt t="117749" x="4914900" y="3949700"/>
          <p14:tracePt t="117765" x="4826000" y="3949700"/>
          <p14:tracePt t="117782" x="4718050" y="3949700"/>
          <p14:tracePt t="117799" x="4648200" y="3956050"/>
          <p14:tracePt t="117815" x="4603750" y="3975100"/>
          <p14:tracePt t="117832" x="4597400" y="3987800"/>
          <p14:tracePt t="117849" x="4597400" y="4006850"/>
          <p14:tracePt t="117865" x="4597400" y="4019550"/>
          <p14:tracePt t="117882" x="4616450" y="4051300"/>
          <p14:tracePt t="117899" x="4622800" y="4051300"/>
          <p14:tracePt t="117915" x="4641850" y="4070350"/>
          <p14:tracePt t="117932" x="4648200" y="4070350"/>
          <p14:tracePt t="117949" x="4654550" y="4076700"/>
          <p14:tracePt t="117965" x="4654550" y="4083050"/>
          <p14:tracePt t="117982" x="4654550" y="4102100"/>
          <p14:tracePt t="117999" x="4641850" y="4127500"/>
          <p14:tracePt t="118016" x="4616450" y="4171950"/>
          <p14:tracePt t="118032" x="4610100" y="4197350"/>
          <p14:tracePt t="118049" x="4591050" y="4216400"/>
          <p14:tracePt t="118066" x="4572000" y="4235450"/>
          <p14:tracePt t="118082" x="4533900" y="4279900"/>
          <p14:tracePt t="118099" x="4527550" y="4286250"/>
          <p14:tracePt t="118116" x="4514850" y="4298950"/>
          <p14:tracePt t="118139" x="4508500" y="4298950"/>
          <p14:tracePt t="118149" x="4502150" y="4305300"/>
          <p14:tracePt t="118166" x="4489450" y="4318000"/>
          <p14:tracePt t="118182" x="4483100" y="4324350"/>
          <p14:tracePt t="118347" x="4502150" y="4330700"/>
          <p14:tracePt t="118355" x="4508500" y="4330700"/>
          <p14:tracePt t="118365" x="4527550" y="4337050"/>
          <p14:tracePt t="118382" x="4540250" y="4337050"/>
          <p14:tracePt t="118399" x="4565650" y="4337050"/>
          <p14:tracePt t="118416" x="4572000" y="4349750"/>
          <p14:tracePt t="118432" x="4578350" y="4356100"/>
          <p14:tracePt t="118451" x="4591050" y="4356100"/>
          <p14:tracePt t="118466" x="4603750" y="4362450"/>
          <p14:tracePt t="118483" x="4667250" y="4394200"/>
          <p14:tracePt t="118499" x="4699000" y="4406900"/>
          <p14:tracePt t="118516" x="4743450" y="4413250"/>
          <p14:tracePt t="118532" x="4813300" y="4413250"/>
          <p14:tracePt t="118549" x="4857750" y="4413250"/>
          <p14:tracePt t="118635" x="4864100" y="4413250"/>
          <p14:tracePt t="118643" x="4864100" y="4406900"/>
          <p14:tracePt t="118651" x="4864100" y="4400550"/>
          <p14:tracePt t="118666" x="4864100" y="4394200"/>
          <p14:tracePt t="118683" x="4864100" y="4349750"/>
          <p14:tracePt t="118699" x="4864100" y="4330700"/>
          <p14:tracePt t="118716" x="4864100" y="4318000"/>
          <p14:tracePt t="118732" x="4864100" y="4311650"/>
          <p14:tracePt t="118755" x="4864100" y="4305300"/>
          <p14:tracePt t="118779" x="4857750" y="4305300"/>
          <p14:tracePt t="118787" x="4851400" y="4298950"/>
          <p14:tracePt t="119315" x="4851400" y="4273550"/>
          <p14:tracePt t="119323" x="4857750" y="4254500"/>
          <p14:tracePt t="119332" x="4870450" y="4235450"/>
          <p14:tracePt t="119349" x="4895850" y="4203700"/>
          <p14:tracePt t="119366" x="4933950" y="4140200"/>
          <p14:tracePt t="119382" x="4965700" y="4102100"/>
          <p14:tracePt t="119399" x="5010150" y="4057650"/>
          <p14:tracePt t="119416" x="5086350" y="3994150"/>
          <p14:tracePt t="119433" x="5162550" y="3949700"/>
          <p14:tracePt t="119449" x="5238750" y="3930650"/>
          <p14:tracePt t="119466" x="5289550" y="3917950"/>
          <p14:tracePt t="119482" x="5308600" y="3905250"/>
          <p14:tracePt t="119499" x="5321300" y="3905250"/>
          <p14:tracePt t="119516" x="5327650" y="3905250"/>
          <p14:tracePt t="119532" x="5340350" y="3917950"/>
          <p14:tracePt t="119549" x="5365750" y="3943350"/>
          <p14:tracePt t="119566" x="5397500" y="3962400"/>
          <p14:tracePt t="119583" x="5422900" y="3987800"/>
          <p14:tracePt t="119599" x="5448300" y="4000500"/>
          <p14:tracePt t="119616" x="5461000" y="4000500"/>
          <p14:tracePt t="119635" x="5480050" y="4000500"/>
          <p14:tracePt t="119649" x="5486400" y="4000500"/>
          <p14:tracePt t="119667" x="5492750" y="4000500"/>
          <p14:tracePt t="119683" x="5499100" y="3994150"/>
          <p14:tracePt t="119707" x="5499100" y="3987800"/>
          <p14:tracePt t="119723" x="5499100" y="3981450"/>
          <p14:tracePt t="119732" x="5499100" y="3975100"/>
          <p14:tracePt t="119749" x="5499100" y="3949700"/>
          <p14:tracePt t="119766" x="5505450" y="3937000"/>
          <p14:tracePt t="119783" x="5505450" y="3911600"/>
          <p14:tracePt t="119799" x="5524500" y="3886200"/>
          <p14:tracePt t="119816" x="5530850" y="3860800"/>
          <p14:tracePt t="119833" x="5530850" y="3854450"/>
          <p14:tracePt t="119849" x="5530850" y="3841750"/>
          <p14:tracePt t="119866" x="5537200" y="3835400"/>
          <p14:tracePt t="119883" x="5537200" y="3822700"/>
          <p14:tracePt t="121059" x="5537200" y="3816350"/>
          <p14:tracePt t="121067" x="5537200" y="3803650"/>
          <p14:tracePt t="121099" x="5537200" y="3797300"/>
          <p14:tracePt t="122275" x="5530850" y="3803650"/>
          <p14:tracePt t="122284" x="5524500" y="3810000"/>
          <p14:tracePt t="122300" x="5518150" y="3816350"/>
          <p14:tracePt t="122316" x="5511800" y="3822700"/>
          <p14:tracePt t="122333" x="5486400" y="3848100"/>
          <p14:tracePt t="122350" x="5473700" y="3867150"/>
          <p14:tracePt t="122367" x="5467350" y="3873500"/>
          <p14:tracePt t="122387" x="5467350" y="3879850"/>
          <p14:tracePt t="122400" x="5461000" y="3886200"/>
          <p14:tracePt t="123036" x="5454650" y="3886200"/>
          <p14:tracePt t="123588" x="5448300" y="3886200"/>
          <p14:tracePt t="123596" x="5441950" y="3886200"/>
          <p14:tracePt t="123636" x="5441950" y="3898900"/>
          <p14:tracePt t="124332" x="5422900" y="3905250"/>
          <p14:tracePt t="124356" x="5416550" y="3905250"/>
          <p14:tracePt t="124380" x="5397500" y="3911600"/>
          <p14:tracePt t="124396" x="5391150" y="3917950"/>
          <p14:tracePt t="124420" x="5384800" y="3924300"/>
          <p14:tracePt t="124444" x="5378450" y="3937000"/>
          <p14:tracePt t="124468" x="5378450" y="3943350"/>
          <p14:tracePt t="124492" x="5372100" y="3956050"/>
          <p14:tracePt t="124540" x="5372100" y="3975100"/>
          <p14:tracePt t="124556" x="5359400" y="3994150"/>
          <p14:tracePt t="124692" x="5359400" y="4000500"/>
          <p14:tracePt t="124796" x="5353050" y="4006850"/>
          <p14:tracePt t="124804" x="5353050" y="4013200"/>
          <p14:tracePt t="124908" x="5346700" y="4006850"/>
          <p14:tracePt t="124916" x="5340350" y="4000500"/>
          <p14:tracePt t="125668" x="5340350" y="3994150"/>
          <p14:tracePt t="129773" x="5334000" y="3994150"/>
          <p14:tracePt t="129917" x="5334000" y="4000500"/>
          <p14:tracePt t="129925" x="5321300" y="4006850"/>
          <p14:tracePt t="130237" x="5314950" y="4006850"/>
          <p14:tracePt t="130245" x="5308600" y="4006850"/>
          <p14:tracePt t="130421" x="5302250" y="4006850"/>
          <p14:tracePt t="130597" x="5295900" y="4006850"/>
          <p14:tracePt t="130629" x="5289550" y="4006850"/>
          <p14:tracePt t="130637" x="5270500" y="4006850"/>
          <p14:tracePt t="130645" x="5264150" y="4006850"/>
          <p14:tracePt t="130669" x="5257800" y="4006850"/>
          <p14:tracePt t="130886" x="5251450" y="4006850"/>
          <p14:tracePt t="130893" x="5232400" y="4006850"/>
          <p14:tracePt t="130902" x="5226050" y="4006850"/>
          <p14:tracePt t="130918" x="5213350" y="4006850"/>
          <p14:tracePt t="130935" x="5175250" y="4006850"/>
          <p14:tracePt t="130952" x="5149850" y="3987800"/>
          <p14:tracePt t="130969" x="5137150" y="3981450"/>
          <p14:tracePt t="130985" x="5130800" y="3981450"/>
          <p14:tracePt t="131005" x="5105400" y="3968750"/>
          <p14:tracePt t="131046" x="5092700" y="3968750"/>
          <p14:tracePt t="131094" x="5086350" y="3968750"/>
          <p14:tracePt t="131102" x="5073650" y="3968750"/>
          <p14:tracePt t="131125" x="5067300" y="3968750"/>
          <p14:tracePt t="131141" x="5054600" y="3968750"/>
          <p14:tracePt t="131166" x="5048250" y="3968750"/>
          <p14:tracePt t="131246" x="5041900" y="3968750"/>
          <p14:tracePt t="131270" x="5041900" y="3981450"/>
          <p14:tracePt t="131278" x="5035550" y="3987800"/>
          <p14:tracePt t="131350" x="5029200" y="3987800"/>
          <p14:tracePt t="131566" x="5010150" y="3987800"/>
          <p14:tracePt t="131598" x="4991100" y="3994150"/>
          <p14:tracePt t="131622" x="4984750" y="3994150"/>
          <p14:tracePt t="131630" x="4978400" y="4000500"/>
          <p14:tracePt t="131662" x="4959350" y="4019550"/>
          <p14:tracePt t="131710" x="4953000" y="4019550"/>
          <p14:tracePt t="131750" x="4946650" y="4019550"/>
          <p14:tracePt t="131758" x="4940300" y="4019550"/>
          <p14:tracePt t="131782" x="4914900" y="4019550"/>
          <p14:tracePt t="131798" x="4908550" y="4019550"/>
          <p14:tracePt t="131806" x="4902200" y="4019550"/>
          <p14:tracePt t="131819" x="4895850" y="4019550"/>
          <p14:tracePt t="131835" x="4870450" y="4019550"/>
          <p14:tracePt t="131852" x="4857750" y="4019550"/>
          <p14:tracePt t="131869" x="4851400" y="4019550"/>
          <p14:tracePt t="131886" x="4819650" y="4019550"/>
          <p14:tracePt t="131902" x="4813300" y="4025900"/>
          <p14:tracePt t="131919" x="4787900" y="4038600"/>
          <p14:tracePt t="131935" x="4781550" y="4044950"/>
          <p14:tracePt t="131952" x="4768850" y="4044950"/>
          <p14:tracePt t="131969" x="4756150" y="4044950"/>
          <p14:tracePt t="131985" x="4749800" y="4044950"/>
          <p14:tracePt t="132002" x="4743450" y="4044950"/>
          <p14:tracePt t="132019" x="4724400" y="4038600"/>
          <p14:tracePt t="132035" x="4705350" y="4013200"/>
          <p14:tracePt t="132052" x="4705350" y="3987800"/>
          <p14:tracePt t="132069" x="4705350" y="3975100"/>
          <p14:tracePt t="132142" x="4699000" y="3968750"/>
          <p14:tracePt t="132230" x="4699000" y="3962400"/>
          <p14:tracePt t="132238" x="4699000" y="3937000"/>
          <p14:tracePt t="132252" x="4699000" y="3917950"/>
          <p14:tracePt t="132269" x="4699000" y="3835400"/>
          <p14:tracePt t="132286" x="4629150" y="3676650"/>
          <p14:tracePt t="132302" x="4533900" y="3568700"/>
          <p14:tracePt t="132319" x="4432300" y="3441700"/>
          <p14:tracePt t="132336" x="4318000" y="3333750"/>
          <p14:tracePt t="132352" x="4210050" y="3251200"/>
          <p14:tracePt t="132369" x="4140200" y="3200400"/>
          <p14:tracePt t="132386" x="4108450" y="3181350"/>
          <p14:tracePt t="132402" x="4051300" y="3168650"/>
          <p14:tracePt t="132419" x="4006850" y="3168650"/>
          <p14:tracePt t="132436" x="3937000" y="3168650"/>
          <p14:tracePt t="132452" x="3873500" y="3168650"/>
          <p14:tracePt t="132469" x="3803650" y="3168650"/>
          <p14:tracePt t="132486" x="3708400" y="3136900"/>
          <p14:tracePt t="132502" x="3683000" y="3136900"/>
          <p14:tracePt t="132519" x="3651250" y="3136900"/>
          <p14:tracePt t="132536" x="3638550" y="3136900"/>
          <p14:tracePt t="132552" x="3619500" y="3143250"/>
          <p14:tracePt t="132569" x="3613150" y="3149600"/>
          <p14:tracePt t="132590" x="3600450" y="3155950"/>
          <p14:tracePt t="132606" x="3575050" y="3162300"/>
          <p14:tracePt t="132619" x="3575050" y="3168650"/>
          <p14:tracePt t="132636" x="3556000" y="3187700"/>
          <p14:tracePt t="132652" x="3530600" y="3200400"/>
          <p14:tracePt t="132669" x="3505200" y="3225800"/>
          <p14:tracePt t="132686" x="3454400" y="3270250"/>
          <p14:tracePt t="132702" x="3416300" y="3276600"/>
          <p14:tracePt t="132719" x="3403600" y="3289300"/>
          <p14:tracePt t="132798" x="3390900" y="3289300"/>
          <p14:tracePt t="132838" x="3378200" y="3289300"/>
          <p14:tracePt t="132854" x="3359150" y="3282950"/>
          <p14:tracePt t="132870" x="3359150" y="3276600"/>
          <p14:tracePt t="138607" x="3352800" y="3263900"/>
          <p14:tracePt t="138615" x="3352800" y="3251200"/>
          <p14:tracePt t="138623" x="3352800" y="3225800"/>
          <p14:tracePt t="138637" x="3346450" y="3219450"/>
          <p14:tracePt t="138654" x="3346450" y="3181350"/>
          <p14:tracePt t="138670" x="3327400" y="3136900"/>
          <p14:tracePt t="138687" x="3314700" y="3098800"/>
          <p14:tracePt t="138704" x="3314700" y="3092450"/>
          <p14:tracePt t="138720" x="3314700" y="3086100"/>
          <p14:tracePt t="138743" x="3308350" y="3079750"/>
          <p14:tracePt t="138759" x="3308350" y="3073400"/>
          <p14:tracePt t="139039" x="3308350" y="3086100"/>
          <p14:tracePt t="139055" x="3308350" y="3092450"/>
          <p14:tracePt t="141136" x="3321050" y="3105150"/>
          <p14:tracePt t="141144" x="3397250" y="3105150"/>
          <p14:tracePt t="141154" x="3536950" y="3098800"/>
          <p14:tracePt t="141171" x="3867150" y="3054350"/>
          <p14:tracePt t="141188" x="4152900" y="3009900"/>
          <p14:tracePt t="141204" x="4279900" y="2997200"/>
          <p14:tracePt t="141221" x="4330700" y="2990850"/>
          <p14:tracePt t="141238" x="4362450" y="2971800"/>
          <p14:tracePt t="141256" x="4368800" y="2971800"/>
          <p14:tracePt t="141271" x="4375150" y="2971800"/>
          <p14:tracePt t="141288" x="4394200" y="2978150"/>
          <p14:tracePt t="141304" x="4400550" y="2984500"/>
          <p14:tracePt t="141321" x="4419600" y="3003550"/>
          <p14:tracePt t="141338" x="4445000" y="3028950"/>
          <p14:tracePt t="141354" x="4457700" y="3054350"/>
          <p14:tracePt t="141371" x="4495800" y="3067050"/>
          <p14:tracePt t="141388" x="4540250" y="3086100"/>
          <p14:tracePt t="141404" x="4597400" y="3105150"/>
          <p14:tracePt t="141421" x="4737100" y="3117850"/>
          <p14:tracePt t="141438" x="4895850" y="3117850"/>
          <p14:tracePt t="141454" x="5086350" y="3117850"/>
          <p14:tracePt t="141471" x="5264150" y="3117850"/>
          <p14:tracePt t="141488" x="5372100" y="3111500"/>
          <p14:tracePt t="141504" x="5403850" y="3111500"/>
          <p14:tracePt t="141521" x="5429250" y="3111500"/>
          <p14:tracePt t="141538" x="5454650" y="3098800"/>
          <p14:tracePt t="141554" x="5467350" y="3098800"/>
          <p14:tracePt t="141571" x="5511800" y="3098800"/>
          <p14:tracePt t="141588" x="5562600" y="3098800"/>
          <p14:tracePt t="141604" x="5670550" y="3124200"/>
          <p14:tracePt t="141621" x="5797550" y="3162300"/>
          <p14:tracePt t="141638" x="6032500" y="3187700"/>
          <p14:tracePt t="141654" x="6305550" y="3187700"/>
          <p14:tracePt t="141671" x="6648450" y="3187700"/>
          <p14:tracePt t="141688" x="7219950" y="3187700"/>
          <p14:tracePt t="141704" x="7397750" y="3187700"/>
          <p14:tracePt t="141721" x="7423150" y="3187700"/>
          <p14:tracePt t="141738" x="7429500" y="3194050"/>
          <p14:tracePt t="141754" x="7429500" y="3200400"/>
          <p14:tracePt t="141776" x="7429500" y="3213100"/>
          <p14:tracePt t="141792" x="7429500" y="3219450"/>
          <p14:tracePt t="141936" x="7429500" y="3225800"/>
          <p14:tracePt t="141944" x="7448550" y="3225800"/>
          <p14:tracePt t="141954" x="7486650" y="3200400"/>
          <p14:tracePt t="141971" x="7512050" y="3194050"/>
          <p14:tracePt t="141988" x="7537450" y="3187700"/>
          <p14:tracePt t="142004" x="7543800" y="3175000"/>
          <p14:tracePt t="142024" x="7556500" y="3168650"/>
          <p14:tracePt t="142040" x="7562850" y="3162300"/>
          <p14:tracePt t="142056" x="7569200" y="3162300"/>
          <p14:tracePt t="142072" x="7575550" y="3162300"/>
          <p14:tracePt t="142088" x="7600950" y="3200400"/>
          <p14:tracePt t="142104" x="7696200" y="3282950"/>
          <p14:tracePt t="142121" x="7893050" y="3346450"/>
          <p14:tracePt t="142138" x="8140700" y="3359150"/>
          <p14:tracePt t="142154" x="8299450" y="3359150"/>
          <p14:tracePt t="142171" x="8369300" y="3359150"/>
          <p14:tracePt t="142188" x="8375650" y="3359150"/>
          <p14:tracePt t="142204" x="8375650" y="3346450"/>
          <p14:tracePt t="142221" x="8343900" y="3302000"/>
          <p14:tracePt t="142238" x="8286750" y="3270250"/>
          <p14:tracePt t="142254" x="8185150" y="3225800"/>
          <p14:tracePt t="142271" x="8115300" y="3219450"/>
          <p14:tracePt t="142288" x="8045450" y="3187700"/>
          <p14:tracePt t="142304" x="8020050" y="3181350"/>
          <p14:tracePt t="142321" x="8001000" y="3181350"/>
          <p14:tracePt t="142338" x="7988300" y="3175000"/>
          <p14:tracePt t="142354" x="7975600" y="3162300"/>
          <p14:tracePt t="142371" x="7975600" y="3143250"/>
          <p14:tracePt t="142388" x="7975600" y="3111500"/>
          <p14:tracePt t="142405" x="7981950" y="3060700"/>
          <p14:tracePt t="142421" x="8020050" y="3009900"/>
          <p14:tracePt t="142438" x="8051800" y="2952750"/>
          <p14:tracePt t="142454" x="8064500" y="2914650"/>
          <p14:tracePt t="142471" x="8083550" y="2882900"/>
          <p14:tracePt t="142488" x="8089900" y="2876550"/>
          <p14:tracePt t="142504" x="8089900" y="2863850"/>
          <p14:tracePt t="142521" x="8096250" y="2857500"/>
          <p14:tracePt t="142624" x="8070850" y="2882900"/>
          <p14:tracePt t="142632" x="8051800" y="2895600"/>
          <p14:tracePt t="142640" x="8013700" y="2927350"/>
          <p14:tracePt t="142654" x="7981950" y="2959100"/>
          <p14:tracePt t="142671" x="7893050" y="3009900"/>
          <p14:tracePt t="142688" x="7772400" y="3111500"/>
          <p14:tracePt t="142705" x="7727950" y="3149600"/>
          <p14:tracePt t="142721" x="7689850" y="3162300"/>
          <p14:tracePt t="142738" x="7683500" y="3162300"/>
          <p14:tracePt t="142755" x="7664450" y="3162300"/>
          <p14:tracePt t="142771" x="7632700" y="3162300"/>
          <p14:tracePt t="142788" x="7543800" y="3162300"/>
          <p14:tracePt t="142805" x="7334250" y="3155950"/>
          <p14:tracePt t="142821" x="7156450" y="3155950"/>
          <p14:tracePt t="142838" x="7016750" y="3155950"/>
          <p14:tracePt t="142855" x="6985000" y="3155950"/>
          <p14:tracePt t="142872" x="6972300" y="3162300"/>
          <p14:tracePt t="142896" x="6972300" y="3168650"/>
          <p14:tracePt t="142905" x="6972300" y="3175000"/>
          <p14:tracePt t="142921" x="7010400" y="3194050"/>
          <p14:tracePt t="142938" x="7061200" y="3219450"/>
          <p14:tracePt t="142955" x="7073900" y="3244850"/>
          <p14:tracePt t="142971" x="7080250" y="3251200"/>
          <p14:tracePt t="142988" x="7080250" y="3257550"/>
          <p14:tracePt t="143005" x="7080250" y="3276600"/>
          <p14:tracePt t="143021" x="7080250" y="3289300"/>
          <p14:tracePt t="143038" x="7067550" y="3308350"/>
          <p14:tracePt t="143055" x="7035800" y="3314700"/>
          <p14:tracePt t="143071" x="6991350" y="3314700"/>
          <p14:tracePt t="143088" x="6978650" y="3314700"/>
          <p14:tracePt t="143105" x="6953250" y="3314700"/>
          <p14:tracePt t="143121" x="6877050" y="3295650"/>
          <p14:tracePt t="143138" x="6756400" y="3270250"/>
          <p14:tracePt t="143155" x="6527800" y="3244850"/>
          <p14:tracePt t="143171" x="6286500" y="3244850"/>
          <p14:tracePt t="143188" x="6140450" y="3232150"/>
          <p14:tracePt t="143205" x="5905500" y="3162300"/>
          <p14:tracePt t="143221" x="5638800" y="3092450"/>
          <p14:tracePt t="143238" x="5359400" y="3022600"/>
          <p14:tracePt t="143255" x="5010150" y="2990850"/>
          <p14:tracePt t="143271" x="4667250" y="2952750"/>
          <p14:tracePt t="143288" x="4089400" y="2933700"/>
          <p14:tracePt t="143305" x="3708400" y="2933700"/>
          <p14:tracePt t="143321" x="3327400" y="2933700"/>
          <p14:tracePt t="143338" x="2984500" y="2921000"/>
          <p14:tracePt t="143355" x="2667000" y="2889250"/>
          <p14:tracePt t="143371" x="2413000" y="2889250"/>
          <p14:tracePt t="143388" x="2165350" y="2889250"/>
          <p14:tracePt t="143405" x="1974850" y="2889250"/>
          <p14:tracePt t="143421" x="1835150" y="2895600"/>
          <p14:tracePt t="143438" x="1701800" y="2921000"/>
          <p14:tracePt t="143455" x="1587500" y="2959100"/>
          <p14:tracePt t="143471" x="1543050" y="2965450"/>
          <p14:tracePt t="143488" x="1498600" y="2984500"/>
          <p14:tracePt t="143505" x="1492250" y="2990850"/>
          <p14:tracePt t="143521" x="1473200" y="3022600"/>
          <p14:tracePt t="143538" x="1466850" y="3067050"/>
          <p14:tracePt t="143555" x="1466850" y="3092450"/>
          <p14:tracePt t="143571" x="1454150" y="3117850"/>
          <p14:tracePt t="143588" x="1454150" y="3124200"/>
          <p14:tracePt t="143605" x="1454150" y="3149600"/>
          <p14:tracePt t="143621" x="1454150" y="3155950"/>
          <p14:tracePt t="143640" x="1454150" y="3162300"/>
          <p14:tracePt t="143656" x="1460500" y="3181350"/>
          <p14:tracePt t="143671" x="1473200" y="3181350"/>
          <p14:tracePt t="143688" x="1562100" y="3200400"/>
          <p14:tracePt t="143705" x="1612900" y="3200400"/>
          <p14:tracePt t="143721" x="1651000" y="3200400"/>
          <p14:tracePt t="143738" x="1682750" y="3200400"/>
          <p14:tracePt t="143755" x="1701800" y="3200400"/>
          <p14:tracePt t="143771" x="1733550" y="3200400"/>
          <p14:tracePt t="143788" x="1771650" y="3200400"/>
          <p14:tracePt t="143805" x="1803400" y="3200400"/>
          <p14:tracePt t="143821" x="1835150" y="3200400"/>
          <p14:tracePt t="143838" x="1879600" y="3200400"/>
          <p14:tracePt t="143855" x="1924050" y="3200400"/>
          <p14:tracePt t="143871" x="1962150" y="3206750"/>
          <p14:tracePt t="143888" x="1993900" y="3225800"/>
          <p14:tracePt t="143905" x="2012950" y="3244850"/>
          <p14:tracePt t="143921" x="2032000" y="3251200"/>
          <p14:tracePt t="143938" x="2044700" y="3257550"/>
          <p14:tracePt t="143955" x="2070100" y="3263900"/>
          <p14:tracePt t="143971" x="2076450" y="3263900"/>
          <p14:tracePt t="143988" x="2082800" y="3263900"/>
          <p14:tracePt t="144005" x="2108200" y="3263900"/>
          <p14:tracePt t="144021" x="2114550" y="3263900"/>
          <p14:tracePt t="144038" x="2120900" y="3263900"/>
          <p14:tracePt t="144104" x="2127250" y="3270250"/>
          <p14:tracePt t="144153" x="2127250" y="3276600"/>
          <p14:tracePt t="144224" x="2127250" y="3289300"/>
          <p14:tracePt t="144241" x="2120900" y="3289300"/>
          <p14:tracePt t="144257" x="2114550" y="3289300"/>
          <p14:tracePt t="144273" x="2095500" y="3282950"/>
          <p14:tracePt t="144296" x="2095500" y="3276600"/>
          <p14:tracePt t="144305" x="2095500" y="3270250"/>
          <p14:tracePt t="144313" x="2095500" y="3244850"/>
          <p14:tracePt t="144322" x="2095500" y="3238500"/>
          <p14:tracePt t="144338" x="2120900" y="3194050"/>
          <p14:tracePt t="144355" x="2133600" y="3181350"/>
          <p14:tracePt t="144377" x="2139950" y="3181350"/>
          <p14:tracePt t="144409" x="2146300" y="3181350"/>
          <p14:tracePt t="144417" x="2146300" y="3194050"/>
          <p14:tracePt t="144425" x="2146300" y="3206750"/>
          <p14:tracePt t="144438" x="2146300" y="3225800"/>
          <p14:tracePt t="144455" x="2133600" y="3244850"/>
          <p14:tracePt t="144472" x="2127250" y="3270250"/>
          <p14:tracePt t="144489" x="2127250" y="3276600"/>
          <p14:tracePt t="144817" x="2120900" y="3282950"/>
          <p14:tracePt t="144833" x="2114550" y="3295650"/>
          <p14:tracePt t="144849" x="2108200" y="3308350"/>
          <p14:tracePt t="144857" x="2095500" y="3327400"/>
          <p14:tracePt t="145001" x="2089150" y="3333750"/>
          <p14:tracePt t="145129" x="2089150" y="3314700"/>
          <p14:tracePt t="145137" x="2108200" y="3295650"/>
          <p14:tracePt t="145145" x="2114550" y="3289300"/>
          <p14:tracePt t="145155" x="2127250" y="3282950"/>
          <p14:tracePt t="145172" x="2133600" y="3276600"/>
          <p14:tracePt t="145361" x="2139950" y="3270250"/>
          <p14:tracePt t="145385" x="2146300" y="3270250"/>
          <p14:tracePt t="145401" x="2152650" y="3270250"/>
          <p14:tracePt t="145513" x="2159000" y="3270250"/>
          <p14:tracePt t="145529" x="2171700" y="3263900"/>
          <p14:tracePt t="145561" x="2171700" y="3251200"/>
          <p14:tracePt t="145601" x="2184400" y="3238500"/>
          <p14:tracePt t="145649" x="2184400" y="3232150"/>
          <p14:tracePt t="146073" x="2184400" y="3238500"/>
          <p14:tracePt t="146097" x="2184400" y="3244850"/>
          <p14:tracePt t="146113" x="2184400" y="3251200"/>
          <p14:tracePt t="146137" x="2184400" y="3270250"/>
          <p14:tracePt t="146185" x="2184400" y="3276600"/>
          <p14:tracePt t="146209" x="2184400" y="3282950"/>
          <p14:tracePt t="146233" x="2178050" y="3289300"/>
          <p14:tracePt t="146273" x="2159000" y="3289300"/>
          <p14:tracePt t="146401" x="2159000" y="3282950"/>
          <p14:tracePt t="146425" x="2159000" y="3276600"/>
          <p14:tracePt t="146481" x="2152650" y="3257550"/>
          <p14:tracePt t="146505" x="2152650" y="3251200"/>
          <p14:tracePt t="146521" x="2146300" y="3244850"/>
          <p14:tracePt t="146553" x="2139950" y="3225800"/>
          <p14:tracePt t="146585" x="2127250" y="3219450"/>
          <p14:tracePt t="146865" x="2127250" y="3213100"/>
          <p14:tracePt t="146881" x="2127250" y="3206750"/>
          <p14:tracePt t="146897" x="2133600" y="3200400"/>
          <p14:tracePt t="146913" x="2133600" y="3187700"/>
          <p14:tracePt t="146929" x="2133600" y="3175000"/>
          <p14:tracePt t="147017" x="2139950" y="3168650"/>
          <p14:tracePt t="147065" x="2146300" y="3168650"/>
          <p14:tracePt t="147137" x="2152650" y="3168650"/>
          <p14:tracePt t="147185" x="2159000" y="3168650"/>
          <p14:tracePt t="147265" x="2178050" y="3168650"/>
          <p14:tracePt t="147313" x="2184400" y="3168650"/>
          <p14:tracePt t="148290" x="2190750" y="3175000"/>
          <p14:tracePt t="148297" x="2209800" y="3194050"/>
          <p14:tracePt t="148306" x="2228850" y="3200400"/>
          <p14:tracePt t="148323" x="2286000" y="3219450"/>
          <p14:tracePt t="148339" x="2432050" y="3270250"/>
          <p14:tracePt t="148356" x="2609850" y="3308350"/>
          <p14:tracePt t="148373" x="2654300" y="3327400"/>
          <p14:tracePt t="148393" x="2673350" y="3327400"/>
          <p14:tracePt t="148530" x="2667000" y="3321050"/>
          <p14:tracePt t="148545" x="2667000" y="3314700"/>
          <p14:tracePt t="148553" x="2647950" y="3282950"/>
          <p14:tracePt t="148594" x="2647950" y="3276600"/>
          <p14:tracePt t="148786" x="2647950" y="3295650"/>
          <p14:tracePt t="148794" x="2660650" y="3302000"/>
          <p14:tracePt t="148818" x="2686050" y="3314700"/>
          <p14:tracePt t="148826" x="2692400" y="3321050"/>
          <p14:tracePt t="148839" x="2698750" y="3321050"/>
          <p14:tracePt t="148856" x="2768600" y="3321050"/>
          <p14:tracePt t="148873" x="3067050" y="3321050"/>
          <p14:tracePt t="148889" x="3714750" y="3321050"/>
          <p14:tracePt t="148906" x="4089400" y="3321050"/>
          <p14:tracePt t="148923" x="4298950" y="3321050"/>
          <p14:tracePt t="148939" x="4337050" y="3321050"/>
          <p14:tracePt t="149138" x="4337050" y="3327400"/>
          <p14:tracePt t="149162" x="4337050" y="3333750"/>
          <p14:tracePt t="149218" x="4343400" y="3340100"/>
          <p14:tracePt t="149258" x="4343400" y="3359150"/>
          <p14:tracePt t="149274" x="4343400" y="3365500"/>
          <p14:tracePt t="149282" x="4343400" y="3378200"/>
          <p14:tracePt t="149290" x="4343400" y="3390900"/>
          <p14:tracePt t="149306" x="4330700" y="3403600"/>
          <p14:tracePt t="149323" x="4324350" y="3409950"/>
          <p14:tracePt t="149339" x="4318000" y="3416300"/>
          <p14:tracePt t="149356" x="4311650" y="3435350"/>
          <p14:tracePt t="149373" x="4305300" y="3435350"/>
          <p14:tracePt t="149389" x="4292600" y="3441700"/>
          <p14:tracePt t="149406" x="4286250" y="3448050"/>
          <p14:tracePt t="149423" x="4286250" y="3473450"/>
          <p14:tracePt t="149440" x="4286250" y="3524250"/>
          <p14:tracePt t="149456" x="4298950" y="3594100"/>
          <p14:tracePt t="149473" x="4375150" y="3657600"/>
          <p14:tracePt t="149489" x="4603750" y="3746500"/>
          <p14:tracePt t="149506" x="4699000" y="3765550"/>
          <p14:tracePt t="149523" x="4762500" y="3784600"/>
          <p14:tracePt t="149539" x="4768850" y="3784600"/>
          <p14:tracePt t="149556" x="4775200" y="3790950"/>
          <p14:tracePt t="149666" x="4775200" y="3803650"/>
          <p14:tracePt t="149698" x="4768850" y="3803650"/>
          <p14:tracePt t="149714" x="4756150" y="3803650"/>
          <p14:tracePt t="149722" x="4749800" y="3797300"/>
          <p14:tracePt t="149746" x="4749800" y="3790950"/>
          <p14:tracePt t="149754" x="4743450" y="3784600"/>
          <p14:tracePt t="149770" x="4743450" y="3778250"/>
          <p14:tracePt t="149778" x="4743450" y="3765550"/>
          <p14:tracePt t="149794" x="4743450" y="3746500"/>
          <p14:tracePt t="149810" x="4743450" y="3740150"/>
          <p14:tracePt t="149826" x="4743450" y="3721100"/>
          <p14:tracePt t="149842" x="4743450" y="3702050"/>
          <p14:tracePt t="149858" x="4762500" y="3689350"/>
          <p14:tracePt t="149874" x="4794250" y="3663950"/>
          <p14:tracePt t="149890" x="4826000" y="3663950"/>
          <p14:tracePt t="149906" x="4895850" y="3663950"/>
          <p14:tracePt t="149923" x="4959350" y="3663950"/>
          <p14:tracePt t="149940" x="4965700" y="3663950"/>
          <p14:tracePt t="149962" x="4978400" y="3670300"/>
          <p14:tracePt t="149973" x="4972050" y="3676650"/>
          <p14:tracePt t="149990" x="4953000" y="3683000"/>
          <p14:tracePt t="150006" x="4927600" y="3702050"/>
          <p14:tracePt t="150023" x="4902200" y="3714750"/>
          <p14:tracePt t="150040" x="4864100" y="3740150"/>
          <p14:tracePt t="150056" x="4838700" y="3784600"/>
          <p14:tracePt t="150073" x="4806950" y="3803650"/>
          <p14:tracePt t="150090" x="4781550" y="3810000"/>
          <p14:tracePt t="150114" x="4743450" y="3822700"/>
          <p14:tracePt t="150123" x="4737100" y="3829050"/>
          <p14:tracePt t="150140" x="4711700" y="3835400"/>
          <p14:tracePt t="150156" x="4692650" y="3835400"/>
          <p14:tracePt t="150173" x="4686300" y="3829050"/>
          <p14:tracePt t="150234" x="4686300" y="3816350"/>
          <p14:tracePt t="150250" x="4692650" y="3822700"/>
          <p14:tracePt t="150258" x="4692650" y="3829050"/>
          <p14:tracePt t="150273" x="4692650" y="3835400"/>
          <p14:tracePt t="150290" x="4692650" y="3873500"/>
          <p14:tracePt t="150306" x="4705350" y="3905250"/>
          <p14:tracePt t="150323" x="4705350" y="3924300"/>
          <p14:tracePt t="150340" x="4705350" y="3937000"/>
          <p14:tracePt t="150370" x="4699000" y="3943350"/>
          <p14:tracePt t="150378" x="4692650" y="3943350"/>
          <p14:tracePt t="150394" x="4679950" y="3943350"/>
          <p14:tracePt t="150406" x="4673600" y="3937000"/>
          <p14:tracePt t="150434" x="4660900" y="3937000"/>
          <p14:tracePt t="150442" x="4654550" y="3937000"/>
          <p14:tracePt t="150456" x="4648200" y="3937000"/>
          <p14:tracePt t="150473" x="4635500" y="3937000"/>
          <p14:tracePt t="150490" x="4559300" y="3892550"/>
          <p14:tracePt t="150506" x="4533900" y="3879850"/>
          <p14:tracePt t="150523" x="4514850" y="3854450"/>
          <p14:tracePt t="150540" x="4502150" y="3854450"/>
          <p14:tracePt t="150556" x="4489450" y="3848100"/>
          <p14:tracePt t="150573" x="4483100" y="3841750"/>
          <p14:tracePt t="150590" x="4464050" y="3841750"/>
          <p14:tracePt t="150606" x="4445000" y="3822700"/>
          <p14:tracePt t="150623" x="4438650" y="3816350"/>
          <p14:tracePt t="150650" x="4425950" y="3810000"/>
          <p14:tracePt t="150674" x="4413250" y="3810000"/>
          <p14:tracePt t="150682" x="4387850" y="3797300"/>
          <p14:tracePt t="150690" x="4337050" y="3778250"/>
          <p14:tracePt t="150706" x="4203700" y="3740150"/>
          <p14:tracePt t="150723" x="4038600" y="3689350"/>
          <p14:tracePt t="150740" x="3886200" y="3638550"/>
          <p14:tracePt t="150756" x="3771900" y="3594100"/>
          <p14:tracePt t="150773" x="3676650" y="3568700"/>
          <p14:tracePt t="150790" x="3581400" y="3517900"/>
          <p14:tracePt t="150806" x="3498850" y="3473450"/>
          <p14:tracePt t="150823" x="3422650" y="3429000"/>
          <p14:tracePt t="150840" x="3390900" y="3416300"/>
          <p14:tracePt t="150856" x="3321050" y="3384550"/>
          <p14:tracePt t="150873" x="3276600" y="3352800"/>
          <p14:tracePt t="150890" x="3035300" y="3270250"/>
          <p14:tracePt t="150906" x="2940050" y="3244850"/>
          <p14:tracePt t="150923" x="2863850" y="3206750"/>
          <p14:tracePt t="150940" x="2794000" y="3187700"/>
          <p14:tracePt t="150956" x="2749550" y="3149600"/>
          <p14:tracePt t="150973" x="2724150" y="3136900"/>
          <p14:tracePt t="150990" x="2679700" y="3111500"/>
          <p14:tracePt t="151006" x="2660650" y="3098800"/>
          <p14:tracePt t="151023" x="2641600" y="3086100"/>
          <p14:tracePt t="151040" x="2628900" y="3073400"/>
          <p14:tracePt t="151056" x="2622550" y="3067050"/>
          <p14:tracePt t="151073" x="2603500" y="3067050"/>
          <p14:tracePt t="151090" x="2584450" y="3060700"/>
          <p14:tracePt t="151106" x="2552700" y="3060700"/>
          <p14:tracePt t="151123" x="2482850" y="3060700"/>
          <p14:tracePt t="151140" x="2362200" y="3067050"/>
          <p14:tracePt t="151157" x="2197100" y="3117850"/>
          <p14:tracePt t="151173" x="2012950" y="3143250"/>
          <p14:tracePt t="151190" x="1885950" y="3155950"/>
          <p14:tracePt t="151206" x="1797050" y="3155950"/>
          <p14:tracePt t="151223" x="1771650" y="3155950"/>
          <p14:tracePt t="151240" x="1746250" y="3155950"/>
          <p14:tracePt t="151346" x="1752600" y="3155950"/>
          <p14:tracePt t="151354" x="1765300" y="3155950"/>
          <p14:tracePt t="151362" x="1784350" y="3155950"/>
          <p14:tracePt t="151373" x="1797050" y="3155950"/>
          <p14:tracePt t="151390" x="1822450" y="3162300"/>
          <p14:tracePt t="151407" x="1828800" y="3162300"/>
          <p14:tracePt t="151426" x="1835150" y="3162300"/>
          <p14:tracePt t="151450" x="1854200" y="3162300"/>
          <p14:tracePt t="151458" x="1873250" y="3162300"/>
          <p14:tracePt t="151473" x="1879600" y="3162300"/>
          <p14:tracePt t="151490" x="1917700" y="3162300"/>
          <p14:tracePt t="151507" x="1993900" y="3162300"/>
          <p14:tracePt t="151523" x="2114550" y="3162300"/>
          <p14:tracePt t="151540" x="2343150" y="3162300"/>
          <p14:tracePt t="151557" x="2654300" y="3162300"/>
          <p14:tracePt t="151573" x="2946400" y="3181350"/>
          <p14:tracePt t="151590" x="3213100" y="3219450"/>
          <p14:tracePt t="151606" x="3422650" y="3219450"/>
          <p14:tracePt t="151623" x="3543300" y="3219450"/>
          <p14:tracePt t="151640" x="3587750" y="3219450"/>
          <p14:tracePt t="151656" x="3606800" y="3219450"/>
          <p14:tracePt t="151673" x="3619500" y="3219450"/>
          <p14:tracePt t="151689" x="3676650" y="3251200"/>
          <p14:tracePt t="151706" x="3917950" y="3352800"/>
          <p14:tracePt t="151723" x="4197350" y="3422650"/>
          <p14:tracePt t="151739" x="4502150" y="3492500"/>
          <p14:tracePt t="151756" x="4826000" y="3505200"/>
          <p14:tracePt t="151773" x="5060950" y="3549650"/>
          <p14:tracePt t="151789" x="5187950" y="3556000"/>
          <p14:tracePt t="151806" x="5251450" y="3568700"/>
          <p14:tracePt t="151823" x="5257800" y="3568700"/>
          <p14:tracePt t="151866" x="5264150" y="3575050"/>
          <p14:tracePt t="151898" x="5264150" y="3581400"/>
          <p14:tracePt t="151906" x="5264150" y="3600450"/>
          <p14:tracePt t="151923" x="5257800" y="3606800"/>
          <p14:tracePt t="151940" x="5245100" y="3613150"/>
          <p14:tracePt t="151956" x="5226050" y="3625850"/>
          <p14:tracePt t="151978" x="5213350" y="3638550"/>
          <p14:tracePt t="152074" x="5213350" y="3644900"/>
          <p14:tracePt t="152090" x="5238750" y="3670300"/>
          <p14:tracePt t="152098" x="5245100" y="3670300"/>
          <p14:tracePt t="152107" x="5264150" y="3689350"/>
          <p14:tracePt t="152123" x="5295900" y="3702050"/>
          <p14:tracePt t="152140" x="5308600" y="3721100"/>
          <p14:tracePt t="152157" x="5314950" y="3727450"/>
          <p14:tracePt t="152173" x="5321300" y="3752850"/>
          <p14:tracePt t="152190" x="5321300" y="3759200"/>
          <p14:tracePt t="152207" x="5340350" y="3784600"/>
          <p14:tracePt t="152223" x="5346700" y="3797300"/>
          <p14:tracePt t="152240" x="5353050" y="3816350"/>
          <p14:tracePt t="152257" x="5353050" y="3835400"/>
          <p14:tracePt t="152273" x="5365750" y="3841750"/>
          <p14:tracePt t="152290" x="5365750" y="3848100"/>
          <p14:tracePt t="152378" x="5359400" y="3854450"/>
          <p14:tracePt t="152386" x="5353050" y="3854450"/>
          <p14:tracePt t="152394" x="5346700" y="3854450"/>
          <p14:tracePt t="152407" x="5340350" y="3854450"/>
          <p14:tracePt t="152423" x="5314950" y="3854450"/>
          <p14:tracePt t="152440" x="5276850" y="3816350"/>
          <p14:tracePt t="152457" x="5270500" y="3784600"/>
          <p14:tracePt t="152473" x="5257800" y="3759200"/>
          <p14:tracePt t="152490" x="5238750" y="3702050"/>
          <p14:tracePt t="152507" x="5219700" y="3670300"/>
          <p14:tracePt t="152523" x="5213350" y="3651250"/>
          <p14:tracePt t="152540" x="5200650" y="3632200"/>
          <p14:tracePt t="152557" x="5200650" y="3625850"/>
          <p14:tracePt t="152573" x="5194300" y="3613150"/>
          <p14:tracePt t="152590" x="5181600" y="3606800"/>
          <p14:tracePt t="152627" x="5175250" y="3606800"/>
          <p14:tracePt t="152642" x="5168900" y="3606800"/>
          <p14:tracePt t="152682" x="5149850" y="3606800"/>
          <p14:tracePt t="152706" x="5143500" y="3606800"/>
          <p14:tracePt t="152722" x="5137150" y="3606800"/>
          <p14:tracePt t="152738" x="5130800" y="3606800"/>
          <p14:tracePt t="152747" x="5111750" y="3606800"/>
          <p14:tracePt t="152757" x="5105400" y="3606800"/>
          <p14:tracePt t="152773" x="5099050" y="3606800"/>
          <p14:tracePt t="152790" x="5073650" y="3606800"/>
          <p14:tracePt t="152810" x="5067300" y="3606800"/>
          <p14:tracePt t="152834" x="5060950" y="3600450"/>
          <p14:tracePt t="152859" x="5060950" y="3594100"/>
          <p14:tracePt t="153331" x="5054600" y="3587750"/>
          <p14:tracePt t="153931" x="5035550" y="3587750"/>
          <p14:tracePt t="153947" x="5029200" y="3587750"/>
          <p14:tracePt t="154019" x="5022850" y="3587750"/>
          <p14:tracePt t="154027" x="5016500" y="3581400"/>
          <p14:tracePt t="154043" x="5003800" y="3568700"/>
          <p14:tracePt t="154059" x="4997450" y="3562350"/>
          <p14:tracePt t="154074" x="4991100" y="3556000"/>
          <p14:tracePt t="154091" x="4978400" y="3543300"/>
          <p14:tracePt t="154115" x="4959350" y="3536950"/>
          <p14:tracePt t="154131" x="4953000" y="3524250"/>
          <p14:tracePt t="154155" x="4946650" y="3524250"/>
          <p14:tracePt t="154171" x="4940300" y="3517900"/>
          <p14:tracePt t="154187" x="4933950" y="3511550"/>
          <p14:tracePt t="154211" x="4921250" y="3511550"/>
          <p14:tracePt t="154339" x="4914900" y="3511550"/>
          <p14:tracePt t="154371" x="4902200" y="3511550"/>
          <p14:tracePt t="154395" x="4889500" y="3517900"/>
          <p14:tracePt t="154403" x="4876800" y="3536950"/>
          <p14:tracePt t="154411" x="4876800" y="3543300"/>
          <p14:tracePt t="154424" x="4870450" y="3549650"/>
          <p14:tracePt t="154441" x="4857750" y="3594100"/>
          <p14:tracePt t="154457" x="4832350" y="3651250"/>
          <p14:tracePt t="154474" x="4800600" y="3721100"/>
          <p14:tracePt t="154491" x="4749800" y="3822700"/>
          <p14:tracePt t="154507" x="4705350" y="3892550"/>
          <p14:tracePt t="154524" x="4641850" y="3981450"/>
          <p14:tracePt t="154541" x="4584700" y="4057650"/>
          <p14:tracePt t="154557" x="4533900" y="4121150"/>
          <p14:tracePt t="154574" x="4508500" y="4133850"/>
          <p14:tracePt t="154590" x="4502150" y="4140200"/>
          <p14:tracePt t="154611" x="4495800" y="4152900"/>
          <p14:tracePt t="154624" x="4489450" y="4152900"/>
          <p14:tracePt t="154640" x="4464050" y="4159250"/>
          <p14:tracePt t="154657" x="4419600" y="4165600"/>
          <p14:tracePt t="154674" x="4349750" y="4184650"/>
          <p14:tracePt t="154691" x="4254500" y="4197350"/>
          <p14:tracePt t="154707" x="4184650" y="4203700"/>
          <p14:tracePt t="154724" x="4095750" y="4216400"/>
          <p14:tracePt t="154741" x="3981450" y="4241800"/>
          <p14:tracePt t="154757" x="3841750" y="4254500"/>
          <p14:tracePt t="154774" x="3676650" y="4279900"/>
          <p14:tracePt t="154791" x="3549650" y="4298950"/>
          <p14:tracePt t="154807" x="3416300" y="4324350"/>
          <p14:tracePt t="154824" x="3321050" y="4356100"/>
          <p14:tracePt t="154841" x="3238500" y="4375150"/>
          <p14:tracePt t="154857" x="3168650" y="4406900"/>
          <p14:tracePt t="154874" x="3130550" y="4425950"/>
          <p14:tracePt t="154891" x="3111500" y="4451350"/>
          <p14:tracePt t="154907" x="3105150" y="4457700"/>
          <p14:tracePt t="154924" x="3092450" y="4464050"/>
          <p14:tracePt t="154941" x="3086100" y="4470400"/>
          <p14:tracePt t="154957" x="3079750" y="4489450"/>
          <p14:tracePt t="154974" x="3067050" y="4502150"/>
          <p14:tracePt t="154991" x="3048000" y="4527550"/>
          <p14:tracePt t="155007" x="3022600" y="4572000"/>
          <p14:tracePt t="155024" x="3003550" y="4597400"/>
          <p14:tracePt t="155041" x="3003550" y="4622800"/>
          <p14:tracePt t="155057" x="2997200" y="4641850"/>
          <p14:tracePt t="155074" x="2997200" y="4660900"/>
          <p14:tracePt t="155091" x="2997200" y="4667250"/>
          <p14:tracePt t="155115" x="2997200" y="4673600"/>
          <p14:tracePt t="155131" x="3003550" y="4673600"/>
          <p14:tracePt t="155155" x="3016250" y="4673600"/>
          <p14:tracePt t="155171" x="3022600" y="4673600"/>
          <p14:tracePt t="155179" x="3028950" y="4667250"/>
          <p14:tracePt t="155191" x="3028950" y="4654550"/>
          <p14:tracePt t="155207" x="3041650" y="4641850"/>
          <p14:tracePt t="155224" x="3054350" y="4603750"/>
          <p14:tracePt t="155241" x="3060700" y="4591050"/>
          <p14:tracePt t="155257" x="3073400" y="4565650"/>
          <p14:tracePt t="155275" x="3073400" y="4559300"/>
          <p14:tracePt t="155291" x="3073400" y="4533900"/>
          <p14:tracePt t="155307" x="3073400" y="4521200"/>
          <p14:tracePt t="155324" x="3073400" y="4502150"/>
          <p14:tracePt t="155341" x="3073400" y="4489450"/>
          <p14:tracePt t="155357" x="3060700" y="4476750"/>
          <p14:tracePt t="155374" x="3054350" y="4476750"/>
          <p14:tracePt t="155391" x="3035300" y="4457700"/>
          <p14:tracePt t="155411" x="3022600" y="4457700"/>
          <p14:tracePt t="155424" x="3016250" y="4457700"/>
          <p14:tracePt t="155483" x="3009900" y="4457700"/>
          <p14:tracePt t="155539" x="3009900" y="4464050"/>
          <p14:tracePt t="155555" x="3009900" y="4483100"/>
          <p14:tracePt t="155563" x="3009900" y="4489450"/>
          <p14:tracePt t="155574" x="3009900" y="4495800"/>
          <p14:tracePt t="155591" x="3016250" y="4502150"/>
          <p14:tracePt t="155608" x="3016250" y="4521200"/>
          <p14:tracePt t="155624" x="3022600" y="4527550"/>
          <p14:tracePt t="155641" x="3028950" y="4533900"/>
          <p14:tracePt t="155667" x="3048000" y="4552950"/>
          <p14:tracePt t="155803" x="3048000" y="4546600"/>
          <p14:tracePt t="155819" x="3048000" y="4540250"/>
          <p14:tracePt t="155835" x="3048000" y="4533900"/>
          <p14:tracePt t="155843" x="3048000" y="4527550"/>
          <p14:tracePt t="155858" x="3048000" y="4521200"/>
          <p14:tracePt t="155874" x="3079750" y="4514850"/>
          <p14:tracePt t="155891" x="3130550" y="4514850"/>
          <p14:tracePt t="155908" x="3136900" y="4514850"/>
          <p14:tracePt t="155947" x="3143250" y="4514850"/>
          <p14:tracePt t="156075" x="3162300" y="4514850"/>
          <p14:tracePt t="156083" x="3168650" y="4514850"/>
          <p14:tracePt t="156091" x="3175000" y="4514850"/>
          <p14:tracePt t="156108" x="3181350" y="4514850"/>
          <p14:tracePt t="156124" x="3200400" y="4514850"/>
          <p14:tracePt t="156141" x="3206750" y="4514850"/>
          <p14:tracePt t="156158" x="3219450" y="4514850"/>
          <p14:tracePt t="156174" x="3244850" y="4514850"/>
          <p14:tracePt t="156191" x="3257550" y="4514850"/>
          <p14:tracePt t="156208" x="3302000" y="4514850"/>
          <p14:tracePt t="156224" x="3346450" y="4514850"/>
          <p14:tracePt t="156241" x="3409950" y="4514850"/>
          <p14:tracePt t="156258" x="3454400" y="4514850"/>
          <p14:tracePt t="156274" x="3473450" y="4514850"/>
          <p14:tracePt t="156291" x="3479800" y="4514850"/>
          <p14:tracePt t="156308" x="3492500" y="4514850"/>
          <p14:tracePt t="156339" x="3498850" y="4514850"/>
          <p14:tracePt t="156347" x="3511550" y="4514850"/>
          <p14:tracePt t="156371" x="3517900" y="4514850"/>
          <p14:tracePt t="156379" x="3530600" y="4514850"/>
          <p14:tracePt t="156391" x="3536950" y="4514850"/>
          <p14:tracePt t="156408" x="3549650" y="4514850"/>
          <p14:tracePt t="156424" x="3568700" y="4514850"/>
          <p14:tracePt t="156441" x="3575050" y="4514850"/>
          <p14:tracePt t="156458" x="3587750" y="4514850"/>
          <p14:tracePt t="156475" x="3594100" y="4514850"/>
          <p14:tracePt t="156499" x="3606800" y="4514850"/>
          <p14:tracePt t="156515" x="3613150" y="4514850"/>
          <p14:tracePt t="156524" x="3619500" y="4514850"/>
          <p14:tracePt t="156541" x="3632200" y="4514850"/>
          <p14:tracePt t="156558" x="3644900" y="4514850"/>
          <p14:tracePt t="156574" x="3651250" y="4514850"/>
          <p14:tracePt t="156591" x="3670300" y="4495800"/>
          <p14:tracePt t="156608" x="3676650" y="4489450"/>
          <p14:tracePt t="156627" x="3683000" y="4483100"/>
          <p14:tracePt t="156651" x="3689350" y="4476750"/>
          <p14:tracePt t="156667" x="3695700" y="4470400"/>
          <p14:tracePt t="156683" x="3695700" y="4464050"/>
          <p14:tracePt t="156691" x="3695700" y="4451350"/>
          <p14:tracePt t="156708" x="3702050" y="4445000"/>
          <p14:tracePt t="156724" x="3702050" y="4432300"/>
          <p14:tracePt t="156741" x="3702050" y="4425950"/>
          <p14:tracePt t="156779" x="3702050" y="4413250"/>
          <p14:tracePt t="156812" x="3702050" y="4406900"/>
          <p14:tracePt t="156827" x="3695700" y="4400550"/>
          <p14:tracePt t="156851" x="3689350" y="4400550"/>
          <p14:tracePt t="156868" x="3683000" y="4400550"/>
          <p14:tracePt t="156875" x="3676650" y="4394200"/>
          <p14:tracePt t="156884" x="3663950" y="4387850"/>
          <p14:tracePt t="156892" x="3657600" y="4387850"/>
          <p14:tracePt t="156908" x="3644900" y="4381500"/>
          <p14:tracePt t="156924" x="3619500" y="4368800"/>
          <p14:tracePt t="156941" x="3613150" y="4362450"/>
          <p14:tracePt t="156958" x="3587750" y="4349750"/>
          <p14:tracePt t="156974" x="3562350" y="4330700"/>
          <p14:tracePt t="156991" x="3556000" y="4324350"/>
          <p14:tracePt t="157008" x="3530600" y="4305300"/>
          <p14:tracePt t="157028" x="3524250" y="4298950"/>
          <p14:tracePt t="157044" x="3511550" y="4298950"/>
          <p14:tracePt t="157058" x="3492500" y="4292600"/>
          <p14:tracePt t="157075" x="3486150" y="4292600"/>
          <p14:tracePt t="157091" x="3467100" y="4286250"/>
          <p14:tracePt t="157108" x="3454400" y="4286250"/>
          <p14:tracePt t="157124" x="3422650" y="4273550"/>
          <p14:tracePt t="157141" x="3409950" y="4267200"/>
          <p14:tracePt t="157158" x="3378200" y="4267200"/>
          <p14:tracePt t="157175" x="3352800" y="4267200"/>
          <p14:tracePt t="157191" x="3327400" y="4260850"/>
          <p14:tracePt t="157208" x="3295650" y="4260850"/>
          <p14:tracePt t="157225" x="3270250" y="4260850"/>
          <p14:tracePt t="157241" x="3251200" y="4260850"/>
          <p14:tracePt t="157258" x="3213100" y="4260850"/>
          <p14:tracePt t="157275" x="3194050" y="4260850"/>
          <p14:tracePt t="157291" x="3149600" y="4260850"/>
          <p14:tracePt t="157308" x="3130550" y="4260850"/>
          <p14:tracePt t="157325" x="3086100" y="4260850"/>
          <p14:tracePt t="157341" x="3048000" y="4260850"/>
          <p14:tracePt t="157358" x="3009900" y="4260850"/>
          <p14:tracePt t="157375" x="2990850" y="4260850"/>
          <p14:tracePt t="157391" x="2965450" y="4260850"/>
          <p14:tracePt t="157408" x="2946400" y="4260850"/>
          <p14:tracePt t="157425" x="2933700" y="4260850"/>
          <p14:tracePt t="157441" x="2908300" y="4273550"/>
          <p14:tracePt t="157458" x="2895600" y="4279900"/>
          <p14:tracePt t="157474" x="2857500" y="4286250"/>
          <p14:tracePt t="157492" x="2825750" y="4305300"/>
          <p14:tracePt t="157508" x="2806700" y="4318000"/>
          <p14:tracePt t="157525" x="2787650" y="4318000"/>
          <p14:tracePt t="157541" x="2781300" y="4324350"/>
          <p14:tracePt t="157564" x="2774950" y="4337050"/>
          <p14:tracePt t="157575" x="2768600" y="4343400"/>
          <p14:tracePt t="157596" x="2768600" y="4349750"/>
          <p14:tracePt t="157608" x="2755900" y="4356100"/>
          <p14:tracePt t="157625" x="2755900" y="4381500"/>
          <p14:tracePt t="157641" x="2755900" y="4387850"/>
          <p14:tracePt t="157658" x="2755900" y="4394200"/>
          <p14:tracePt t="157675" x="2755900" y="4413250"/>
          <p14:tracePt t="157691" x="2755900" y="4432300"/>
          <p14:tracePt t="157708" x="2755900" y="4457700"/>
          <p14:tracePt t="157725" x="2762250" y="4483100"/>
          <p14:tracePt t="157741" x="2774950" y="4502150"/>
          <p14:tracePt t="157758" x="2794000" y="4521200"/>
          <p14:tracePt t="157775" x="2813050" y="4546600"/>
          <p14:tracePt t="157791" x="2832100" y="4552950"/>
          <p14:tracePt t="157808" x="2876550" y="4578350"/>
          <p14:tracePt t="157825" x="2901950" y="4584700"/>
          <p14:tracePt t="157841" x="2946400" y="4597400"/>
          <p14:tracePt t="157858" x="2990850" y="4603750"/>
          <p14:tracePt t="157875" x="3022600" y="4603750"/>
          <p14:tracePt t="157892" x="3086100" y="4622800"/>
          <p14:tracePt t="157908" x="3117850" y="4635500"/>
          <p14:tracePt t="157925" x="3149600" y="4641850"/>
          <p14:tracePt t="157941" x="3194050" y="4641850"/>
          <p14:tracePt t="157958" x="3219450" y="4648200"/>
          <p14:tracePt t="157975" x="3263900" y="4648200"/>
          <p14:tracePt t="157991" x="3302000" y="4648200"/>
          <p14:tracePt t="158008" x="3333750" y="4648200"/>
          <p14:tracePt t="158025" x="3365500" y="4648200"/>
          <p14:tracePt t="158041" x="3378200" y="4648200"/>
          <p14:tracePt t="158058" x="3422650" y="4648200"/>
          <p14:tracePt t="158075" x="3467100" y="4648200"/>
          <p14:tracePt t="158091" x="3498850" y="4648200"/>
          <p14:tracePt t="158108" x="3581400" y="4648200"/>
          <p14:tracePt t="158124" x="3676650" y="4622800"/>
          <p14:tracePt t="158141" x="3765550" y="4622800"/>
          <p14:tracePt t="158158" x="3930650" y="4597400"/>
          <p14:tracePt t="158174" x="4057650" y="4584700"/>
          <p14:tracePt t="158191" x="4171950" y="4552950"/>
          <p14:tracePt t="158208" x="4267200" y="4540250"/>
          <p14:tracePt t="158225" x="4324350" y="4533900"/>
          <p14:tracePt t="158241" x="4381500" y="4514850"/>
          <p14:tracePt t="158258" x="4419600" y="4502150"/>
          <p14:tracePt t="158275" x="4425950" y="4502150"/>
          <p14:tracePt t="158292" x="4464050" y="4495800"/>
          <p14:tracePt t="158308" x="4508500" y="4483100"/>
          <p14:tracePt t="158325" x="4603750" y="4464050"/>
          <p14:tracePt t="158341" x="4699000" y="4445000"/>
          <p14:tracePt t="158358" x="4775200" y="4413250"/>
          <p14:tracePt t="158375" x="4832350" y="4394200"/>
          <p14:tracePt t="158391" x="4889500" y="4381500"/>
          <p14:tracePt t="158408" x="4921250" y="4362450"/>
          <p14:tracePt t="158425" x="4946650" y="4356100"/>
          <p14:tracePt t="158442" x="4972050" y="4349750"/>
          <p14:tracePt t="158458" x="4997450" y="4343400"/>
          <p14:tracePt t="158476" x="5010150" y="4343400"/>
          <p14:tracePt t="158492" x="5035550" y="4324350"/>
          <p14:tracePt t="158508" x="5080000" y="4324350"/>
          <p14:tracePt t="158525" x="5111750" y="4318000"/>
          <p14:tracePt t="158542" x="5156200" y="4305300"/>
          <p14:tracePt t="158558" x="5181600" y="4298950"/>
          <p14:tracePt t="158575" x="5207000" y="4292600"/>
          <p14:tracePt t="158592" x="5213350" y="4286250"/>
          <p14:tracePt t="158608" x="5219700" y="4273550"/>
          <p14:tracePt t="158625" x="5226050" y="4273550"/>
          <p14:tracePt t="158642" x="5245100" y="4267200"/>
          <p14:tracePt t="158660" x="5264150" y="4267200"/>
          <p14:tracePt t="158684" x="5276850" y="4260850"/>
          <p14:tracePt t="160132" x="5270500" y="4260850"/>
          <p14:tracePt t="160140" x="5264150" y="4260850"/>
          <p14:tracePt t="160148" x="5245100" y="4260850"/>
          <p14:tracePt t="160159" x="5238750" y="4260850"/>
          <p14:tracePt t="160175" x="5226050" y="4260850"/>
          <p14:tracePt t="160192" x="5207000" y="4260850"/>
          <p14:tracePt t="160209" x="5181600" y="4241800"/>
          <p14:tracePt t="160225" x="5149850" y="4229100"/>
          <p14:tracePt t="160242" x="5130800" y="4203700"/>
          <p14:tracePt t="160259" x="5099050" y="4184650"/>
          <p14:tracePt t="160275" x="5080000" y="4171950"/>
          <p14:tracePt t="160292" x="5054600" y="4152900"/>
          <p14:tracePt t="160309" x="5048250" y="4146550"/>
          <p14:tracePt t="160325" x="5029200" y="4146550"/>
          <p14:tracePt t="160342" x="5022850" y="4140200"/>
          <p14:tracePt t="160359" x="5016500" y="4140200"/>
          <p14:tracePt t="160375" x="5003800" y="4140200"/>
          <p14:tracePt t="160392" x="4991100" y="4133850"/>
          <p14:tracePt t="160412" x="4984750" y="4133850"/>
          <p14:tracePt t="160428" x="4978400" y="4127500"/>
          <p14:tracePt t="160442" x="4972050" y="4114800"/>
          <p14:tracePt t="160460" x="4965700" y="4114800"/>
          <p14:tracePt t="160475" x="4959350" y="4108450"/>
          <p14:tracePt t="160540" x="4946650" y="4108450"/>
          <p14:tracePt t="160580" x="4933950" y="4102100"/>
          <p14:tracePt t="160628" x="4927600" y="4102100"/>
          <p14:tracePt t="160693" x="4921250" y="4102100"/>
          <p14:tracePt t="160748" x="4908550" y="4095750"/>
          <p14:tracePt t="160892" x="4902200" y="4095750"/>
          <p14:tracePt t="161005" x="4895850" y="4089400"/>
          <p14:tracePt t="161093" x="4889500" y="4076700"/>
          <p14:tracePt t="167678" x="4883150" y="4076700"/>
          <p14:tracePt t="167686" x="4864100" y="4070350"/>
          <p14:tracePt t="167702" x="4857750" y="4064000"/>
          <p14:tracePt t="167710" x="4851400" y="4057650"/>
          <p14:tracePt t="167727" x="4832350" y="4038600"/>
          <p14:tracePt t="167862" x="4826000" y="4032250"/>
          <p14:tracePt t="167894" x="4819650" y="4025900"/>
          <p14:tracePt t="167950" x="4813300" y="4025900"/>
          <p14:tracePt t="167982" x="4806950" y="4025900"/>
          <p14:tracePt t="168094" x="4800600" y="4025900"/>
          <p14:tracePt t="168102" x="4787900" y="4025900"/>
          <p14:tracePt t="168118" x="4781550" y="4032250"/>
          <p14:tracePt t="168614" x="4800600" y="4025900"/>
          <p14:tracePt t="168622" x="4819650" y="4013200"/>
          <p14:tracePt t="168630" x="4851400" y="3994150"/>
          <p14:tracePt t="168644" x="4889500" y="3975100"/>
          <p14:tracePt t="168660" x="4953000" y="3943350"/>
          <p14:tracePt t="168677" x="4997450" y="3924300"/>
          <p14:tracePt t="168694" x="5029200" y="3905250"/>
          <p14:tracePt t="168711" x="5035550" y="3898900"/>
          <p14:tracePt t="168727" x="5041900" y="3886200"/>
          <p14:tracePt t="169206" x="5041900" y="3892550"/>
          <p14:tracePt t="169959" x="5041900" y="3898900"/>
          <p14:tracePt t="170407" x="5041900" y="3911600"/>
          <p14:tracePt t="170415" x="5041900" y="3943350"/>
          <p14:tracePt t="170428" x="5041900" y="3956050"/>
          <p14:tracePt t="170444" x="5041900" y="4013200"/>
          <p14:tracePt t="170461" x="5041900" y="4076700"/>
          <p14:tracePt t="170478" x="5029200" y="4184650"/>
          <p14:tracePt t="170495" x="5022850" y="4292600"/>
          <p14:tracePt t="170511" x="5022850" y="4375150"/>
          <p14:tracePt t="170528" x="5022850" y="4432300"/>
          <p14:tracePt t="170544" x="5022850" y="4464050"/>
          <p14:tracePt t="170561" x="5022850" y="4476750"/>
          <p14:tracePt t="170578" x="5022850" y="4489450"/>
          <p14:tracePt t="170594" x="5022850" y="4502150"/>
          <p14:tracePt t="171023" x="5022850" y="4483100"/>
          <p14:tracePt t="171039" x="5010150" y="4470400"/>
          <p14:tracePt t="171071" x="5003800" y="4457700"/>
          <p14:tracePt t="171087" x="4997450" y="4451350"/>
          <p14:tracePt t="171111" x="4991100" y="4451350"/>
          <p14:tracePt t="171127" x="4984750" y="4451350"/>
          <p14:tracePt t="171135" x="4959350" y="4451350"/>
          <p14:tracePt t="171151" x="4940300" y="4457700"/>
          <p14:tracePt t="171161" x="4908550" y="4483100"/>
          <p14:tracePt t="171178" x="4870450" y="4533900"/>
          <p14:tracePt t="171194" x="4845050" y="4572000"/>
          <p14:tracePt t="171211" x="4813300" y="4629150"/>
          <p14:tracePt t="171228" x="4794250" y="4686300"/>
          <p14:tracePt t="171244" x="4787900" y="4724400"/>
          <p14:tracePt t="171261" x="4787900" y="4730750"/>
          <p14:tracePt t="171279" x="4787900" y="4743450"/>
          <p14:tracePt t="171335" x="4806950" y="4743450"/>
          <p14:tracePt t="171343" x="4813300" y="4743450"/>
          <p14:tracePt t="171351" x="4819650" y="4737100"/>
          <p14:tracePt t="171367" x="4826000" y="4730750"/>
          <p14:tracePt t="171378" x="4832350" y="4718050"/>
          <p14:tracePt t="171394" x="4838700" y="4718050"/>
          <p14:tracePt t="171411" x="4851400" y="4711700"/>
          <p14:tracePt t="171428" x="4857750" y="4705350"/>
          <p14:tracePt t="171567" x="4845050" y="4705350"/>
          <p14:tracePt t="171575" x="4832350" y="4705350"/>
          <p14:tracePt t="171583" x="4813300" y="4718050"/>
          <p14:tracePt t="171595" x="4794250" y="4718050"/>
          <p14:tracePt t="171611" x="4762500" y="4737100"/>
          <p14:tracePt t="171628" x="4724400" y="4743450"/>
          <p14:tracePt t="171645" x="4686300" y="4743450"/>
          <p14:tracePt t="171661" x="4660900" y="4762500"/>
          <p14:tracePt t="171678" x="4622800" y="4762500"/>
          <p14:tracePt t="171695" x="4565650" y="4762500"/>
          <p14:tracePt t="171711" x="4527550" y="4762500"/>
          <p14:tracePt t="171728" x="4508500" y="4762500"/>
          <p14:tracePt t="171745" x="4495800" y="4762500"/>
          <p14:tracePt t="171831" x="4470400" y="4768850"/>
          <p14:tracePt t="171887" x="4470400" y="4775200"/>
          <p14:tracePt t="171927" x="4476750" y="4787900"/>
          <p14:tracePt t="171935" x="4483100" y="4787900"/>
          <p14:tracePt t="171945" x="4527550" y="4806950"/>
          <p14:tracePt t="171961" x="4610100" y="4806950"/>
          <p14:tracePt t="171978" x="4768850" y="4806950"/>
          <p14:tracePt t="171995" x="4857750" y="4806950"/>
          <p14:tracePt t="172011" x="4895850" y="4806950"/>
          <p14:tracePt t="172028" x="4914900" y="4806950"/>
          <p14:tracePt t="172047" x="4921250" y="4806950"/>
          <p14:tracePt t="172071" x="4933950" y="4806950"/>
          <p14:tracePt t="172095" x="4946650" y="4800600"/>
          <p14:tracePt t="172111" x="4965700" y="4781550"/>
          <p14:tracePt t="172119" x="4972050" y="4775200"/>
          <p14:tracePt t="172128" x="4978400" y="4768850"/>
          <p14:tracePt t="172145" x="4991100" y="4762500"/>
          <p14:tracePt t="172161" x="5022850" y="4730750"/>
          <p14:tracePt t="172178" x="5048250" y="4711700"/>
          <p14:tracePt t="172195" x="5060950" y="4705350"/>
          <p14:tracePt t="172211" x="5086350" y="4686300"/>
          <p14:tracePt t="172228" x="5099050" y="4686300"/>
          <p14:tracePt t="172245" x="5111750" y="4679950"/>
          <p14:tracePt t="172261" x="5124450" y="4679950"/>
          <p14:tracePt t="172278" x="5149850" y="4679950"/>
          <p14:tracePt t="172295" x="5200650" y="4679950"/>
          <p14:tracePt t="172311" x="5257800" y="4679950"/>
          <p14:tracePt t="172328" x="5321300" y="4679950"/>
          <p14:tracePt t="172345" x="5391150" y="4667250"/>
          <p14:tracePt t="172361" x="5403850" y="4660900"/>
          <p14:tracePt t="172378" x="5435600" y="4648200"/>
          <p14:tracePt t="172399" x="5441950" y="4641850"/>
          <p14:tracePt t="172439" x="5454650" y="4635500"/>
          <p14:tracePt t="172455" x="5461000" y="4629150"/>
          <p14:tracePt t="172471" x="5461000" y="4610100"/>
          <p14:tracePt t="172479" x="5461000" y="4603750"/>
          <p14:tracePt t="172487" x="5461000" y="4597400"/>
          <p14:tracePt t="172495" x="5461000" y="4591050"/>
          <p14:tracePt t="172511" x="5461000" y="4559300"/>
          <p14:tracePt t="172528" x="5461000" y="4527550"/>
          <p14:tracePt t="172545" x="5461000" y="4495800"/>
          <p14:tracePt t="172561" x="5461000" y="4476750"/>
          <p14:tracePt t="172578" x="5454650" y="4445000"/>
          <p14:tracePt t="172595" x="5441950" y="4432300"/>
          <p14:tracePt t="172611" x="5422900" y="4406900"/>
          <p14:tracePt t="172628" x="5416550" y="4387850"/>
          <p14:tracePt t="172655" x="5416550" y="4368800"/>
          <p14:tracePt t="172671" x="5416550" y="4362450"/>
          <p14:tracePt t="172927" x="5416550" y="4356100"/>
          <p14:tracePt t="173463" x="5422900" y="4356100"/>
          <p14:tracePt t="173471" x="5429250" y="4356100"/>
          <p14:tracePt t="173487" x="5441950" y="4356100"/>
          <p14:tracePt t="173495" x="5441950" y="4330700"/>
          <p14:tracePt t="173512" x="5435600" y="4311650"/>
          <p14:tracePt t="173528" x="5429250" y="4305300"/>
          <p14:tracePt t="173545" x="5422900" y="4298950"/>
          <p14:tracePt t="173562" x="5403850" y="4279900"/>
          <p14:tracePt t="173578" x="5378450" y="4273550"/>
          <p14:tracePt t="173595" x="5365750" y="4267200"/>
          <p14:tracePt t="173612" x="5353050" y="4260850"/>
          <p14:tracePt t="173639" x="5334000" y="4248150"/>
          <p14:tracePt t="173655" x="5327650" y="4241800"/>
          <p14:tracePt t="173679" x="5314950" y="4235450"/>
          <p14:tracePt t="173695" x="5308600" y="4235450"/>
          <p14:tracePt t="173711" x="5302250" y="4229100"/>
          <p14:tracePt t="173735" x="5289550" y="4229100"/>
          <p14:tracePt t="173760" x="5276850" y="4222750"/>
          <p14:tracePt t="173791" x="5270500" y="4222750"/>
          <p14:tracePt t="173815" x="5264150" y="4222750"/>
          <p14:tracePt t="173831" x="5251450" y="4203700"/>
          <p14:tracePt t="173847" x="5238750" y="4203700"/>
          <p14:tracePt t="174400" x="5232400" y="4203700"/>
          <p14:tracePt t="174416" x="5232400" y="4210050"/>
          <p14:tracePt t="174423" x="5232400" y="4229100"/>
          <p14:tracePt t="174431" x="5238750" y="4248150"/>
          <p14:tracePt t="174448" x="5245100" y="4254500"/>
          <p14:tracePt t="174462" x="5251450" y="4260850"/>
          <p14:tracePt t="174478" x="5276850" y="4279900"/>
          <p14:tracePt t="174495" x="5283200" y="4286250"/>
          <p14:tracePt t="174512" x="5302250" y="4311650"/>
          <p14:tracePt t="174529" x="5314950" y="4330700"/>
          <p14:tracePt t="174545" x="5327650" y="4349750"/>
          <p14:tracePt t="174562" x="5327650" y="4356100"/>
          <p14:tracePt t="174579" x="5327650" y="4362450"/>
          <p14:tracePt t="174595" x="5327650" y="4368800"/>
          <p14:tracePt t="174824" x="5321300" y="4381500"/>
          <p14:tracePt t="174840" x="5314950" y="4375150"/>
          <p14:tracePt t="174848" x="5308600" y="4368800"/>
          <p14:tracePt t="174864" x="5302250" y="4356100"/>
          <p14:tracePt t="174888" x="5295900" y="4343400"/>
          <p14:tracePt t="174960" x="5283200" y="4337050"/>
          <p14:tracePt t="175048" x="5276850" y="4337050"/>
          <p14:tracePt t="175128" x="5270500" y="4337050"/>
          <p14:tracePt t="175144" x="5264150" y="4349750"/>
          <p14:tracePt t="175152" x="5264150" y="4356100"/>
          <p14:tracePt t="175162" x="5264150" y="4362450"/>
          <p14:tracePt t="175179" x="5264150" y="4406900"/>
          <p14:tracePt t="175195" x="5245100" y="4425950"/>
          <p14:tracePt t="175212" x="5238750" y="4451350"/>
          <p14:tracePt t="175248" x="5238750" y="4457700"/>
          <p14:tracePt t="175264" x="5245100" y="4457700"/>
          <p14:tracePt t="175272" x="5264150" y="4457700"/>
          <p14:tracePt t="175280" x="5289550" y="4432300"/>
          <p14:tracePt t="175296" x="5308600" y="4375150"/>
          <p14:tracePt t="175312" x="5334000" y="4292600"/>
          <p14:tracePt t="175329" x="5334000" y="4248150"/>
          <p14:tracePt t="175345" x="5340350" y="4203700"/>
          <p14:tracePt t="175362" x="5340350" y="4159250"/>
          <p14:tracePt t="175379" x="5340350" y="4140200"/>
          <p14:tracePt t="175395" x="5340350" y="4127500"/>
          <p14:tracePt t="175412" x="5340350" y="4121150"/>
          <p14:tracePt t="175429" x="5340350" y="4114800"/>
          <p14:tracePt t="175456" x="5340350" y="4102100"/>
          <p14:tracePt t="175624" x="5340350" y="4108450"/>
          <p14:tracePt t="175632" x="5346700" y="4114800"/>
          <p14:tracePt t="175645" x="5346700" y="4121150"/>
          <p14:tracePt t="175662" x="5346700" y="4152900"/>
          <p14:tracePt t="175679" x="5359400" y="4184650"/>
          <p14:tracePt t="175696" x="5384800" y="4248150"/>
          <p14:tracePt t="175712" x="5384800" y="4292600"/>
          <p14:tracePt t="175729" x="5384800" y="4337050"/>
          <p14:tracePt t="175745" x="5403850" y="4381500"/>
          <p14:tracePt t="175762" x="5416550" y="4413250"/>
          <p14:tracePt t="175779" x="5429250" y="4445000"/>
          <p14:tracePt t="175796" x="5435600" y="4464050"/>
          <p14:tracePt t="175912" x="5435600" y="4470400"/>
          <p14:tracePt t="175920" x="5422900" y="4470400"/>
          <p14:tracePt t="175929" x="5410200" y="4457700"/>
          <p14:tracePt t="175946" x="5403850" y="4451350"/>
          <p14:tracePt t="175962" x="5384800" y="4419600"/>
          <p14:tracePt t="175979" x="5378450" y="4387850"/>
          <p14:tracePt t="175996" x="5365750" y="4368800"/>
          <p14:tracePt t="176012" x="5359400" y="4343400"/>
          <p14:tracePt t="176029" x="5353050" y="4318000"/>
          <p14:tracePt t="176046" x="5346700" y="4311650"/>
          <p14:tracePt t="176062" x="5334000" y="4305300"/>
          <p14:tracePt t="176079" x="5334000" y="4298950"/>
          <p14:tracePt t="176104" x="5334000" y="4292600"/>
          <p14:tracePt t="176256" x="5334000" y="4298950"/>
          <p14:tracePt t="176264" x="5334000" y="4305300"/>
          <p14:tracePt t="176288" x="5334000" y="4324350"/>
          <p14:tracePt t="176296" x="5340350" y="4330700"/>
          <p14:tracePt t="176312" x="5340350" y="4337050"/>
          <p14:tracePt t="176328" x="5340350" y="4343400"/>
          <p14:tracePt t="176352" x="5340350" y="4362450"/>
          <p14:tracePt t="176368" x="5346700" y="4368800"/>
          <p14:tracePt t="176400" x="5346700" y="4375150"/>
          <p14:tracePt t="176416" x="5346700" y="4381500"/>
          <p14:tracePt t="176472" x="5346700" y="4400550"/>
          <p14:tracePt t="176504" x="5346700" y="4406900"/>
          <p14:tracePt t="176520" x="5346700" y="4413250"/>
          <p14:tracePt t="176760" x="5346700" y="4419600"/>
          <p14:tracePt t="176840" x="5346700" y="4425950"/>
          <p14:tracePt t="176880" x="5353050" y="4425950"/>
          <p14:tracePt t="177376" x="5365750" y="4425950"/>
          <p14:tracePt t="177400" x="5378450" y="4425950"/>
          <p14:tracePt t="177544" x="5384800" y="4425950"/>
          <p14:tracePt t="177584" x="5391150" y="4425950"/>
          <p14:tracePt t="177608" x="5403850" y="4425950"/>
          <p14:tracePt t="177849" x="5416550" y="4419600"/>
          <p14:tracePt t="177865" x="5416550" y="4413250"/>
          <p14:tracePt t="177952" x="5410200" y="4406900"/>
          <p14:tracePt t="178056" x="5403850" y="4394200"/>
          <p14:tracePt t="178777" x="5403850" y="4400550"/>
          <p14:tracePt t="178937" x="5403850" y="4406900"/>
          <p14:tracePt t="178945" x="5397500" y="4413250"/>
          <p14:tracePt t="178977" x="5391150" y="4419600"/>
          <p14:tracePt t="179001" x="5384800" y="4419600"/>
          <p14:tracePt t="179009" x="5378450" y="4419600"/>
          <p14:tracePt t="179017" x="5365750" y="4419600"/>
          <p14:tracePt t="179041" x="5353050" y="4419600"/>
          <p14:tracePt t="179049" x="5346700" y="4419600"/>
          <p14:tracePt t="179105" x="5340350" y="4419600"/>
          <p14:tracePt t="179137" x="5321300" y="4406900"/>
          <p14:tracePt t="179161" x="5314950" y="4400550"/>
          <p14:tracePt t="179177" x="5308600" y="4394200"/>
          <p14:tracePt t="179257" x="5308600" y="4387850"/>
          <p14:tracePt t="179289" x="5314950" y="4387850"/>
          <p14:tracePt t="179329" x="5327650" y="4387850"/>
          <p14:tracePt t="179377" x="5340350" y="4387850"/>
          <p14:tracePt t="179393" x="5340350" y="4394200"/>
          <p14:tracePt t="179409" x="5340350" y="4413250"/>
          <p14:tracePt t="179425" x="5334000" y="4419600"/>
          <p14:tracePt t="179441" x="5334000" y="4432300"/>
          <p14:tracePt t="179449" x="5327650" y="4445000"/>
          <p14:tracePt t="179529" x="5321300" y="4451350"/>
          <p14:tracePt t="179537" x="5314950" y="4451350"/>
          <p14:tracePt t="179553" x="5295900" y="4445000"/>
          <p14:tracePt t="179569" x="5289550" y="4438650"/>
          <p14:tracePt t="179580" x="5264150" y="4425950"/>
          <p14:tracePt t="179596" x="5251450" y="4406900"/>
          <p14:tracePt t="179613" x="5226050" y="4375150"/>
          <p14:tracePt t="179630" x="5207000" y="4349750"/>
          <p14:tracePt t="179646" x="5200650" y="4337050"/>
          <p14:tracePt t="179663" x="5194300" y="4330700"/>
          <p14:tracePt t="179680" x="5187950" y="4324350"/>
          <p14:tracePt t="179713" x="5187950" y="4311650"/>
          <p14:tracePt t="179729" x="5187950" y="4305300"/>
          <p14:tracePt t="179865" x="5187950" y="4318000"/>
          <p14:tracePt t="179889" x="5187950" y="4324350"/>
          <p14:tracePt t="180065" x="5194300" y="4330700"/>
          <p14:tracePt t="180097" x="5200650" y="4330700"/>
          <p14:tracePt t="180497" x="5207000" y="4324350"/>
          <p14:tracePt t="180505" x="5219700" y="4324350"/>
          <p14:tracePt t="180529" x="5226050" y="4324350"/>
          <p14:tracePt t="180545" x="5238750" y="4311650"/>
          <p14:tracePt t="180553" x="5245100" y="4311650"/>
          <p14:tracePt t="180563" x="5257800" y="4305300"/>
          <p14:tracePt t="180625" x="5264150" y="4305300"/>
          <p14:tracePt t="180665" x="5270500" y="4305300"/>
          <p14:tracePt t="180681" x="5276850" y="4305300"/>
          <p14:tracePt t="180697" x="5276850" y="4318000"/>
          <p14:tracePt t="180705" x="5283200" y="4324350"/>
          <p14:tracePt t="180713" x="5289550" y="4330700"/>
          <p14:tracePt t="180737" x="5289550" y="4337050"/>
          <p14:tracePt t="180747" x="5289550" y="4356100"/>
          <p14:tracePt t="180763" x="5302250" y="4368800"/>
          <p14:tracePt t="180780" x="5308600" y="4375150"/>
          <p14:tracePt t="180797" x="5314950" y="4394200"/>
          <p14:tracePt t="180813" x="5334000" y="4413250"/>
          <p14:tracePt t="180830" x="5365750" y="4419600"/>
          <p14:tracePt t="180847" x="5384800" y="4425950"/>
          <p14:tracePt t="180863" x="5410200" y="4445000"/>
          <p14:tracePt t="180880" x="5429250" y="4457700"/>
          <p14:tracePt t="180897" x="5486400" y="4483100"/>
          <p14:tracePt t="180913" x="5537200" y="4495800"/>
          <p14:tracePt t="180930" x="5594350" y="4495800"/>
          <p14:tracePt t="180947" x="5683250" y="4502150"/>
          <p14:tracePt t="180963" x="5753100" y="4502150"/>
          <p14:tracePt t="180980" x="5810250" y="4502150"/>
          <p14:tracePt t="180997" x="5873750" y="4502150"/>
          <p14:tracePt t="181013" x="5899150" y="4502150"/>
          <p14:tracePt t="181030" x="5911850" y="4502150"/>
          <p14:tracePt t="181047" x="5949950" y="4502150"/>
          <p14:tracePt t="181063" x="6013450" y="4502150"/>
          <p14:tracePt t="181080" x="6070600" y="4502150"/>
          <p14:tracePt t="181097" x="6153150" y="4502150"/>
          <p14:tracePt t="181113" x="6184900" y="4502150"/>
          <p14:tracePt t="181130" x="6216650" y="4489450"/>
          <p14:tracePt t="181147" x="6242050" y="4483100"/>
          <p14:tracePt t="181163" x="6254750" y="4476750"/>
          <p14:tracePt t="181180" x="6286500" y="4457700"/>
          <p14:tracePt t="181197" x="6311900" y="4445000"/>
          <p14:tracePt t="181213" x="6337300" y="4438650"/>
          <p14:tracePt t="181230" x="6381750" y="4419600"/>
          <p14:tracePt t="181247" x="6419850" y="4400550"/>
          <p14:tracePt t="181263" x="6451600" y="4394200"/>
          <p14:tracePt t="181280" x="6464300" y="4387850"/>
          <p14:tracePt t="181449" x="6457950" y="4375150"/>
          <p14:tracePt t="181457" x="6451600" y="4368800"/>
          <p14:tracePt t="181497" x="6438900" y="4368800"/>
          <p14:tracePt t="181505" x="6432550" y="4362450"/>
          <p14:tracePt t="181513" x="6426200" y="4362450"/>
          <p14:tracePt t="181530" x="6419850" y="4362450"/>
          <p14:tracePt t="181547" x="6413500" y="4362450"/>
          <p14:tracePt t="181564" x="6407150" y="4362450"/>
          <p14:tracePt t="181580" x="6388100" y="4362450"/>
          <p14:tracePt t="181597" x="6381750" y="4362450"/>
          <p14:tracePt t="181614" x="6375400" y="4362450"/>
          <p14:tracePt t="181641" x="6369050" y="4362450"/>
          <p14:tracePt t="181705" x="6350000" y="4362450"/>
          <p14:tracePt t="181897" x="6343650" y="4362450"/>
          <p14:tracePt t="181913" x="6337300" y="4362450"/>
          <p14:tracePt t="181921" x="6311900" y="4362450"/>
          <p14:tracePt t="181930" x="6305550" y="4362450"/>
          <p14:tracePt t="181947" x="6280150" y="4375150"/>
          <p14:tracePt t="181964" x="6267450" y="4375150"/>
          <p14:tracePt t="181980" x="6229350" y="4375150"/>
          <p14:tracePt t="181997" x="6216650" y="4381500"/>
          <p14:tracePt t="182014" x="6210300" y="4381500"/>
          <p14:tracePt t="182030" x="6197600" y="4381500"/>
          <p14:tracePt t="182047" x="6178550" y="4381500"/>
          <p14:tracePt t="182064" x="6153150" y="4381500"/>
          <p14:tracePt t="182080" x="6140450" y="4381500"/>
          <p14:tracePt t="182097" x="6115050" y="4381500"/>
          <p14:tracePt t="182114" x="6108700" y="4381500"/>
          <p14:tracePt t="182131" x="6102350" y="4381500"/>
          <p14:tracePt t="182147" x="6096000" y="4381500"/>
          <p14:tracePt t="182164" x="6076950" y="4381500"/>
          <p14:tracePt t="182180" x="6070600" y="4381500"/>
          <p14:tracePt t="182197" x="6064250" y="4381500"/>
          <p14:tracePt t="182214" x="6045200" y="4368800"/>
          <p14:tracePt t="182230" x="6032500" y="4362450"/>
          <p14:tracePt t="182247" x="6019800" y="4362450"/>
          <p14:tracePt t="182264" x="5949950" y="4349750"/>
          <p14:tracePt t="182280" x="5842000" y="4349750"/>
          <p14:tracePt t="182297" x="5492750" y="4349750"/>
          <p14:tracePt t="182314" x="5200650" y="4349750"/>
          <p14:tracePt t="182330" x="4838700" y="4349750"/>
          <p14:tracePt t="182347" x="4527550" y="4349750"/>
          <p14:tracePt t="182364" x="4267200" y="4349750"/>
          <p14:tracePt t="182380" x="4102100" y="4381500"/>
          <p14:tracePt t="182397" x="4057650" y="4394200"/>
          <p14:tracePt t="182414" x="4051300" y="4400550"/>
          <p14:tracePt t="182430" x="4032250" y="4425950"/>
          <p14:tracePt t="182447" x="4019550" y="4445000"/>
          <p14:tracePt t="182464" x="4000500" y="4470400"/>
          <p14:tracePt t="182480" x="3987800" y="4495800"/>
          <p14:tracePt t="182498" x="3962400" y="4521200"/>
          <p14:tracePt t="182514" x="3962400" y="4533900"/>
          <p14:tracePt t="182530" x="3956050" y="4546600"/>
          <p14:tracePt t="182547" x="3937000" y="4572000"/>
          <p14:tracePt t="182564" x="3937000" y="4591050"/>
          <p14:tracePt t="182580" x="3937000" y="4610100"/>
          <p14:tracePt t="182597" x="3930650" y="4629150"/>
          <p14:tracePt t="182625" x="3930650" y="4648200"/>
          <p14:tracePt t="182641" x="3930650" y="4654550"/>
          <p14:tracePt t="182657" x="3930650" y="4660900"/>
          <p14:tracePt t="182673" x="3930650" y="4667250"/>
          <p14:tracePt t="182681" x="3930650" y="4686300"/>
          <p14:tracePt t="182697" x="3930650" y="4699000"/>
          <p14:tracePt t="182714" x="3930650" y="4737100"/>
          <p14:tracePt t="182730" x="3930650" y="4775200"/>
          <p14:tracePt t="182747" x="3930650" y="4787900"/>
          <p14:tracePt t="182764" x="3930650" y="4813300"/>
          <p14:tracePt t="182780" x="3930650" y="4819650"/>
          <p14:tracePt t="182834" x="3930650" y="4826000"/>
          <p14:tracePt t="182849" x="3930650" y="4845050"/>
          <p14:tracePt t="182857" x="3930650" y="4851400"/>
          <p14:tracePt t="182865" x="3930650" y="4864100"/>
          <p14:tracePt t="182880" x="3930650" y="4883150"/>
          <p14:tracePt t="182897" x="3911600" y="4972050"/>
          <p14:tracePt t="182914" x="3873500" y="5029200"/>
          <p14:tracePt t="182930" x="3822700" y="5086350"/>
          <p14:tracePt t="182947" x="3746500" y="5149850"/>
          <p14:tracePt t="182964" x="3663950" y="5168900"/>
          <p14:tracePt t="182981" x="3562350" y="5200650"/>
          <p14:tracePt t="182997" x="3460750" y="5200650"/>
          <p14:tracePt t="183014" x="3333750" y="5200650"/>
          <p14:tracePt t="183031" x="3175000" y="5200650"/>
          <p14:tracePt t="183047" x="3003550" y="5200650"/>
          <p14:tracePt t="183064" x="2844800" y="5200650"/>
          <p14:tracePt t="183081" x="2679700" y="5213350"/>
          <p14:tracePt t="183097" x="2451100" y="5226050"/>
          <p14:tracePt t="183114" x="2343150" y="5226050"/>
          <p14:tracePt t="183131" x="2286000" y="5226050"/>
          <p14:tracePt t="183147" x="2235200" y="5226050"/>
          <p14:tracePt t="183164" x="2178050" y="5213350"/>
          <p14:tracePt t="183181" x="2127250" y="5187950"/>
          <p14:tracePt t="183197" x="2057400" y="5156200"/>
          <p14:tracePt t="183214" x="1974850" y="5111750"/>
          <p14:tracePt t="183231" x="1924050" y="5073650"/>
          <p14:tracePt t="183247" x="1879600" y="5048250"/>
          <p14:tracePt t="183264" x="1835150" y="5022850"/>
          <p14:tracePt t="183281" x="1797050" y="4997450"/>
          <p14:tracePt t="183297" x="1765300" y="4978400"/>
          <p14:tracePt t="183314" x="1752600" y="4965700"/>
          <p14:tracePt t="183331" x="1746250" y="4959350"/>
          <p14:tracePt t="183378" x="1733550" y="4959350"/>
          <p14:tracePt t="183418" x="1727200" y="4959350"/>
          <p14:tracePt t="183426" x="1714500" y="4978400"/>
          <p14:tracePt t="183442" x="1701800" y="4991100"/>
          <p14:tracePt t="183450" x="1701800" y="5022850"/>
          <p14:tracePt t="183464" x="1682750" y="5041900"/>
          <p14:tracePt t="183481" x="1663700" y="5073650"/>
          <p14:tracePt t="183497" x="1644650" y="5111750"/>
          <p14:tracePt t="183514" x="1631950" y="5118100"/>
          <p14:tracePt t="183531" x="1625600" y="5124450"/>
          <p14:tracePt t="183547" x="1619250" y="5130800"/>
          <p14:tracePt t="183642" x="1619250" y="5118100"/>
          <p14:tracePt t="183650" x="1631950" y="5118100"/>
          <p14:tracePt t="183664" x="1651000" y="5118100"/>
          <p14:tracePt t="183681" x="1733550" y="5118100"/>
          <p14:tracePt t="183698" x="1879600" y="5099050"/>
          <p14:tracePt t="183714" x="2038350" y="5099050"/>
          <p14:tracePt t="183731" x="2165350" y="5092700"/>
          <p14:tracePt t="183747" x="2241550" y="5092700"/>
          <p14:tracePt t="183764" x="2286000" y="5092700"/>
          <p14:tracePt t="183781" x="2311400" y="5092700"/>
          <p14:tracePt t="183797" x="2317750" y="5092700"/>
          <p14:tracePt t="183906" x="2324100" y="5080000"/>
          <p14:tracePt t="183946" x="2324100" y="5073650"/>
          <p14:tracePt t="183954" x="2324100" y="5067300"/>
          <p14:tracePt t="184026" x="2324100" y="5060950"/>
          <p14:tracePt t="184034" x="2381250" y="5060950"/>
          <p14:tracePt t="184047" x="2540000" y="5099050"/>
          <p14:tracePt t="184064" x="3022600" y="5143500"/>
          <p14:tracePt t="184081" x="3435350" y="5175250"/>
          <p14:tracePt t="184098" x="3581400" y="5213350"/>
          <p14:tracePt t="184114" x="3587750" y="5213350"/>
          <p14:tracePt t="184186" x="3594100" y="5219700"/>
          <p14:tracePt t="184314" x="3594100" y="5213350"/>
          <p14:tracePt t="184322" x="3594100" y="5200650"/>
          <p14:tracePt t="184331" x="3594100" y="5194300"/>
          <p14:tracePt t="184348" x="3594100" y="5175250"/>
          <p14:tracePt t="184364" x="3625850" y="5137150"/>
          <p14:tracePt t="184381" x="3689350" y="5099050"/>
          <p14:tracePt t="184398" x="3816350" y="5073650"/>
          <p14:tracePt t="184414" x="3949700" y="5054600"/>
          <p14:tracePt t="184431" x="4038600" y="5041900"/>
          <p14:tracePt t="184448" x="4152900" y="5022850"/>
          <p14:tracePt t="184464" x="4241800" y="4997450"/>
          <p14:tracePt t="184481" x="4286250" y="4991100"/>
          <p14:tracePt t="184498" x="4311650" y="4965700"/>
          <p14:tracePt t="184514" x="4324350" y="4959350"/>
          <p14:tracePt t="184690" x="4343400" y="4978400"/>
          <p14:tracePt t="184698" x="4362450" y="4991100"/>
          <p14:tracePt t="184714" x="4476750" y="5035550"/>
          <p14:tracePt t="184731" x="4572000" y="5048250"/>
          <p14:tracePt t="184748" x="4699000" y="5080000"/>
          <p14:tracePt t="184764" x="4756150" y="5092700"/>
          <p14:tracePt t="184781" x="4781550" y="5092700"/>
          <p14:tracePt t="184882" x="4749800" y="5080000"/>
          <p14:tracePt t="184890" x="4692650" y="5080000"/>
          <p14:tracePt t="184898" x="4622800" y="5067300"/>
          <p14:tracePt t="184914" x="4438650" y="5029200"/>
          <p14:tracePt t="184931" x="4248150" y="5016500"/>
          <p14:tracePt t="184948" x="4051300" y="4991100"/>
          <p14:tracePt t="184964" x="3905250" y="4965700"/>
          <p14:tracePt t="184981" x="3790950" y="4946650"/>
          <p14:tracePt t="184998" x="3702050" y="4946650"/>
          <p14:tracePt t="185014" x="3619500" y="4946650"/>
          <p14:tracePt t="185031" x="3556000" y="4946650"/>
          <p14:tracePt t="185048" x="3460750" y="4946650"/>
          <p14:tracePt t="185064" x="3365500" y="4959350"/>
          <p14:tracePt t="185081" x="3282950" y="4959350"/>
          <p14:tracePt t="185098" x="3149600" y="4978400"/>
          <p14:tracePt t="185114" x="3079750" y="4978400"/>
          <p14:tracePt t="185131" x="3035300" y="4978400"/>
          <p14:tracePt t="185148" x="2971800" y="4991100"/>
          <p14:tracePt t="185164" x="2921000" y="5010150"/>
          <p14:tracePt t="185181" x="2870200" y="5010150"/>
          <p14:tracePt t="185198" x="2774950" y="5022850"/>
          <p14:tracePt t="185214" x="2660650" y="5029200"/>
          <p14:tracePt t="185231" x="2584450" y="5029200"/>
          <p14:tracePt t="185248" x="2508250" y="5029200"/>
          <p14:tracePt t="185264" x="2451100" y="5029200"/>
          <p14:tracePt t="185281" x="2419350" y="5029200"/>
          <p14:tracePt t="185298" x="2393950" y="5022850"/>
          <p14:tracePt t="185314" x="2387600" y="5022850"/>
          <p14:tracePt t="185378" x="2381250" y="5022850"/>
          <p14:tracePt t="185386" x="2374900" y="5022850"/>
          <p14:tracePt t="185398" x="2362200" y="5022850"/>
          <p14:tracePt t="185414" x="2330450" y="5022850"/>
          <p14:tracePt t="185431" x="2286000" y="5022850"/>
          <p14:tracePt t="185448" x="2209800" y="5022850"/>
          <p14:tracePt t="185464" x="2127250" y="5035550"/>
          <p14:tracePt t="185481" x="2032000" y="5041900"/>
          <p14:tracePt t="185498" x="1892300" y="5067300"/>
          <p14:tracePt t="185514" x="1828800" y="5067300"/>
          <p14:tracePt t="185531" x="1746250" y="5067300"/>
          <p14:tracePt t="185548" x="1727200" y="5067300"/>
          <p14:tracePt t="185564" x="1708150" y="5067300"/>
          <p14:tracePt t="185674" x="1727200" y="5067300"/>
          <p14:tracePt t="185682" x="1746250" y="5067300"/>
          <p14:tracePt t="185698" x="1854200" y="5067300"/>
          <p14:tracePt t="185714" x="2012950" y="5067300"/>
          <p14:tracePt t="185731" x="2235200" y="5067300"/>
          <p14:tracePt t="185748" x="2393950" y="5067300"/>
          <p14:tracePt t="185764" x="2463800" y="5067300"/>
          <p14:tracePt t="185781" x="2501900" y="5067300"/>
          <p14:tracePt t="185798" x="2514600" y="5067300"/>
          <p14:tracePt t="185814" x="2527300" y="5067300"/>
          <p14:tracePt t="185831" x="2571750" y="5067300"/>
          <p14:tracePt t="185848" x="2641600" y="5067300"/>
          <p14:tracePt t="185864" x="2749550" y="5067300"/>
          <p14:tracePt t="185881" x="2895600" y="5060950"/>
          <p14:tracePt t="185898" x="3155950" y="5060950"/>
          <p14:tracePt t="185914" x="3295650" y="5060950"/>
          <p14:tracePt t="185931" x="3422650" y="5060950"/>
          <p14:tracePt t="185948" x="3486150" y="5048250"/>
          <p14:tracePt t="185965" x="3536950" y="5041900"/>
          <p14:tracePt t="185981" x="3581400" y="5041900"/>
          <p14:tracePt t="185998" x="3606800" y="5022850"/>
          <p14:tracePt t="186015" x="3644900" y="5016500"/>
          <p14:tracePt t="186031" x="3740150" y="5003800"/>
          <p14:tracePt t="186048" x="3867150" y="4991100"/>
          <p14:tracePt t="186065" x="4013200" y="4965700"/>
          <p14:tracePt t="186081" x="4140200" y="4953000"/>
          <p14:tracePt t="186098" x="4324350" y="4933950"/>
          <p14:tracePt t="186115" x="4419600" y="4908550"/>
          <p14:tracePt t="186131" x="4527550" y="4895850"/>
          <p14:tracePt t="186148" x="4610100" y="4857750"/>
          <p14:tracePt t="186165" x="4648200" y="4857750"/>
          <p14:tracePt t="186181" x="4667250" y="4857750"/>
          <p14:tracePt t="186650" x="4667250" y="4845050"/>
          <p14:tracePt t="186675" x="4667250" y="4838700"/>
          <p14:tracePt t="186682" x="4667250" y="4832350"/>
          <p14:tracePt t="186690" x="4667250" y="4826000"/>
          <p14:tracePt t="186698" x="4679950" y="4819650"/>
          <p14:tracePt t="186890" x="4673600" y="4813300"/>
          <p14:tracePt t="187163" x="4660900" y="4800600"/>
          <p14:tracePt t="187226" x="4660900" y="4787900"/>
          <p14:tracePt t="187243" x="4660900" y="4781550"/>
          <p14:tracePt t="187266" x="4660900" y="4768850"/>
          <p14:tracePt t="187282" x="4660900" y="4762500"/>
          <p14:tracePt t="187290" x="4660900" y="4749800"/>
          <p14:tracePt t="187298" x="4660900" y="4743450"/>
          <p14:tracePt t="187315" x="4660900" y="4730750"/>
          <p14:tracePt t="187332" x="4660900" y="4699000"/>
          <p14:tracePt t="187348" x="4660900" y="4686300"/>
          <p14:tracePt t="187365" x="4679950" y="4641850"/>
          <p14:tracePt t="187382" x="4686300" y="4629150"/>
          <p14:tracePt t="187398" x="4692650" y="4622800"/>
          <p14:tracePt t="187467" x="4692650" y="4629150"/>
          <p14:tracePt t="187475" x="4692650" y="4660900"/>
          <p14:tracePt t="187482" x="4692650" y="4673600"/>
          <p14:tracePt t="187498" x="4692650" y="4743450"/>
          <p14:tracePt t="187515" x="4660900" y="4787900"/>
          <p14:tracePt t="187532" x="4654550" y="4832350"/>
          <p14:tracePt t="187548" x="4648200" y="4857750"/>
          <p14:tracePt t="187565" x="4635500" y="4864100"/>
          <p14:tracePt t="187582" x="4629150" y="4870450"/>
          <p14:tracePt t="187723" x="4629150" y="4857750"/>
          <p14:tracePt t="187731" x="4629150" y="4851400"/>
          <p14:tracePt t="187748" x="4635500" y="4832350"/>
          <p14:tracePt t="187765" x="4635500" y="4813300"/>
          <p14:tracePt t="187795" x="4635500" y="4806950"/>
          <p14:tracePt t="187939" x="4635500" y="4819650"/>
          <p14:tracePt t="187971" x="4635500" y="4832350"/>
          <p14:tracePt t="189443" x="4635500" y="4838700"/>
          <p14:tracePt t="189467" x="4635500" y="4845050"/>
          <p14:tracePt t="189475" x="4641850" y="4857750"/>
          <p14:tracePt t="189499" x="4648200" y="4864100"/>
          <p14:tracePt t="189523" x="4648200" y="4870450"/>
          <p14:tracePt t="189563" x="4648200" y="4876800"/>
          <p14:tracePt t="189755" x="4648200" y="4883150"/>
          <p14:tracePt t="189827" x="4648200" y="4889500"/>
          <p14:tracePt t="189875" x="4648200" y="4908550"/>
          <p14:tracePt t="189891" x="4648200" y="4914900"/>
          <p14:tracePt t="190195" x="4654550" y="4895850"/>
          <p14:tracePt t="191660" x="4635500" y="4895850"/>
          <p14:tracePt t="191667" x="4597400" y="4895850"/>
          <p14:tracePt t="191683" x="4559300" y="4895850"/>
          <p14:tracePt t="191699" x="4318000" y="4895850"/>
          <p14:tracePt t="191716" x="4127500" y="4895850"/>
          <p14:tracePt t="191733" x="3949700" y="4895850"/>
          <p14:tracePt t="191749" x="3689350" y="4895850"/>
          <p14:tracePt t="191766" x="3416300" y="4895850"/>
          <p14:tracePt t="191782" x="3155950" y="4895850"/>
          <p14:tracePt t="191799" x="2946400" y="4895850"/>
          <p14:tracePt t="191816" x="2736850" y="4895850"/>
          <p14:tracePt t="191833" x="2495550" y="4895850"/>
          <p14:tracePt t="191849" x="2286000" y="4895850"/>
          <p14:tracePt t="191866" x="2114550" y="4895850"/>
          <p14:tracePt t="191883" x="1987550" y="4895850"/>
          <p14:tracePt t="191899" x="1866900" y="4902200"/>
          <p14:tracePt t="191916" x="1797050" y="4933950"/>
          <p14:tracePt t="191933" x="1771650" y="4940300"/>
          <p14:tracePt t="191949" x="1733550" y="4946650"/>
          <p14:tracePt t="191966" x="1695450" y="4972050"/>
          <p14:tracePt t="191988" x="1689100" y="4984750"/>
          <p14:tracePt t="191999" x="1676400" y="4984750"/>
          <p14:tracePt t="192016" x="1670050" y="4991100"/>
          <p14:tracePt t="192036" x="1657350" y="4991100"/>
          <p14:tracePt t="192052" x="1651000" y="4991100"/>
          <p14:tracePt t="192066" x="1638300" y="4991100"/>
          <p14:tracePt t="192083" x="1612900" y="4991100"/>
          <p14:tracePt t="192100" x="1574800" y="4991100"/>
          <p14:tracePt t="192116" x="1555750" y="4991100"/>
          <p14:tracePt t="192133" x="1549400" y="4991100"/>
          <p14:tracePt t="192149" x="1543050" y="4991100"/>
          <p14:tracePt t="192412" x="1549400" y="4991100"/>
          <p14:tracePt t="192420" x="1555750" y="4991100"/>
          <p14:tracePt t="192433" x="1581150" y="4991100"/>
          <p14:tracePt t="192450" x="1625600" y="4991100"/>
          <p14:tracePt t="192466" x="1689100" y="4991100"/>
          <p14:tracePt t="192483" x="1758950" y="4991100"/>
          <p14:tracePt t="192500" x="1860550" y="4991100"/>
          <p14:tracePt t="192516" x="1930400" y="4991100"/>
          <p14:tracePt t="192533" x="2006600" y="4991100"/>
          <p14:tracePt t="192549" x="2063750" y="4991100"/>
          <p14:tracePt t="192566" x="2120900" y="4991100"/>
          <p14:tracePt t="192583" x="2165350" y="4991100"/>
          <p14:tracePt t="192599" x="2209800" y="4991100"/>
          <p14:tracePt t="192616" x="2241550" y="4991100"/>
          <p14:tracePt t="192633" x="2273300" y="4991100"/>
          <p14:tracePt t="192649" x="2279650" y="4991100"/>
          <p14:tracePt t="192666" x="2292350" y="4991100"/>
          <p14:tracePt t="192683" x="2305050" y="4991100"/>
          <p14:tracePt t="192700" x="2311400" y="4991100"/>
          <p14:tracePt t="192748" x="2317750" y="4991100"/>
          <p14:tracePt t="192756" x="2330450" y="4991100"/>
          <p14:tracePt t="192766" x="2343150" y="4991100"/>
          <p14:tracePt t="192783" x="2355850" y="4991100"/>
          <p14:tracePt t="192799" x="2387600" y="4991100"/>
          <p14:tracePt t="192816" x="2425700" y="4991100"/>
          <p14:tracePt t="192833" x="2476500" y="4991100"/>
          <p14:tracePt t="192849" x="2514600" y="4991100"/>
          <p14:tracePt t="192866" x="2540000" y="5010150"/>
          <p14:tracePt t="192883" x="2552700" y="5010150"/>
          <p14:tracePt t="192899" x="2559050" y="5010150"/>
          <p14:tracePt t="193108" x="2565400" y="5010150"/>
          <p14:tracePt t="193116" x="2578100" y="5010150"/>
          <p14:tracePt t="193133" x="2603500" y="5003800"/>
          <p14:tracePt t="193150" x="2609850" y="4997450"/>
          <p14:tracePt t="193166" x="2628900" y="4997450"/>
          <p14:tracePt t="193183" x="2647950" y="4991100"/>
          <p14:tracePt t="193200" x="2698750" y="4972050"/>
          <p14:tracePt t="193216" x="2787650" y="4972050"/>
          <p14:tracePt t="193233" x="2927350" y="4946650"/>
          <p14:tracePt t="193250" x="3016250" y="4940300"/>
          <p14:tracePt t="193266" x="3054350" y="4940300"/>
          <p14:tracePt t="193283" x="3060700" y="4940300"/>
          <p14:tracePt t="193900" x="3054350" y="4940300"/>
          <p14:tracePt t="193908" x="3022600" y="4940300"/>
          <p14:tracePt t="193916" x="2959100" y="4940300"/>
          <p14:tracePt t="193933" x="2800350" y="4940300"/>
          <p14:tracePt t="193950" x="2489200" y="4940300"/>
          <p14:tracePt t="193966" x="2178050" y="4940300"/>
          <p14:tracePt t="193983" x="1987550" y="4940300"/>
          <p14:tracePt t="194000" x="1930400" y="4940300"/>
          <p14:tracePt t="194016" x="1905000" y="4940300"/>
          <p14:tracePt t="194044" x="1898650" y="4940300"/>
          <p14:tracePt t="194092" x="1892300" y="4940300"/>
          <p14:tracePt t="194228" x="1905000" y="4940300"/>
          <p14:tracePt t="194236" x="1955800" y="4940300"/>
          <p14:tracePt t="194250" x="2025650" y="4940300"/>
          <p14:tracePt t="194266" x="2203450" y="4940300"/>
          <p14:tracePt t="194283" x="2381250" y="4972050"/>
          <p14:tracePt t="194300" x="2578100" y="4972050"/>
          <p14:tracePt t="194316" x="2686050" y="4972050"/>
          <p14:tracePt t="194333" x="2774950" y="4972050"/>
          <p14:tracePt t="194350" x="2863850" y="4972050"/>
          <p14:tracePt t="194366" x="2946400" y="4965700"/>
          <p14:tracePt t="194383" x="3041650" y="4940300"/>
          <p14:tracePt t="194400" x="3143250" y="4908550"/>
          <p14:tracePt t="194416" x="3270250" y="4883150"/>
          <p14:tracePt t="194433" x="3384550" y="4857750"/>
          <p14:tracePt t="194450" x="3473450" y="4851400"/>
          <p14:tracePt t="194467" x="3549650" y="4826000"/>
          <p14:tracePt t="194483" x="3587750" y="4806950"/>
          <p14:tracePt t="194516" x="3594100" y="4800600"/>
          <p14:tracePt t="194644" x="3600450" y="4800600"/>
          <p14:tracePt t="194652" x="3606800" y="4800600"/>
          <p14:tracePt t="194668" x="3619500" y="4806950"/>
          <p14:tracePt t="194683" x="3625850" y="4806950"/>
          <p14:tracePt t="194700" x="3632200" y="4806950"/>
          <p14:tracePt t="194940" x="3625850" y="4806950"/>
          <p14:tracePt t="194948" x="3613150" y="4806950"/>
          <p14:tracePt t="194956" x="3606800" y="4806950"/>
          <p14:tracePt t="194967" x="3581400" y="4806950"/>
          <p14:tracePt t="194983" x="3536950" y="4806950"/>
          <p14:tracePt t="195000" x="3479800" y="4806950"/>
          <p14:tracePt t="195017" x="3378200" y="4806950"/>
          <p14:tracePt t="195033" x="3251200" y="4806950"/>
          <p14:tracePt t="195050" x="3079750" y="4806950"/>
          <p14:tracePt t="195067" x="2882900" y="4806950"/>
          <p14:tracePt t="195083" x="2711450" y="4806950"/>
          <p14:tracePt t="195100" x="2533650" y="4806950"/>
          <p14:tracePt t="195117" x="2406650" y="4806950"/>
          <p14:tracePt t="195133" x="2298700" y="4806950"/>
          <p14:tracePt t="195150" x="2197100" y="4806950"/>
          <p14:tracePt t="195167" x="2114550" y="4806950"/>
          <p14:tracePt t="195183" x="2063750" y="4806950"/>
          <p14:tracePt t="195200" x="2019300" y="4806950"/>
          <p14:tracePt t="195217" x="1981200" y="4806950"/>
          <p14:tracePt t="195233" x="1936750" y="4819650"/>
          <p14:tracePt t="195250" x="1892300" y="4826000"/>
          <p14:tracePt t="195267" x="1841500" y="4857750"/>
          <p14:tracePt t="195283" x="1822450" y="4864100"/>
          <p14:tracePt t="195300" x="1790700" y="4870450"/>
          <p14:tracePt t="195317" x="1765300" y="4895850"/>
          <p14:tracePt t="195333" x="1733550" y="4914900"/>
          <p14:tracePt t="195350" x="1708150" y="4921250"/>
          <p14:tracePt t="195367" x="1689100" y="4927600"/>
          <p14:tracePt t="195383" x="1682750" y="4927600"/>
          <p14:tracePt t="195400" x="1676400" y="4933950"/>
          <p14:tracePt t="195493" x="1670050" y="4933950"/>
          <p14:tracePt t="195508" x="1663700" y="4940300"/>
          <p14:tracePt t="195572" x="1663700" y="4959350"/>
          <p14:tracePt t="195580" x="1663700" y="4965700"/>
          <p14:tracePt t="195588" x="1670050" y="4972050"/>
          <p14:tracePt t="195600" x="1689100" y="4984750"/>
          <p14:tracePt t="195716" x="1695450" y="4984750"/>
          <p14:tracePt t="195916" x="1708150" y="4984750"/>
          <p14:tracePt t="195924" x="1739900" y="4984750"/>
          <p14:tracePt t="195933" x="1765300" y="4984750"/>
          <p14:tracePt t="195950" x="1835150" y="4984750"/>
          <p14:tracePt t="195967" x="1924050" y="4984750"/>
          <p14:tracePt t="195984" x="2012950" y="4984750"/>
          <p14:tracePt t="196000" x="2133600" y="4984750"/>
          <p14:tracePt t="196017" x="2216150" y="4984750"/>
          <p14:tracePt t="196033" x="2273300" y="4984750"/>
          <p14:tracePt t="196050" x="2292350" y="4984750"/>
          <p14:tracePt t="196067" x="2317750" y="4984750"/>
          <p14:tracePt t="196083" x="2349500" y="4984750"/>
          <p14:tracePt t="196100" x="2362200" y="4984750"/>
          <p14:tracePt t="196117" x="2381250" y="4984750"/>
          <p14:tracePt t="196134" x="2387600" y="4984750"/>
          <p14:tracePt t="196629" x="2406650" y="4972050"/>
          <p14:tracePt t="196637" x="2432050" y="4940300"/>
          <p14:tracePt t="196650" x="2482850" y="4895850"/>
          <p14:tracePt t="196667" x="2641600" y="4775200"/>
          <p14:tracePt t="196684" x="2914650" y="4635500"/>
          <p14:tracePt t="196701" x="3543300" y="4381500"/>
          <p14:tracePt t="196717" x="3841750" y="4311650"/>
          <p14:tracePt t="196734" x="4013200" y="4260850"/>
          <p14:tracePt t="196750" x="4038600" y="4254500"/>
          <p14:tracePt t="196925" x="4044950" y="4241800"/>
          <p14:tracePt t="196957" x="4057650" y="4216400"/>
          <p14:tracePt t="196997" x="4064000" y="4210050"/>
          <p14:tracePt t="197021" x="4070350" y="4203700"/>
          <p14:tracePt t="197061" x="4076700" y="4203700"/>
          <p14:tracePt t="197077" x="4083050" y="4197350"/>
          <p14:tracePt t="197093" x="4089400" y="4197350"/>
          <p14:tracePt t="197101" x="4114800" y="4197350"/>
          <p14:tracePt t="197117" x="4140200" y="4171950"/>
          <p14:tracePt t="197134" x="4152900" y="4165600"/>
          <p14:tracePt t="197150" x="4165600" y="4140200"/>
          <p14:tracePt t="197167" x="4165600" y="4095750"/>
          <p14:tracePt t="197184" x="4165600" y="4064000"/>
          <p14:tracePt t="197200" x="4165600" y="4032250"/>
          <p14:tracePt t="197217" x="4178300" y="3886200"/>
          <p14:tracePt t="197234" x="4191000" y="3816350"/>
          <p14:tracePt t="197250" x="4191000" y="3803650"/>
          <p14:tracePt t="197267" x="4191000" y="3790950"/>
          <p14:tracePt t="197285" x="4197350" y="3784600"/>
          <p14:tracePt t="197397" x="4203700" y="3784600"/>
          <p14:tracePt t="197405" x="4210050" y="3784600"/>
          <p14:tracePt t="197429" x="4216400" y="3784600"/>
          <p14:tracePt t="197445" x="4241800" y="3790950"/>
          <p14:tracePt t="197469" x="4248150" y="3790950"/>
          <p14:tracePt t="197477" x="4260850" y="3790950"/>
          <p14:tracePt t="197485" x="4273550" y="3790950"/>
          <p14:tracePt t="197501" x="4318000" y="3790950"/>
          <p14:tracePt t="197517" x="4362450" y="3790950"/>
          <p14:tracePt t="197534" x="4406900" y="3784600"/>
          <p14:tracePt t="197551" x="4464050" y="3771900"/>
          <p14:tracePt t="197567" x="4495800" y="3765550"/>
          <p14:tracePt t="197584" x="4546600" y="3746500"/>
          <p14:tracePt t="197601" x="4552950" y="3746500"/>
          <p14:tracePt t="197617" x="4559300" y="3746500"/>
          <p14:tracePt t="197781" x="4565650" y="3746500"/>
          <p14:tracePt t="197797" x="4584700" y="3746500"/>
          <p14:tracePt t="197949" x="4591050" y="3746500"/>
          <p14:tracePt t="197957" x="4597400" y="3746500"/>
          <p14:tracePt t="197973" x="4603750" y="3746500"/>
          <p14:tracePt t="197984" x="4622800" y="3746500"/>
          <p14:tracePt t="198001" x="4635500" y="3746500"/>
          <p14:tracePt t="198017" x="4667250" y="3746500"/>
          <p14:tracePt t="198034" x="4686300" y="3746500"/>
          <p14:tracePt t="198051" x="4718050" y="3740150"/>
          <p14:tracePt t="198067" x="4749800" y="3740150"/>
          <p14:tracePt t="198084" x="4762500" y="3740150"/>
          <p14:tracePt t="198101" x="4787900" y="3740150"/>
          <p14:tracePt t="198117" x="4794250" y="3740150"/>
          <p14:tracePt t="198134" x="4819650" y="3733800"/>
          <p14:tracePt t="198151" x="4838700" y="3733800"/>
          <p14:tracePt t="198167" x="4902200" y="3721100"/>
          <p14:tracePt t="198184" x="4972050" y="3702050"/>
          <p14:tracePt t="198201" x="5080000" y="3683000"/>
          <p14:tracePt t="198217" x="5187950" y="3683000"/>
          <p14:tracePt t="198234" x="5346700" y="3683000"/>
          <p14:tracePt t="198251" x="5403850" y="3683000"/>
          <p14:tracePt t="198267" x="5410200" y="3683000"/>
          <p14:tracePt t="199910" x="5416550" y="3683000"/>
          <p14:tracePt t="199917" x="5435600" y="3683000"/>
          <p14:tracePt t="199973" x="5441950" y="3670300"/>
          <p14:tracePt t="200942" x="5448300" y="3670300"/>
          <p14:tracePt t="200974" x="5454650" y="3670300"/>
          <p14:tracePt t="201062" x="5461000" y="3663950"/>
          <p14:tracePt t="201094" x="5473700" y="3657600"/>
          <p14:tracePt t="201102" x="5480050" y="3651250"/>
          <p14:tracePt t="201806" x="5480050" y="3644900"/>
          <p14:tracePt t="201822" x="5480050" y="3625850"/>
          <p14:tracePt t="201886" x="5480050" y="3619500"/>
          <p14:tracePt t="203870" x="5467350" y="3625850"/>
          <p14:tracePt t="204735" x="5467350" y="3651250"/>
          <p14:tracePt t="204743" x="5461000" y="3670300"/>
          <p14:tracePt t="204752" x="5461000" y="3689350"/>
          <p14:tracePt t="204769" x="5441950" y="3714750"/>
          <p14:tracePt t="204786" x="5435600" y="3746500"/>
          <p14:tracePt t="204802" x="5422900" y="3790950"/>
          <p14:tracePt t="204819" x="5416550" y="3816350"/>
          <p14:tracePt t="204836" x="5397500" y="3860800"/>
          <p14:tracePt t="204852" x="5391150" y="3917950"/>
          <p14:tracePt t="204869" x="5372100" y="3962400"/>
          <p14:tracePt t="204886" x="5327650" y="4057650"/>
          <p14:tracePt t="204902" x="5232400" y="4222750"/>
          <p14:tracePt t="204919" x="5143500" y="4381500"/>
          <p14:tracePt t="204936" x="5035550" y="4552950"/>
          <p14:tracePt t="204952" x="4978400" y="4673600"/>
          <p14:tracePt t="204969" x="4889500" y="4781550"/>
          <p14:tracePt t="204986" x="4775200" y="4908550"/>
          <p14:tracePt t="205002" x="4686300" y="4997450"/>
          <p14:tracePt t="205019" x="4546600" y="5073650"/>
          <p14:tracePt t="205036" x="4413250" y="5137150"/>
          <p14:tracePt t="205052" x="4298950" y="5156200"/>
          <p14:tracePt t="205069" x="4178300" y="5207000"/>
          <p14:tracePt t="205086" x="4032250" y="5245100"/>
          <p14:tracePt t="205103" x="3797300" y="5270500"/>
          <p14:tracePt t="205119" x="3575050" y="5283200"/>
          <p14:tracePt t="205136" x="3346450" y="5283200"/>
          <p14:tracePt t="205152" x="3136900" y="5308600"/>
          <p14:tracePt t="205169" x="2971800" y="5334000"/>
          <p14:tracePt t="205186" x="2863850" y="5346700"/>
          <p14:tracePt t="205202" x="2825750" y="5365750"/>
          <p14:tracePt t="205219" x="2806700" y="5372100"/>
          <p14:tracePt t="205247" x="2800350" y="5372100"/>
          <p14:tracePt t="205255" x="2787650" y="5372100"/>
          <p14:tracePt t="205269" x="2774950" y="5378450"/>
          <p14:tracePt t="205295" x="2762250" y="5384800"/>
          <p14:tracePt t="205311" x="2743200" y="5384800"/>
          <p14:tracePt t="205319" x="2724150" y="5403850"/>
          <p14:tracePt t="205336" x="2698750" y="5403850"/>
          <p14:tracePt t="205352" x="2686050" y="5410200"/>
          <p14:tracePt t="205369" x="2647950" y="5422900"/>
          <p14:tracePt t="205386" x="2641600" y="5422900"/>
          <p14:tracePt t="205495" x="2654300" y="5410200"/>
          <p14:tracePt t="205535" x="2660650" y="5403850"/>
          <p14:tracePt t="205559" x="2667000" y="5397500"/>
          <p14:tracePt t="205575" x="2679700" y="5372100"/>
          <p14:tracePt t="205583" x="2686050" y="5365750"/>
          <p14:tracePt t="205591" x="2692400" y="5353050"/>
          <p14:tracePt t="205615" x="2692400" y="5340350"/>
          <p14:tracePt t="205623" x="2698750" y="5334000"/>
          <p14:tracePt t="205767" x="2717800" y="5334000"/>
          <p14:tracePt t="205783" x="2724150" y="5334000"/>
          <p14:tracePt t="205791" x="2730500" y="5334000"/>
          <p14:tracePt t="205802" x="2736850" y="5334000"/>
          <p14:tracePt t="205819" x="2800350" y="5334000"/>
          <p14:tracePt t="205836" x="2857500" y="5334000"/>
          <p14:tracePt t="205852" x="2889250" y="5334000"/>
          <p14:tracePt t="205869" x="2914650" y="5334000"/>
          <p14:tracePt t="205886" x="2940050" y="5334000"/>
          <p14:tracePt t="205903" x="2971800" y="5334000"/>
          <p14:tracePt t="205919" x="2990850" y="5334000"/>
          <p14:tracePt t="205936" x="3028950" y="5334000"/>
          <p14:tracePt t="205952" x="3060700" y="5334000"/>
          <p14:tracePt t="205969" x="3092450" y="5334000"/>
          <p14:tracePt t="205986" x="3111500" y="5334000"/>
          <p14:tracePt t="206002" x="3117850" y="5334000"/>
          <p14:tracePt t="206019" x="3130550" y="5334000"/>
          <p14:tracePt t="206039" x="3136900" y="5334000"/>
          <p14:tracePt t="206053" x="3143250" y="5334000"/>
          <p14:tracePt t="206069" x="3155950" y="5334000"/>
          <p14:tracePt t="206086" x="3175000" y="5334000"/>
          <p14:tracePt t="206103" x="3238500" y="5314950"/>
          <p14:tracePt t="206119" x="3276600" y="5308600"/>
          <p14:tracePt t="206136" x="3295650" y="5308600"/>
          <p14:tracePt t="206153" x="3314700" y="5308600"/>
          <p14:tracePt t="206169" x="3327400" y="5289550"/>
          <p14:tracePt t="206186" x="3333750" y="5289550"/>
          <p14:tracePt t="206203" x="3346450" y="5289550"/>
          <p14:tracePt t="206219" x="3359150" y="5283200"/>
          <p14:tracePt t="206263" x="3378200" y="5283200"/>
          <p14:tracePt t="206287" x="3384550" y="5283200"/>
          <p14:tracePt t="206303" x="3397250" y="5283200"/>
          <p14:tracePt t="206311" x="3416300" y="5283200"/>
          <p14:tracePt t="206319" x="3422650" y="5283200"/>
          <p14:tracePt t="206336" x="3479800" y="5283200"/>
          <p14:tracePt t="206353" x="3524250" y="5283200"/>
          <p14:tracePt t="206369" x="3556000" y="5283200"/>
          <p14:tracePt t="206386" x="3587750" y="5283200"/>
          <p14:tracePt t="206403" x="3594100" y="5283200"/>
          <p14:tracePt t="206419" x="3613150" y="5276850"/>
          <p14:tracePt t="206436" x="3625850" y="5276850"/>
          <p14:tracePt t="206453" x="3638550" y="5276850"/>
          <p14:tracePt t="206469" x="3644900" y="5276850"/>
          <p14:tracePt t="206486" x="3651250" y="5276850"/>
          <p14:tracePt t="206503" x="3676650" y="5276850"/>
          <p14:tracePt t="206519" x="3689350" y="5276850"/>
          <p14:tracePt t="206536" x="3702050" y="5276850"/>
          <p14:tracePt t="206927" x="3714750" y="5276850"/>
          <p14:tracePt t="207015" x="3759200" y="5276850"/>
          <p14:tracePt t="207023" x="3797300" y="5276850"/>
          <p14:tracePt t="207036" x="3848100" y="5276850"/>
          <p14:tracePt t="207053" x="3924300" y="5276850"/>
          <p14:tracePt t="207069" x="3994150" y="5264150"/>
          <p14:tracePt t="207086" x="4019550" y="5264150"/>
          <p14:tracePt t="207103" x="4044950" y="5264150"/>
          <p14:tracePt t="207135" x="4051300" y="5264150"/>
          <p14:tracePt t="207159" x="4064000" y="5257800"/>
          <p14:tracePt t="207215" x="4076700" y="5251450"/>
          <p14:tracePt t="207239" x="4083050" y="5238750"/>
          <p14:tracePt t="207287" x="4089400" y="5238750"/>
          <p14:tracePt t="207415" x="4095750" y="5232400"/>
          <p14:tracePt t="208592" x="4108450" y="5232400"/>
          <p14:tracePt t="208600" x="4121150" y="5232400"/>
          <p14:tracePt t="208607" x="4133850" y="5232400"/>
          <p14:tracePt t="208620" x="4152900" y="5232400"/>
          <p14:tracePt t="208637" x="4203700" y="5232400"/>
          <p14:tracePt t="208653" x="4267200" y="5251450"/>
          <p14:tracePt t="208670" x="4318000" y="5251450"/>
          <p14:tracePt t="208686" x="4356100" y="5257800"/>
          <p14:tracePt t="208703" x="4394200" y="5264150"/>
          <p14:tracePt t="208720" x="4400550" y="5264150"/>
          <p14:tracePt t="208736" x="4432300" y="5264150"/>
          <p14:tracePt t="208753" x="4457700" y="5264150"/>
          <p14:tracePt t="208770" x="4502150" y="5264150"/>
          <p14:tracePt t="208786" x="4559300" y="5264150"/>
          <p14:tracePt t="208803" x="4616450" y="5264150"/>
          <p14:tracePt t="208820" x="4648200" y="5264150"/>
          <p14:tracePt t="208836" x="4660900" y="5264150"/>
          <p14:tracePt t="208911" x="4679950" y="5264150"/>
          <p14:tracePt t="209039" x="4686300" y="5264150"/>
          <p14:tracePt t="209063" x="4692650" y="5264150"/>
          <p14:tracePt t="209079" x="4699000" y="5264150"/>
          <p14:tracePt t="209087" x="4718050" y="5264150"/>
          <p14:tracePt t="209095" x="4724400" y="5264150"/>
          <p14:tracePt t="209103" x="4737100" y="5264150"/>
          <p14:tracePt t="209120" x="4806950" y="5264150"/>
          <p14:tracePt t="209136" x="4889500" y="5264150"/>
          <p14:tracePt t="209153" x="5029200" y="5276850"/>
          <p14:tracePt t="209170" x="5207000" y="5302250"/>
          <p14:tracePt t="209186" x="5264150" y="5302250"/>
          <p14:tracePt t="209203" x="5283200" y="5302250"/>
          <p14:tracePt t="209220" x="5289550" y="5302250"/>
          <p14:tracePt t="209271" x="5302250" y="5302250"/>
          <p14:tracePt t="209279" x="5314950" y="5308600"/>
          <p14:tracePt t="209311" x="5321300" y="5308600"/>
          <p14:tracePt t="209319" x="5327650" y="5308600"/>
          <p14:tracePt t="209335" x="5340350" y="5308600"/>
          <p14:tracePt t="209351" x="5359400" y="5321300"/>
          <p14:tracePt t="209391" x="5365750" y="5321300"/>
          <p14:tracePt t="209407" x="5384800" y="5321300"/>
          <p14:tracePt t="209415" x="5391150" y="5321300"/>
          <p14:tracePt t="209423" x="5397500" y="5321300"/>
          <p14:tracePt t="209436" x="5422900" y="5321300"/>
          <p14:tracePt t="209453" x="5480050" y="5321300"/>
          <p14:tracePt t="209470" x="5568950" y="5327650"/>
          <p14:tracePt t="209487" x="5683250" y="5353050"/>
          <p14:tracePt t="209503" x="5803900" y="5353050"/>
          <p14:tracePt t="209520" x="5842000" y="5365750"/>
          <p14:tracePt t="209536" x="5848350" y="5365750"/>
          <p14:tracePt t="209808" x="5854700" y="5365750"/>
          <p14:tracePt t="209824" x="5873750" y="5365750"/>
          <p14:tracePt t="209832" x="5886450" y="5365750"/>
          <p14:tracePt t="209840" x="5918200" y="5353050"/>
          <p14:tracePt t="209853" x="5937250" y="5353050"/>
          <p14:tracePt t="209870" x="6051550" y="5302250"/>
          <p14:tracePt t="209887" x="6178550" y="5283200"/>
          <p14:tracePt t="209904" x="6604000" y="5168900"/>
          <p14:tracePt t="209920" x="6959600" y="5080000"/>
          <p14:tracePt t="209937" x="7131050" y="5016500"/>
          <p14:tracePt t="209953" x="7169150" y="4978400"/>
          <p14:tracePt t="209970" x="7169150" y="4972050"/>
          <p14:tracePt t="209987" x="7169150" y="4946650"/>
          <p14:tracePt t="210003" x="7169150" y="4933950"/>
          <p14:tracePt t="210020" x="7169150" y="4908550"/>
          <p14:tracePt t="210037" x="7169150" y="4902200"/>
          <p14:tracePt t="210053" x="7169150" y="4895850"/>
          <p14:tracePt t="210070" x="7169150" y="4889500"/>
          <p14:tracePt t="210128" x="7169150" y="4870450"/>
          <p14:tracePt t="210144" x="7169150" y="4864100"/>
          <p14:tracePt t="210152" x="7169150" y="4857750"/>
          <p14:tracePt t="210168" x="7169150" y="4851400"/>
          <p14:tracePt t="210192" x="7175500" y="4845050"/>
          <p14:tracePt t="210200" x="7181850" y="4832350"/>
          <p14:tracePt t="210216" x="7188200" y="4826000"/>
          <p14:tracePt t="210400" x="7194550" y="4826000"/>
          <p14:tracePt t="210424" x="7213600" y="4826000"/>
          <p14:tracePt t="210432" x="7219950" y="4826000"/>
          <p14:tracePt t="210440" x="7226300" y="4826000"/>
          <p14:tracePt t="210454" x="7232650" y="4826000"/>
          <p14:tracePt t="210470" x="7245350" y="4826000"/>
          <p14:tracePt t="210487" x="7251700" y="4826000"/>
          <p14:tracePt t="210552" x="7258050" y="4826000"/>
          <p14:tracePt t="210584" x="7264400" y="4826000"/>
          <p14:tracePt t="210592" x="7283450" y="4832350"/>
          <p14:tracePt t="210604" x="7296150" y="4838700"/>
          <p14:tracePt t="210620" x="7308850" y="4845050"/>
          <p14:tracePt t="210637" x="7340600" y="4845050"/>
          <p14:tracePt t="210654" x="7372350" y="4864100"/>
          <p14:tracePt t="210670" x="7416800" y="4864100"/>
          <p14:tracePt t="210687" x="7442200" y="4864100"/>
          <p14:tracePt t="210704" x="7467600" y="4832350"/>
          <p14:tracePt t="210720" x="7473950" y="4800600"/>
          <p14:tracePt t="210737" x="7473950" y="4756150"/>
          <p14:tracePt t="210754" x="7473950" y="4699000"/>
          <p14:tracePt t="210770" x="7473950" y="4641850"/>
          <p14:tracePt t="210787" x="7473950" y="4584700"/>
          <p14:tracePt t="210804" x="7473950" y="4495800"/>
          <p14:tracePt t="210820" x="7467600" y="4425950"/>
          <p14:tracePt t="210837" x="7467600" y="4362450"/>
          <p14:tracePt t="210854" x="7461250" y="4318000"/>
          <p14:tracePt t="210870" x="7461250" y="4286250"/>
          <p14:tracePt t="210887" x="7461250" y="4267200"/>
          <p14:tracePt t="210904" x="7461250" y="4241800"/>
          <p14:tracePt t="211096" x="7454900" y="4235450"/>
          <p14:tracePt t="211208" x="7429500" y="4216400"/>
          <p14:tracePt t="211216" x="7416800" y="4203700"/>
          <p14:tracePt t="211224" x="7410450" y="4171950"/>
          <p14:tracePt t="211237" x="7397750" y="4133850"/>
          <p14:tracePt t="211254" x="7340600" y="4013200"/>
          <p14:tracePt t="211270" x="7277100" y="3879850"/>
          <p14:tracePt t="211287" x="7181850" y="3689350"/>
          <p14:tracePt t="211304" x="7099300" y="3492500"/>
          <p14:tracePt t="211320" x="7054850" y="3359150"/>
          <p14:tracePt t="211337" x="7004050" y="3244850"/>
          <p14:tracePt t="211354" x="6972300" y="3162300"/>
          <p14:tracePt t="211370" x="6940550" y="3105150"/>
          <p14:tracePt t="211387" x="6889750" y="3016250"/>
          <p14:tracePt t="211404" x="6838950" y="2965450"/>
          <p14:tracePt t="211420" x="6775450" y="2914650"/>
          <p14:tracePt t="211437" x="6743700" y="2895600"/>
          <p14:tracePt t="211454" x="6718300" y="2889250"/>
          <p14:tracePt t="211470" x="6711950" y="2889250"/>
          <p14:tracePt t="211487" x="6692900" y="2882900"/>
          <p14:tracePt t="211504" x="6686550" y="2876550"/>
          <p14:tracePt t="211584" x="6667500" y="2876550"/>
          <p14:tracePt t="211624" x="6661150" y="2882900"/>
          <p14:tracePt t="211640" x="6654800" y="2889250"/>
          <p14:tracePt t="211648" x="6648450" y="2895600"/>
          <p14:tracePt t="211656" x="6629400" y="2914650"/>
          <p14:tracePt t="211670" x="6623050" y="2914650"/>
          <p14:tracePt t="211687" x="6616700" y="2921000"/>
          <p14:tracePt t="211704" x="6610350" y="2927350"/>
          <p14:tracePt t="214681" x="6597650" y="2901950"/>
          <p14:tracePt t="214689" x="6591300" y="2895600"/>
          <p14:tracePt t="214705" x="6591300" y="2870200"/>
          <p14:tracePt t="214721" x="6584950" y="2857500"/>
          <p14:tracePt t="214745" x="6584950" y="2838450"/>
          <p14:tracePt t="214825" x="6578600" y="2832100"/>
          <p14:tracePt t="214833" x="6565900" y="2844800"/>
          <p14:tracePt t="214841" x="6559550" y="2851150"/>
          <p14:tracePt t="214855" x="6546850" y="2863850"/>
          <p14:tracePt t="214871" x="6527800" y="2908300"/>
          <p14:tracePt t="214888" x="6451600" y="3003550"/>
          <p14:tracePt t="214905" x="6375400" y="3117850"/>
          <p14:tracePt t="214921" x="6299200" y="3238500"/>
          <p14:tracePt t="214938" x="6197600" y="3378200"/>
          <p14:tracePt t="214955" x="6121400" y="3530600"/>
          <p14:tracePt t="214971" x="6045200" y="3670300"/>
          <p14:tracePt t="214988" x="6007100" y="3752850"/>
          <p14:tracePt t="215004" x="5962650" y="3841750"/>
          <p14:tracePt t="215021" x="5943600" y="3898900"/>
          <p14:tracePt t="215038" x="5911850" y="3949700"/>
          <p14:tracePt t="215055" x="5892800" y="4006850"/>
          <p14:tracePt t="215071" x="5867400" y="4032250"/>
          <p14:tracePt t="215088" x="5835650" y="4064000"/>
          <p14:tracePt t="215105" x="5715000" y="4140200"/>
          <p14:tracePt t="215121" x="5594350" y="4216400"/>
          <p14:tracePt t="215138" x="5461000" y="4279900"/>
          <p14:tracePt t="215155" x="5276850" y="4343400"/>
          <p14:tracePt t="215171" x="5092700" y="4425950"/>
          <p14:tracePt t="215188" x="4870450" y="4521200"/>
          <p14:tracePt t="215205" x="4597400" y="4635500"/>
          <p14:tracePt t="215221" x="4362450" y="4756150"/>
          <p14:tracePt t="215238" x="4140200" y="4883150"/>
          <p14:tracePt t="215255" x="3968750" y="4978400"/>
          <p14:tracePt t="215271" x="3829050" y="5048250"/>
          <p14:tracePt t="215288" x="3708400" y="5137150"/>
          <p14:tracePt t="215305" x="3632200" y="5207000"/>
          <p14:tracePt t="215321" x="3600450" y="5245100"/>
          <p14:tracePt t="215338" x="3562350" y="5270500"/>
          <p14:tracePt t="215355" x="3486150" y="5308600"/>
          <p14:tracePt t="215371" x="3371850" y="5359400"/>
          <p14:tracePt t="215388" x="3206750" y="5397500"/>
          <p14:tracePt t="215405" x="2978150" y="5422900"/>
          <p14:tracePt t="215421" x="2749550" y="5461000"/>
          <p14:tracePt t="215438" x="2571750" y="5473700"/>
          <p14:tracePt t="215455" x="2457450" y="5499100"/>
          <p14:tracePt t="215471" x="2425700" y="5499100"/>
          <p14:tracePt t="215488" x="2393950" y="5499100"/>
          <p14:tracePt t="215505" x="2368550" y="5518150"/>
          <p14:tracePt t="215521" x="2324100" y="5518150"/>
          <p14:tracePt t="215538" x="2279650" y="5518150"/>
          <p14:tracePt t="215555" x="2241550" y="5518150"/>
          <p14:tracePt t="215571" x="2203450" y="5518150"/>
          <p14:tracePt t="215588" x="2171700" y="5511800"/>
          <p14:tracePt t="215605" x="2146300" y="5505450"/>
          <p14:tracePt t="215621" x="2089150" y="5467350"/>
          <p14:tracePt t="215638" x="2032000" y="5416550"/>
          <p14:tracePt t="215655" x="2012950" y="5410200"/>
          <p14:tracePt t="215671" x="1981200" y="5397500"/>
          <p14:tracePt t="215793" x="1987550" y="5410200"/>
          <p14:tracePt t="215801" x="1993900" y="5416550"/>
          <p14:tracePt t="215817" x="2032000" y="5435600"/>
          <p14:tracePt t="215833" x="2057400" y="5448300"/>
          <p14:tracePt t="215841" x="2076450" y="5467350"/>
          <p14:tracePt t="215855" x="2095500" y="5486400"/>
          <p14:tracePt t="215871" x="2133600" y="5492750"/>
          <p14:tracePt t="215888" x="2165350" y="5518150"/>
          <p14:tracePt t="215905" x="2209800" y="5524500"/>
          <p14:tracePt t="215921" x="2228850" y="5530850"/>
          <p14:tracePt t="215938" x="2254250" y="5549900"/>
          <p14:tracePt t="215955" x="2279650" y="5549900"/>
          <p14:tracePt t="215971" x="2311400" y="5549900"/>
          <p14:tracePt t="215988" x="2336800" y="5549900"/>
          <p14:tracePt t="216005" x="2381250" y="5549900"/>
          <p14:tracePt t="216021" x="2425700" y="5549900"/>
          <p14:tracePt t="216038" x="2470150" y="5549900"/>
          <p14:tracePt t="216055" x="2514600" y="5549900"/>
          <p14:tracePt t="216071" x="2565400" y="5530850"/>
          <p14:tracePt t="216088" x="2597150" y="5511800"/>
          <p14:tracePt t="216105" x="2628900" y="5473700"/>
          <p14:tracePt t="216121" x="2635250" y="5454650"/>
          <p14:tracePt t="216138" x="2654300" y="5435600"/>
          <p14:tracePt t="216155" x="2679700" y="5410200"/>
          <p14:tracePt t="216172" x="2686050" y="5403850"/>
          <p14:tracePt t="216188" x="2711450" y="5378450"/>
          <p14:tracePt t="216205" x="2730500" y="5353050"/>
          <p14:tracePt t="216222" x="2768600" y="5334000"/>
          <p14:tracePt t="216238" x="2806700" y="5321300"/>
          <p14:tracePt t="216255" x="2819400" y="5302250"/>
          <p14:tracePt t="216272" x="2838450" y="5302250"/>
          <p14:tracePt t="216288" x="2844800" y="5289550"/>
          <p14:tracePt t="216569" x="2863850" y="5276850"/>
          <p14:tracePt t="216577" x="2882900" y="5257800"/>
          <p14:tracePt t="216588" x="2889250" y="5251450"/>
          <p14:tracePt t="216605" x="2946400" y="5213350"/>
          <p14:tracePt t="216622" x="3035300" y="5194300"/>
          <p14:tracePt t="216638" x="3136900" y="5168900"/>
          <p14:tracePt t="216655" x="3213100" y="5175250"/>
          <p14:tracePt t="216672" x="3251200" y="5194300"/>
          <p14:tracePt t="216688" x="3282950" y="5207000"/>
          <p14:tracePt t="216705" x="3321050" y="5232400"/>
          <p14:tracePt t="216722" x="3378200" y="5251450"/>
          <p14:tracePt t="216738" x="3448050" y="5251450"/>
          <p14:tracePt t="216755" x="3556000" y="5251450"/>
          <p14:tracePt t="216772" x="3644900" y="5251450"/>
          <p14:tracePt t="216789" x="3714750" y="5251450"/>
          <p14:tracePt t="216805" x="3733800" y="5251450"/>
          <p14:tracePt t="217049" x="3746500" y="5251450"/>
          <p14:tracePt t="217057" x="3752850" y="5238750"/>
          <p14:tracePt t="217081" x="3771900" y="5232400"/>
          <p14:tracePt t="217097" x="3790950" y="5213350"/>
          <p14:tracePt t="217105" x="3797300" y="5213350"/>
          <p14:tracePt t="217122" x="3816350" y="5207000"/>
          <p14:tracePt t="217138" x="3822700" y="5200650"/>
          <p14:tracePt t="217225" x="3829050" y="5200650"/>
          <p14:tracePt t="217241" x="3835400" y="5200650"/>
          <p14:tracePt t="217249" x="3841750" y="5207000"/>
          <p14:tracePt t="217273" x="3848100" y="5213350"/>
          <p14:tracePt t="217297" x="3867150" y="5219700"/>
          <p14:tracePt t="217305" x="3886200" y="5232400"/>
          <p14:tracePt t="217321" x="3924300" y="5238750"/>
          <p14:tracePt t="217329" x="3943350" y="5257800"/>
          <p14:tracePt t="217338" x="3962400" y="5257800"/>
          <p14:tracePt t="217355" x="3981450" y="5257800"/>
          <p14:tracePt t="217372" x="4000500" y="5270500"/>
          <p14:tracePt t="217388" x="4013200" y="5270500"/>
          <p14:tracePt t="217405" x="4019550" y="5276850"/>
          <p14:tracePt t="217422" x="4057650" y="5276850"/>
          <p14:tracePt t="217438" x="4083050" y="5295900"/>
          <p14:tracePt t="217455" x="4121150" y="5302250"/>
          <p14:tracePt t="217472" x="4165600" y="5308600"/>
          <p14:tracePt t="217489" x="4229100" y="5340350"/>
          <p14:tracePt t="217505" x="4330700" y="5353050"/>
          <p14:tracePt t="217522" x="4387850" y="5353050"/>
          <p14:tracePt t="217539" x="4464050" y="5353050"/>
          <p14:tracePt t="217555" x="4559300" y="5353050"/>
          <p14:tracePt t="217572" x="4603750" y="5353050"/>
          <p14:tracePt t="217589" x="4629150" y="5346700"/>
          <p14:tracePt t="217605" x="4654550" y="5346700"/>
          <p14:tracePt t="217622" x="4667250" y="5340350"/>
          <p14:tracePt t="217639" x="4699000" y="5340350"/>
          <p14:tracePt t="217655" x="4730750" y="5334000"/>
          <p14:tracePt t="217672" x="4768850" y="5334000"/>
          <p14:tracePt t="217689" x="4813300" y="5321300"/>
          <p14:tracePt t="217706" x="4972050" y="5302250"/>
          <p14:tracePt t="217722" x="5111750" y="5289550"/>
          <p14:tracePt t="217739" x="5226050" y="5276850"/>
          <p14:tracePt t="217755" x="5353050" y="5238750"/>
          <p14:tracePt t="217772" x="5480050" y="5226050"/>
          <p14:tracePt t="217789" x="5549900" y="5219700"/>
          <p14:tracePt t="217805" x="5619750" y="5194300"/>
          <p14:tracePt t="217822" x="5657850" y="5187950"/>
          <p14:tracePt t="217839" x="5689600" y="5187950"/>
          <p14:tracePt t="217855" x="5721350" y="5187950"/>
          <p14:tracePt t="217872" x="5765800" y="5187950"/>
          <p14:tracePt t="217889" x="5810250" y="5187950"/>
          <p14:tracePt t="217905" x="5930900" y="5187950"/>
          <p14:tracePt t="217922" x="6007100" y="5175250"/>
          <p14:tracePt t="217939" x="6134100" y="5162550"/>
          <p14:tracePt t="217955" x="6235700" y="5162550"/>
          <p14:tracePt t="217972" x="6343650" y="5162550"/>
          <p14:tracePt t="217989" x="6451600" y="5162550"/>
          <p14:tracePt t="218005" x="6559550" y="5162550"/>
          <p14:tracePt t="218022" x="6648450" y="5162550"/>
          <p14:tracePt t="218039" x="6756400" y="5162550"/>
          <p14:tracePt t="218055" x="6864350" y="5156200"/>
          <p14:tracePt t="218072" x="6946900" y="5130800"/>
          <p14:tracePt t="218089" x="7016750" y="5124450"/>
          <p14:tracePt t="218105" x="7080250" y="5111750"/>
          <p14:tracePt t="218570" x="7118350" y="5105400"/>
          <p14:tracePt t="218578" x="7137400" y="5086350"/>
          <p14:tracePt t="218589" x="7162800" y="5086350"/>
          <p14:tracePt t="218605" x="7232650" y="5067300"/>
          <p14:tracePt t="218622" x="7277100" y="5067300"/>
          <p14:tracePt t="218639" x="7353300" y="5067300"/>
          <p14:tracePt t="218655" x="7410450" y="5067300"/>
          <p14:tracePt t="218672" x="7448550" y="5067300"/>
          <p14:tracePt t="218689" x="7461250" y="5067300"/>
          <p14:tracePt t="218810" x="7467600" y="5067300"/>
          <p14:tracePt t="218842" x="7467600" y="5073650"/>
          <p14:tracePt t="218866" x="7467600" y="5080000"/>
          <p14:tracePt t="218962" x="7467600" y="5086350"/>
          <p14:tracePt t="218970" x="7467600" y="5105400"/>
          <p14:tracePt t="218978" x="7467600" y="5111750"/>
          <p14:tracePt t="218989" x="7467600" y="5118100"/>
          <p14:tracePt t="219005" x="7499350" y="5137150"/>
          <p14:tracePt t="219022" x="7664450" y="5181600"/>
          <p14:tracePt t="219039" x="7842250" y="5219700"/>
          <p14:tracePt t="219055" x="8058150" y="5245100"/>
          <p14:tracePt t="219072" x="8267700" y="5264150"/>
          <p14:tracePt t="219089" x="8382000" y="5295900"/>
          <p14:tracePt t="219106" x="8388350" y="5295900"/>
          <p14:tracePt t="219186" x="8394700" y="5302250"/>
          <p14:tracePt t="219226" x="8394700" y="5321300"/>
          <p14:tracePt t="219234" x="8394700" y="5327650"/>
          <p14:tracePt t="219250" x="8388350" y="5340350"/>
          <p14:tracePt t="219266" x="8382000" y="5353050"/>
          <p14:tracePt t="219274" x="8382000" y="5359400"/>
          <p14:tracePt t="219290" x="8382000" y="5365750"/>
          <p14:tracePt t="219306" x="8382000" y="5372100"/>
          <p14:tracePt t="219322" x="8382000" y="5378450"/>
          <p14:tracePt t="219386" x="8375650" y="5384800"/>
          <p14:tracePt t="219402" x="8369300" y="5384800"/>
          <p14:tracePt t="219410" x="8343900" y="5384800"/>
          <p14:tracePt t="219422" x="8299450" y="5384800"/>
          <p14:tracePt t="219439" x="8229600" y="5365750"/>
          <p14:tracePt t="219456" x="8153400" y="5340350"/>
          <p14:tracePt t="219472" x="8077200" y="5314950"/>
          <p14:tracePt t="219489" x="8032750" y="5295900"/>
          <p14:tracePt t="219506" x="7988300" y="5270500"/>
          <p14:tracePt t="219522" x="7981950" y="5257800"/>
          <p14:tracePt t="219539" x="7981950" y="5251450"/>
          <p14:tracePt t="219556" x="7981950" y="5232400"/>
          <p14:tracePt t="219572" x="7981950" y="5213350"/>
          <p14:tracePt t="219589" x="8001000" y="5200650"/>
          <p14:tracePt t="219606" x="8026400" y="5181600"/>
          <p14:tracePt t="219622" x="8045450" y="5175250"/>
          <p14:tracePt t="219658" x="8051800" y="5168900"/>
          <p14:tracePt t="219802" x="8039100" y="5168900"/>
          <p14:tracePt t="219810" x="8032750" y="5168900"/>
          <p14:tracePt t="219822" x="8026400" y="5168900"/>
          <p14:tracePt t="219882" x="8020050" y="5168900"/>
          <p14:tracePt t="219898" x="8001000" y="5168900"/>
          <p14:tracePt t="219906" x="7994650" y="5168900"/>
          <p14:tracePt t="219922" x="7981950" y="5162550"/>
          <p14:tracePt t="219939" x="7975600" y="5137150"/>
          <p14:tracePt t="219956" x="7975600" y="5092700"/>
          <p14:tracePt t="219972" x="7975600" y="5060950"/>
          <p14:tracePt t="219989" x="7975600" y="5016500"/>
          <p14:tracePt t="220006" x="7975600" y="4991100"/>
          <p14:tracePt t="220022" x="7975600" y="4972050"/>
          <p14:tracePt t="220039" x="7975600" y="4953000"/>
          <p14:tracePt t="220056" x="7975600" y="4946650"/>
          <p14:tracePt t="220072" x="7975600" y="4940300"/>
          <p14:tracePt t="220106" x="7975600" y="4933950"/>
          <p14:tracePt t="220138" x="7975600" y="4914900"/>
          <p14:tracePt t="220146" x="7975600" y="4908550"/>
          <p14:tracePt t="220156" x="7975600" y="4902200"/>
          <p14:tracePt t="220172" x="7950200" y="4876800"/>
          <p14:tracePt t="220189" x="7943850" y="4857750"/>
          <p14:tracePt t="220206" x="7918450" y="4838700"/>
          <p14:tracePt t="220222" x="7905750" y="4819650"/>
          <p14:tracePt t="220239" x="7854950" y="4775200"/>
          <p14:tracePt t="220256" x="7810500" y="4737100"/>
          <p14:tracePt t="220272" x="7721600" y="4692650"/>
          <p14:tracePt t="220289" x="7632700" y="4622800"/>
          <p14:tracePt t="220306" x="7493000" y="4495800"/>
          <p14:tracePt t="220322" x="7442200" y="4445000"/>
          <p14:tracePt t="220339" x="7404100" y="4400550"/>
          <p14:tracePt t="220356" x="7391400" y="4362450"/>
          <p14:tracePt t="220373" x="7391400" y="4349750"/>
          <p14:tracePt t="220389" x="7391400" y="4337050"/>
          <p14:tracePt t="220406" x="7391400" y="4318000"/>
          <p14:tracePt t="220422" x="7391400" y="4311650"/>
          <p14:tracePt t="220439" x="7391400" y="4273550"/>
          <p14:tracePt t="220456" x="7385050" y="4254500"/>
          <p14:tracePt t="220473" x="7372350" y="4248150"/>
          <p14:tracePt t="220489" x="7366000" y="4222750"/>
          <p14:tracePt t="220506" x="7359650" y="4222750"/>
          <p14:tracePt t="220523" x="7353300" y="4222750"/>
          <p14:tracePt t="220539" x="7327900" y="4222750"/>
          <p14:tracePt t="220556" x="7302500" y="4229100"/>
          <p14:tracePt t="220573" x="7270750" y="4273550"/>
          <p14:tracePt t="220589" x="7226300" y="4349750"/>
          <p14:tracePt t="220606" x="7200900" y="4394200"/>
          <p14:tracePt t="220623" x="7169150" y="4445000"/>
          <p14:tracePt t="220639" x="7150100" y="4489450"/>
          <p14:tracePt t="220656" x="7137400" y="4533900"/>
          <p14:tracePt t="220673" x="7124700" y="4559300"/>
          <p14:tracePt t="220689" x="7124700" y="4572000"/>
          <p14:tracePt t="220706" x="7124700" y="4610100"/>
          <p14:tracePt t="220754" x="7118350" y="4622800"/>
          <p14:tracePt t="220778" x="7105650" y="4622800"/>
          <p14:tracePt t="220786" x="7086600" y="4616450"/>
          <p14:tracePt t="220794" x="7067550" y="4591050"/>
          <p14:tracePt t="220806" x="7035800" y="4546600"/>
          <p14:tracePt t="220823" x="6991350" y="4445000"/>
          <p14:tracePt t="220839" x="6934200" y="4356100"/>
          <p14:tracePt t="220856" x="6877050" y="4273550"/>
          <p14:tracePt t="220873" x="6845300" y="4191000"/>
          <p14:tracePt t="220889" x="6794500" y="4102100"/>
          <p14:tracePt t="220906" x="6775450" y="4025900"/>
          <p14:tracePt t="220923" x="6769100" y="3994150"/>
          <p14:tracePt t="220939" x="6756400" y="3975100"/>
          <p14:tracePt t="220962" x="6756400" y="3968750"/>
          <p14:tracePt t="221010" x="6750050" y="3956050"/>
          <p14:tracePt t="221186" x="6743700" y="3956050"/>
          <p14:tracePt t="221194" x="6737350" y="3956050"/>
          <p14:tracePt t="221210" x="6731000" y="3956050"/>
          <p14:tracePt t="221223" x="6718300" y="3956050"/>
          <p14:tracePt t="221239" x="6673850" y="3981450"/>
          <p14:tracePt t="221256" x="6642100" y="4000500"/>
          <p14:tracePt t="221273" x="6584950" y="4019550"/>
          <p14:tracePt t="221289" x="6502400" y="4044950"/>
          <p14:tracePt t="221306" x="6394450" y="4089400"/>
          <p14:tracePt t="221323" x="6330950" y="4127500"/>
          <p14:tracePt t="221339" x="6305550" y="4140200"/>
          <p14:tracePt t="221356" x="6299200" y="4152900"/>
          <p14:tracePt t="221373" x="6280150" y="4165600"/>
          <p14:tracePt t="221659" x="6280150" y="4171950"/>
          <p14:tracePt t="221666" x="6280150" y="4178300"/>
          <p14:tracePt t="221674" x="6280150" y="4197350"/>
          <p14:tracePt t="221689" x="6261100" y="4216400"/>
          <p14:tracePt t="221706" x="6235700" y="4286250"/>
          <p14:tracePt t="221723" x="6223000" y="4324350"/>
          <p14:tracePt t="221740" x="6210300" y="4343400"/>
          <p14:tracePt t="221756" x="6197600" y="4375150"/>
          <p14:tracePt t="221773" x="6184900" y="4394200"/>
          <p14:tracePt t="221789" x="6165850" y="4400550"/>
          <p14:tracePt t="221806" x="6140450" y="4368800"/>
          <p14:tracePt t="221823" x="6267450" y="4248150"/>
          <p14:tracePt t="221839" x="6369050" y="4184650"/>
          <p14:tracePt t="222091" x="6369050" y="4178300"/>
          <p14:tracePt t="222107" x="6362700" y="4178300"/>
          <p14:tracePt t="222114" x="6356350" y="4178300"/>
          <p14:tracePt t="222123" x="6337300" y="4178300"/>
          <p14:tracePt t="222140" x="6305550" y="4210050"/>
          <p14:tracePt t="222156" x="6267450" y="4241800"/>
          <p14:tracePt t="222173" x="6210300" y="4298950"/>
          <p14:tracePt t="222190" x="6102350" y="4356100"/>
          <p14:tracePt t="222206" x="6000750" y="4432300"/>
          <p14:tracePt t="222223" x="5911850" y="4483100"/>
          <p14:tracePt t="222240" x="5803900" y="4565650"/>
          <p14:tracePt t="222256" x="5727700" y="4648200"/>
          <p14:tracePt t="222273" x="5638800" y="4711700"/>
          <p14:tracePt t="222290" x="5511800" y="4826000"/>
          <p14:tracePt t="222307" x="5257800" y="5029200"/>
          <p14:tracePt t="222323" x="5048250" y="5149850"/>
          <p14:tracePt t="222340" x="4806950" y="5289550"/>
          <p14:tracePt t="222356" x="4521200" y="5422900"/>
          <p14:tracePt t="222373" x="4273550" y="5505450"/>
          <p14:tracePt t="222390" x="4057650" y="5556250"/>
          <p14:tracePt t="222406" x="3822700" y="5600700"/>
          <p14:tracePt t="222423" x="3594100" y="5626100"/>
          <p14:tracePt t="222440" x="3371850" y="5626100"/>
          <p14:tracePt t="222456" x="3073400" y="5626100"/>
          <p14:tracePt t="222473" x="2730500" y="5626100"/>
          <p14:tracePt t="222490" x="2406650" y="5626100"/>
          <p14:tracePt t="222507" x="2089150" y="5651500"/>
          <p14:tracePt t="222523" x="2006600" y="5664200"/>
          <p14:tracePt t="222540" x="1930400" y="5683250"/>
          <p14:tracePt t="222556" x="1873250" y="5702300"/>
          <p14:tracePt t="222573" x="1828800" y="5715000"/>
          <p14:tracePt t="222590" x="1733550" y="5746750"/>
          <p14:tracePt t="222606" x="1676400" y="5765800"/>
          <p14:tracePt t="222623" x="1612900" y="5803900"/>
          <p14:tracePt t="222640" x="1581150" y="5822950"/>
          <p14:tracePt t="222656" x="1574800" y="5835650"/>
          <p14:tracePt t="222673" x="1574800" y="5861050"/>
          <p14:tracePt t="222690" x="1562100" y="5880100"/>
          <p14:tracePt t="222707" x="1549400" y="5911850"/>
          <p14:tracePt t="222723" x="1543050" y="5918200"/>
          <p14:tracePt t="222740" x="1536700" y="5924550"/>
          <p14:tracePt t="222787" x="1524000" y="5930900"/>
          <p14:tracePt t="222811" x="1524000" y="5937250"/>
          <p14:tracePt t="222819" x="1530350" y="5956300"/>
          <p14:tracePt t="222827" x="1536700" y="5962650"/>
          <p14:tracePt t="222840" x="1568450" y="5975350"/>
          <p14:tracePt t="222856" x="1720850" y="6007100"/>
          <p14:tracePt t="222873" x="2095500" y="6019800"/>
          <p14:tracePt t="222890" x="2768600" y="6019800"/>
          <p14:tracePt t="222907" x="3511550" y="6019800"/>
          <p14:tracePt t="222923" x="3657600" y="5994400"/>
          <p14:tracePt t="222940" x="3714750" y="5962650"/>
          <p14:tracePt t="222956" x="3752850" y="5930900"/>
          <p14:tracePt t="222973" x="3759200" y="5905500"/>
          <p14:tracePt t="222990" x="3778250" y="5892800"/>
          <p14:tracePt t="223006" x="3822700" y="5867400"/>
          <p14:tracePt t="223023" x="3956050" y="5861050"/>
          <p14:tracePt t="223040" x="4235450" y="5848350"/>
          <p14:tracePt t="223056" x="4756150" y="5791200"/>
          <p14:tracePt t="223073" x="5600700" y="5791200"/>
          <p14:tracePt t="223090" x="6591300" y="5791200"/>
          <p14:tracePt t="223107" x="7435850" y="5791200"/>
          <p14:tracePt t="223123" x="7524750" y="5797550"/>
          <p14:tracePt t="223140" x="7531100" y="5803900"/>
          <p14:tracePt t="223156" x="7531100" y="5816600"/>
          <p14:tracePt t="223173" x="7537450" y="5835650"/>
          <p14:tracePt t="223190" x="7562850" y="5867400"/>
          <p14:tracePt t="223206" x="7581900" y="5880100"/>
          <p14:tracePt t="223223" x="7588250" y="5880100"/>
          <p14:tracePt t="223240" x="7594600" y="5892800"/>
          <p14:tracePt t="223291" x="7575550" y="5892800"/>
          <p14:tracePt t="223299" x="7550150" y="5892800"/>
          <p14:tracePt t="223307" x="7537450" y="5892800"/>
          <p14:tracePt t="223323" x="7499350" y="5892800"/>
          <p14:tracePt t="223340" x="7480300" y="5892800"/>
          <p14:tracePt t="223357" x="7473950" y="5892800"/>
          <p14:tracePt t="223403" x="7467600" y="5899150"/>
          <p14:tracePt t="223467" x="7467600" y="5905500"/>
          <p14:tracePt t="223491" x="7473950" y="5892800"/>
          <p14:tracePt t="223499" x="7473950" y="5880100"/>
          <p14:tracePt t="223507" x="7486650" y="5861050"/>
          <p14:tracePt t="223523" x="7493000" y="5835650"/>
          <p14:tracePt t="223540" x="7505700" y="5822950"/>
          <p14:tracePt t="223557" x="7524750" y="5816600"/>
          <p14:tracePt t="223573" x="7556500" y="5803900"/>
          <p14:tracePt t="223590" x="7575550" y="5784850"/>
          <p14:tracePt t="223607" x="7594600" y="5765800"/>
          <p14:tracePt t="223623" x="7594600" y="5734050"/>
          <p14:tracePt t="223640" x="7594600" y="5689600"/>
          <p14:tracePt t="223657" x="7569200" y="5607050"/>
          <p14:tracePt t="223673" x="7480300" y="5556250"/>
          <p14:tracePt t="223690" x="7385050" y="5505450"/>
          <p14:tracePt t="223707" x="7251700" y="5486400"/>
          <p14:tracePt t="223723" x="7213600" y="5486400"/>
          <p14:tracePt t="223740" x="7188200" y="5480050"/>
          <p14:tracePt t="223787" x="7181850" y="5473700"/>
          <p14:tracePt t="223811" x="7175500" y="5473700"/>
          <p14:tracePt t="223819" x="7156450" y="5461000"/>
          <p14:tracePt t="223835" x="7150100" y="5461000"/>
          <p14:tracePt t="223851" x="7143750" y="5461000"/>
          <p14:tracePt t="223859" x="7137400" y="5461000"/>
          <p14:tracePt t="223873" x="7124700" y="5461000"/>
          <p14:tracePt t="223890" x="7099300" y="5461000"/>
          <p14:tracePt t="223907" x="7016750" y="5461000"/>
          <p14:tracePt t="223923" x="6959600" y="5461000"/>
          <p14:tracePt t="223940" x="6927850" y="5461000"/>
          <p14:tracePt t="223957" x="6883400" y="5467350"/>
          <p14:tracePt t="223973" x="6819900" y="5492750"/>
          <p14:tracePt t="223990" x="6775450" y="5505450"/>
          <p14:tracePt t="224007" x="6743700" y="5505450"/>
          <p14:tracePt t="224023" x="6731000" y="5505450"/>
          <p14:tracePt t="224040" x="6718300" y="5505450"/>
          <p14:tracePt t="224067" x="6711950" y="5505450"/>
          <p14:tracePt t="224195" x="6724650" y="5505450"/>
          <p14:tracePt t="224203" x="6737350" y="5505450"/>
          <p14:tracePt t="224211" x="6750050" y="5505450"/>
          <p14:tracePt t="224223" x="6769100" y="5505450"/>
          <p14:tracePt t="224240" x="6800850" y="5505450"/>
          <p14:tracePt t="224257" x="6883400" y="5486400"/>
          <p14:tracePt t="224273" x="6959600" y="5480050"/>
          <p14:tracePt t="224290" x="7086600" y="5467350"/>
          <p14:tracePt t="224307" x="7270750" y="5467350"/>
          <p14:tracePt t="224323" x="7391400" y="5467350"/>
          <p14:tracePt t="224340" x="7569200" y="5467350"/>
          <p14:tracePt t="224357" x="7696200" y="5467350"/>
          <p14:tracePt t="224373" x="7772400" y="5467350"/>
          <p14:tracePt t="224390" x="7816850" y="5467350"/>
          <p14:tracePt t="224407" x="7835900" y="5467350"/>
          <p14:tracePt t="224423" x="7854950" y="5473700"/>
          <p14:tracePt t="224440" x="7880350" y="5492750"/>
          <p14:tracePt t="224457" x="7918450" y="5518150"/>
          <p14:tracePt t="224474" x="7924800" y="5518150"/>
          <p14:tracePt t="224490" x="7969250" y="5530850"/>
          <p14:tracePt t="224507" x="7994650" y="5530850"/>
          <p14:tracePt t="224523" x="8007350" y="5537200"/>
          <p14:tracePt t="224540" x="8026400" y="5537200"/>
          <p14:tracePt t="224557" x="8039100" y="5537200"/>
          <p14:tracePt t="224573" x="8064500" y="5543550"/>
          <p14:tracePt t="224590" x="8083550" y="5543550"/>
          <p14:tracePt t="224607" x="8121650" y="5549900"/>
          <p14:tracePt t="224623" x="8128000" y="5562600"/>
          <p14:tracePt t="224843" x="8121650" y="5568950"/>
          <p14:tracePt t="224859" x="8115300" y="5575300"/>
          <p14:tracePt t="224875" x="8102600" y="5581650"/>
          <p14:tracePt t="224891" x="8089900" y="5581650"/>
          <p14:tracePt t="224899" x="8070850" y="5594350"/>
          <p14:tracePt t="224907" x="8064500" y="5600700"/>
          <p14:tracePt t="224924" x="8039100" y="5613400"/>
          <p14:tracePt t="224940" x="8026400" y="5619750"/>
          <p14:tracePt t="225011" x="8007350" y="5619750"/>
          <p14:tracePt t="225443" x="8001000" y="5619750"/>
          <p14:tracePt t="225451" x="7975600" y="5619750"/>
          <p14:tracePt t="225459" x="7912100" y="5619750"/>
          <p14:tracePt t="225474" x="7835900" y="5619750"/>
          <p14:tracePt t="225490" x="7613650" y="5619750"/>
          <p14:tracePt t="225507" x="7131050" y="5619750"/>
          <p14:tracePt t="225524" x="6769100" y="5619750"/>
          <p14:tracePt t="225540" x="6248400" y="5619750"/>
          <p14:tracePt t="225557" x="5886450" y="5619750"/>
          <p14:tracePt t="225574" x="5613400" y="5619750"/>
          <p14:tracePt t="225590" x="5384800" y="5619750"/>
          <p14:tracePt t="225607" x="5194300" y="5619750"/>
          <p14:tracePt t="225624" x="5003800" y="5619750"/>
          <p14:tracePt t="225640" x="4794250" y="5619750"/>
          <p14:tracePt t="225657" x="4565650" y="5664200"/>
          <p14:tracePt t="225674" x="4298950" y="5689600"/>
          <p14:tracePt t="225690" x="3987800" y="5721350"/>
          <p14:tracePt t="225707" x="3524250" y="5721350"/>
          <p14:tracePt t="225724" x="3181350" y="5721350"/>
          <p14:tracePt t="225740" x="2851150" y="5721350"/>
          <p14:tracePt t="225757" x="2628900" y="5721350"/>
          <p14:tracePt t="225774" x="2571750" y="5721350"/>
          <p14:tracePt t="225790" x="2546350" y="5721350"/>
          <p14:tracePt t="225923" x="2571750" y="5727700"/>
          <p14:tracePt t="225931" x="2578100" y="5734050"/>
          <p14:tracePt t="225940" x="2584450" y="5734050"/>
          <p14:tracePt t="225957" x="2628900" y="5746750"/>
          <p14:tracePt t="225974" x="2673350" y="5772150"/>
          <p14:tracePt t="225990" x="2730500" y="5784850"/>
          <p14:tracePt t="226007" x="2794000" y="5784850"/>
          <p14:tracePt t="226024" x="2851150" y="5791200"/>
          <p14:tracePt t="226040" x="2908300" y="5810250"/>
          <p14:tracePt t="226057" x="2990850" y="5810250"/>
          <p14:tracePt t="226074" x="3117850" y="5835650"/>
          <p14:tracePt t="226091" x="3282950" y="5848350"/>
          <p14:tracePt t="226107" x="3517900" y="5886450"/>
          <p14:tracePt t="226124" x="3606800" y="5886450"/>
          <p14:tracePt t="226141" x="3644900" y="5886450"/>
          <p14:tracePt t="226157" x="3651250" y="5886450"/>
          <p14:tracePt t="226259" x="3657600" y="5886450"/>
          <p14:tracePt t="226268" x="3676650" y="5886450"/>
          <p14:tracePt t="226275" x="3689350" y="5899150"/>
          <p14:tracePt t="226291" x="3721100" y="5899150"/>
          <p14:tracePt t="226308" x="3803650" y="5924550"/>
          <p14:tracePt t="226324" x="3860800" y="5937250"/>
          <p14:tracePt t="226341" x="3905250" y="5937250"/>
          <p14:tracePt t="226357" x="3917950" y="5937250"/>
          <p14:tracePt t="226374" x="3930650" y="5937250"/>
          <p14:tracePt t="226391" x="3962400" y="5937250"/>
          <p14:tracePt t="226407" x="3981450" y="5943600"/>
          <p14:tracePt t="226424" x="4025900" y="5943600"/>
          <p14:tracePt t="226441" x="4076700" y="5949950"/>
          <p14:tracePt t="226457" x="4133850" y="5981700"/>
          <p14:tracePt t="226474" x="4222750" y="5981700"/>
          <p14:tracePt t="226491" x="4337050" y="5994400"/>
          <p14:tracePt t="226507" x="4502150" y="6026150"/>
          <p14:tracePt t="226524" x="4565650" y="6026150"/>
          <p14:tracePt t="226541" x="4603750" y="6026150"/>
          <p14:tracePt t="226557" x="4610100" y="6026150"/>
          <p14:tracePt t="226620" x="4616450" y="6026150"/>
          <p14:tracePt t="226652" x="4622800" y="6026150"/>
          <p14:tracePt t="226660" x="4622800" y="6019800"/>
          <p14:tracePt t="226676" x="4622800" y="6000750"/>
          <p14:tracePt t="226692" x="4622800" y="5994400"/>
          <p14:tracePt t="226732" x="4622800" y="5988050"/>
          <p14:tracePt t="226948" x="4622800" y="5981700"/>
          <p14:tracePt t="226956" x="4622800" y="5962650"/>
          <p14:tracePt t="226964" x="4641850" y="5943600"/>
          <p14:tracePt t="226974" x="4648200" y="5937250"/>
          <p14:tracePt t="226991" x="4667250" y="5930900"/>
          <p14:tracePt t="227007" x="4686300" y="5918200"/>
          <p14:tracePt t="227492" x="4699000" y="5918200"/>
          <p14:tracePt t="227500" x="4711700" y="5918200"/>
          <p14:tracePt t="227516" x="4718050" y="5918200"/>
          <p14:tracePt t="227524" x="4724400" y="5918200"/>
          <p14:tracePt t="227541" x="4749800" y="5918200"/>
          <p14:tracePt t="227557" x="4756150" y="5918200"/>
          <p14:tracePt t="227574" x="4762500" y="5918200"/>
          <p14:tracePt t="227591" x="4787900" y="5918200"/>
          <p14:tracePt t="227607" x="4794250" y="5918200"/>
          <p14:tracePt t="227624" x="4806950" y="5918200"/>
          <p14:tracePt t="227641" x="4832350" y="5918200"/>
          <p14:tracePt t="227657" x="4845050" y="5918200"/>
          <p14:tracePt t="227674" x="4870450" y="5918200"/>
          <p14:tracePt t="227691" x="4883150" y="5918200"/>
          <p14:tracePt t="227708" x="4895850" y="5924550"/>
          <p14:tracePt t="227900" x="4902200" y="5924550"/>
          <p14:tracePt t="227908" x="4908550" y="5924550"/>
          <p14:tracePt t="227924" x="4940300" y="5924550"/>
          <p14:tracePt t="227941" x="4965700" y="5924550"/>
          <p14:tracePt t="227958" x="4984750" y="5924550"/>
          <p14:tracePt t="227974" x="5003800" y="5924550"/>
          <p14:tracePt t="227991" x="5016500" y="5924550"/>
          <p14:tracePt t="228008" x="5035550" y="5924550"/>
          <p14:tracePt t="228024" x="5041900" y="5924550"/>
          <p14:tracePt t="228041" x="5048250" y="5918200"/>
          <p14:tracePt t="228068" x="5054600" y="5918200"/>
          <p14:tracePt t="228124" x="5060950" y="5918200"/>
          <p14:tracePt t="228140" x="5067300" y="5918200"/>
          <p14:tracePt t="228148" x="5080000" y="5918200"/>
          <p14:tracePt t="228158" x="5092700" y="5918200"/>
          <p14:tracePt t="228174" x="5149850" y="5899150"/>
          <p14:tracePt t="228191" x="5156200" y="5886450"/>
          <p14:tracePt t="228208" x="5175250" y="5880100"/>
          <p14:tracePt t="228244" x="5175250" y="5873750"/>
          <p14:tracePt t="228404" x="5175250" y="5867400"/>
          <p14:tracePt t="228412" x="5175250" y="5861050"/>
          <p14:tracePt t="228424" x="5175250" y="5848350"/>
          <p14:tracePt t="228441" x="5194300" y="5816600"/>
          <p14:tracePt t="228458" x="5213350" y="5778500"/>
          <p14:tracePt t="228474" x="5238750" y="5721350"/>
          <p14:tracePt t="228491" x="5289550" y="5664200"/>
          <p14:tracePt t="228508" x="5353050" y="5575300"/>
          <p14:tracePt t="228524" x="5384800" y="5537200"/>
          <p14:tracePt t="228541" x="5403850" y="5511800"/>
          <p14:tracePt t="228558" x="5410200" y="5499100"/>
          <p14:tracePt t="228575" x="5429250" y="5473700"/>
          <p14:tracePt t="228591" x="5429250" y="5461000"/>
          <p14:tracePt t="228608" x="5435600" y="5448300"/>
          <p14:tracePt t="228628" x="5435600" y="5441950"/>
          <p14:tracePt t="228641" x="5435600" y="5429250"/>
          <p14:tracePt t="228658" x="5448300" y="5416550"/>
          <p14:tracePt t="228674" x="5454650" y="5384800"/>
          <p14:tracePt t="228691" x="5480050" y="5359400"/>
          <p14:tracePt t="228708" x="5492750" y="5327650"/>
          <p14:tracePt t="228724" x="5518150" y="5302250"/>
          <p14:tracePt t="228741" x="5537200" y="5276850"/>
          <p14:tracePt t="228758" x="5549900" y="5257800"/>
          <p14:tracePt t="228774" x="5562600" y="5238750"/>
          <p14:tracePt t="228868" x="5575300" y="5238750"/>
          <p14:tracePt t="228876" x="5581650" y="5238750"/>
          <p14:tracePt t="229068" x="5588000" y="5238750"/>
          <p14:tracePt t="229100" x="5594350" y="5226050"/>
          <p14:tracePt t="229108" x="5594350" y="5219700"/>
          <p14:tracePt t="229116" x="5607050" y="5194300"/>
          <p14:tracePt t="229124" x="5607050" y="5175250"/>
          <p14:tracePt t="229141" x="5613400" y="5130800"/>
          <p14:tracePt t="229158" x="5645150" y="5073650"/>
          <p14:tracePt t="229175" x="5695950" y="4984750"/>
          <p14:tracePt t="229191" x="5759450" y="4895850"/>
          <p14:tracePt t="229208" x="5829300" y="4794250"/>
          <p14:tracePt t="229225" x="5873750" y="4692650"/>
          <p14:tracePt t="229241" x="5924550" y="4635500"/>
          <p14:tracePt t="229258" x="5975350" y="4552950"/>
          <p14:tracePt t="229274" x="5988050" y="4502150"/>
          <p14:tracePt t="229291" x="6013450" y="4445000"/>
          <p14:tracePt t="229308" x="6026150" y="4375150"/>
          <p14:tracePt t="229324" x="6045200" y="4318000"/>
          <p14:tracePt t="229341" x="6051550" y="4279900"/>
          <p14:tracePt t="229358" x="6051550" y="4241800"/>
          <p14:tracePt t="229375" x="6051550" y="4216400"/>
          <p14:tracePt t="229391" x="6026150" y="4159250"/>
          <p14:tracePt t="229408" x="6000750" y="4121150"/>
          <p14:tracePt t="229425" x="5988050" y="4095750"/>
          <p14:tracePt t="229441" x="5975350" y="4095750"/>
          <p14:tracePt t="229458" x="5962650" y="4095750"/>
          <p14:tracePt t="229475" x="5930900" y="4095750"/>
          <p14:tracePt t="229491" x="5899150" y="4095750"/>
          <p14:tracePt t="229508" x="5886450" y="4095750"/>
          <p14:tracePt t="229540" x="5873750" y="4095750"/>
          <p14:tracePt t="229556" x="5848350" y="4102100"/>
          <p14:tracePt t="229572" x="5842000" y="4108450"/>
          <p14:tracePt t="229580" x="5842000" y="4121150"/>
          <p14:tracePt t="229591" x="5835650" y="4140200"/>
          <p14:tracePt t="229608" x="5835650" y="4171950"/>
          <p14:tracePt t="229625" x="5829300" y="4210050"/>
          <p14:tracePt t="229641" x="5829300" y="4235450"/>
          <p14:tracePt t="229658" x="5829300" y="4260850"/>
          <p14:tracePt t="229675" x="5829300" y="4273550"/>
          <p14:tracePt t="229691" x="5842000" y="4292600"/>
          <p14:tracePt t="229708" x="5905500" y="4298950"/>
          <p14:tracePt t="229725" x="6038850" y="4298950"/>
          <p14:tracePt t="229741" x="6184900" y="4267200"/>
          <p14:tracePt t="229758" x="6362700" y="4241800"/>
          <p14:tracePt t="229775" x="6457950" y="4241800"/>
          <p14:tracePt t="229791" x="6477000" y="4241800"/>
          <p14:tracePt t="229808" x="6502400" y="4241800"/>
          <p14:tracePt t="229825" x="6521450" y="4254500"/>
          <p14:tracePt t="229841" x="6597650" y="4292600"/>
          <p14:tracePt t="229858" x="6616700" y="4305300"/>
          <p14:tracePt t="229875" x="6642100" y="4324350"/>
          <p14:tracePt t="229891" x="6654800" y="4343400"/>
          <p14:tracePt t="229908" x="6654800" y="4375150"/>
          <p14:tracePt t="229925" x="6654800" y="4400550"/>
          <p14:tracePt t="229941" x="6642100" y="4432300"/>
          <p14:tracePt t="229958" x="6610350" y="4470400"/>
          <p14:tracePt t="229975" x="6584950" y="4508500"/>
          <p14:tracePt t="229991" x="6572250" y="4521200"/>
          <p14:tracePt t="230008" x="6553200" y="4540250"/>
          <p14:tracePt t="230025" x="6546850" y="4546600"/>
          <p14:tracePt t="230041" x="6540500" y="4552950"/>
          <p14:tracePt t="230189" x="6534150" y="4559300"/>
          <p14:tracePt t="230196" x="6527800" y="4559300"/>
          <p14:tracePt t="230220" x="6527800" y="4552950"/>
          <p14:tracePt t="230228" x="6521450" y="4546600"/>
          <p14:tracePt t="230692" x="6521450" y="4540250"/>
          <p14:tracePt t="230716" x="6527800" y="4540250"/>
          <p14:tracePt t="232397" x="6534150" y="4540250"/>
          <p14:tracePt t="232405" x="6534150" y="4546600"/>
          <p14:tracePt t="232413" x="6534150" y="4552950"/>
          <p14:tracePt t="232425" x="6534150" y="4565650"/>
          <p14:tracePt t="232442" x="6534150" y="4584700"/>
          <p14:tracePt t="232459" x="6534150" y="4603750"/>
          <p14:tracePt t="232475" x="6534150" y="4622800"/>
          <p14:tracePt t="232492" x="6534150" y="4629150"/>
          <p14:tracePt t="232509" x="6534150" y="4654550"/>
          <p14:tracePt t="232525" x="6534150" y="4667250"/>
          <p14:tracePt t="232542" x="6534150" y="4692650"/>
          <p14:tracePt t="232559" x="6534150" y="4699000"/>
          <p14:tracePt t="232575" x="6534150" y="4705350"/>
          <p14:tracePt t="232592" x="6534150" y="4730750"/>
          <p14:tracePt t="232609" x="6534150" y="4737100"/>
          <p14:tracePt t="232625" x="6534150" y="4743450"/>
          <p14:tracePt t="232642" x="6534150" y="4762500"/>
          <p14:tracePt t="232677" x="6534150" y="4768850"/>
          <p14:tracePt t="232693" x="6534150" y="4775200"/>
          <p14:tracePt t="232701" x="6534150" y="4781550"/>
          <p14:tracePt t="232709" x="6534150" y="4800600"/>
          <p14:tracePt t="232725" x="6521450" y="4819650"/>
          <p14:tracePt t="232742" x="6508750" y="4832350"/>
          <p14:tracePt t="232759" x="6502400" y="4845050"/>
          <p14:tracePt t="232775" x="6464300" y="4870450"/>
          <p14:tracePt t="232792" x="6432550" y="4908550"/>
          <p14:tracePt t="232809" x="6388100" y="4933950"/>
          <p14:tracePt t="232825" x="6324600" y="4984750"/>
          <p14:tracePt t="232842" x="6267450" y="5022850"/>
          <p14:tracePt t="232859" x="6216650" y="5073650"/>
          <p14:tracePt t="232875" x="6178550" y="5111750"/>
          <p14:tracePt t="232892" x="6153150" y="5137150"/>
          <p14:tracePt t="232909" x="6127750" y="5149850"/>
          <p14:tracePt t="232933" x="6121400" y="5149850"/>
          <p14:tracePt t="233069" x="6115050" y="5149850"/>
          <p14:tracePt t="233085" x="6115050" y="5143500"/>
          <p14:tracePt t="233629" x="6121400" y="5149850"/>
          <p14:tracePt t="233637" x="6121400" y="5156200"/>
          <p14:tracePt t="233645" x="6134100" y="5175250"/>
          <p14:tracePt t="233677" x="6134100" y="5181600"/>
          <p14:tracePt t="233685" x="6134100" y="5194300"/>
          <p14:tracePt t="233733" x="6134100" y="5207000"/>
          <p14:tracePt t="236798" x="6134100" y="5200650"/>
          <p14:tracePt t="236814" x="6134100" y="5194300"/>
          <p14:tracePt t="236822" x="6134100" y="5181600"/>
          <p14:tracePt t="236838" x="6134100" y="5175250"/>
          <p14:tracePt t="236878" x="6134100" y="5162550"/>
          <p14:tracePt t="236886" x="6134100" y="5156200"/>
          <p14:tracePt t="236902" x="6134100" y="5143500"/>
          <p14:tracePt t="237902" x="6134100" y="5137150"/>
          <p14:tracePt t="238198" x="6146800" y="5137150"/>
          <p14:tracePt t="238206" x="6153150" y="5137150"/>
          <p14:tracePt t="238214" x="6159500" y="5143500"/>
          <p14:tracePt t="238227" x="6172200" y="5149850"/>
          <p14:tracePt t="238243" x="6216650" y="5207000"/>
          <p14:tracePt t="238260" x="6242050" y="5245100"/>
          <p14:tracePt t="238277" x="6254750" y="5270500"/>
          <p14:tracePt t="238293" x="6267450" y="5302250"/>
          <p14:tracePt t="238310" x="6318250" y="5353050"/>
          <p14:tracePt t="238327" x="6337300" y="5365750"/>
          <p14:tracePt t="238343" x="6356350" y="5391150"/>
          <p14:tracePt t="238360" x="6394450" y="5403850"/>
          <p14:tracePt t="238377" x="6426200" y="5422900"/>
          <p14:tracePt t="238393" x="6457950" y="5441950"/>
          <p14:tracePt t="238410" x="6496050" y="5454650"/>
          <p14:tracePt t="238427" x="6553200" y="5480050"/>
          <p14:tracePt t="238443" x="6623050" y="5499100"/>
          <p14:tracePt t="238460" x="6648450" y="5518150"/>
          <p14:tracePt t="238477" x="6680200" y="5530850"/>
          <p14:tracePt t="238493" x="6711950" y="5537200"/>
          <p14:tracePt t="238510" x="6762750" y="5543550"/>
          <p14:tracePt t="238527" x="6813550" y="5575300"/>
          <p14:tracePt t="238543" x="6845300" y="5575300"/>
          <p14:tracePt t="238560" x="6902450" y="5594350"/>
          <p14:tracePt t="238577" x="6959600" y="5613400"/>
          <p14:tracePt t="238593" x="7042150" y="5645150"/>
          <p14:tracePt t="238610" x="7131050" y="5689600"/>
          <p14:tracePt t="238627" x="7232650" y="5734050"/>
          <p14:tracePt t="238643" x="7346950" y="5784850"/>
          <p14:tracePt t="238660" x="7429500" y="5816600"/>
          <p14:tracePt t="238677" x="7467600" y="5842000"/>
          <p14:tracePt t="238693" x="7493000" y="5854700"/>
          <p14:tracePt t="238710" x="7524750" y="5880100"/>
          <p14:tracePt t="238727" x="7531100" y="5886450"/>
          <p14:tracePt t="238999" x="7531100" y="5905500"/>
          <p14:tracePt t="239023" x="7531100" y="5911850"/>
          <p14:tracePt t="239038" x="7524750" y="5918200"/>
          <p14:tracePt t="239214" x="7531100" y="5918200"/>
          <p14:tracePt t="239223" x="7562850" y="5918200"/>
          <p14:tracePt t="239239" x="7569200" y="5918200"/>
          <p14:tracePt t="239246" x="7575550" y="5918200"/>
          <p14:tracePt t="239263" x="7581900" y="5918200"/>
          <p14:tracePt t="239277" x="7600950" y="5918200"/>
          <p14:tracePt t="239294" x="7613650" y="5918200"/>
          <p14:tracePt t="239310" x="7651750" y="5918200"/>
          <p14:tracePt t="239327" x="7677150" y="5918200"/>
          <p14:tracePt t="239344" x="7683500" y="5911850"/>
          <p14:tracePt t="239360" x="7702550" y="5911850"/>
          <p14:tracePt t="239377" x="7715250" y="5911850"/>
          <p14:tracePt t="239394" x="7721600" y="5911850"/>
          <p14:tracePt t="239414" x="7727950" y="5905500"/>
          <p14:tracePt t="239446" x="7740650" y="5905500"/>
          <p14:tracePt t="239511" x="7753350" y="5905500"/>
          <p14:tracePt t="239526" x="7759700" y="5905500"/>
          <p14:tracePt t="239567" x="7766050" y="5905500"/>
          <p14:tracePt t="239735" x="7772400" y="5905500"/>
          <p14:tracePt t="239767" x="7791450" y="5905500"/>
          <p14:tracePt t="239783" x="7797800" y="5905500"/>
          <p14:tracePt t="239791" x="7804150" y="5905500"/>
          <p14:tracePt t="239799" x="7810500" y="5905500"/>
          <p14:tracePt t="239810" x="7829550" y="5905500"/>
          <p14:tracePt t="239827" x="7842250" y="5886450"/>
          <p14:tracePt t="239844" x="7861300" y="5873750"/>
          <p14:tracePt t="239860" x="7874000" y="5861050"/>
          <p14:tracePt t="239877" x="7880350" y="5842000"/>
          <p14:tracePt t="239894" x="7893050" y="5829300"/>
          <p14:tracePt t="239910" x="7899400" y="5810250"/>
          <p14:tracePt t="239927" x="7899400" y="5803900"/>
          <p14:tracePt t="239944" x="7899400" y="5791200"/>
          <p14:tracePt t="239960" x="7905750" y="5784850"/>
          <p14:tracePt t="239977" x="7912100" y="5778500"/>
          <p14:tracePt t="240095" x="7912100" y="5772150"/>
          <p14:tracePt t="240103" x="7912100" y="5765800"/>
          <p14:tracePt t="240143" x="7912100" y="5746750"/>
          <p14:tracePt t="240167" x="7905750" y="5740400"/>
          <p14:tracePt t="240183" x="7899400" y="5734050"/>
          <p14:tracePt t="240199" x="7899400" y="5727700"/>
          <p14:tracePt t="240215" x="7886700" y="5708650"/>
          <p14:tracePt t="240239" x="7880350" y="5702300"/>
          <p14:tracePt t="240263" x="7867650" y="5683250"/>
          <p14:tracePt t="240271" x="7861300" y="5676900"/>
          <p14:tracePt t="240279" x="7848600" y="5670550"/>
          <p14:tracePt t="240294" x="7842250" y="5664200"/>
          <p14:tracePt t="240311" x="7829550" y="5651500"/>
          <p14:tracePt t="240327" x="7823200" y="5638800"/>
          <p14:tracePt t="240344" x="7816850" y="5632450"/>
          <p14:tracePt t="240375" x="7804150" y="5632450"/>
          <p14:tracePt t="240391" x="7797800" y="5632450"/>
          <p14:tracePt t="240455" x="7791450" y="5632450"/>
          <p14:tracePt t="240535" x="7778750" y="5632450"/>
          <p14:tracePt t="240559" x="7766050" y="5632450"/>
          <p14:tracePt t="240575" x="7753350" y="5645150"/>
          <p14:tracePt t="240599" x="7747000" y="5651500"/>
          <p14:tracePt t="240623" x="7734300" y="5657850"/>
          <p14:tracePt t="240631" x="7727950" y="5664200"/>
          <p14:tracePt t="240647" x="7721600" y="5676900"/>
          <p14:tracePt t="240655" x="7721600" y="5683250"/>
          <p14:tracePt t="240663" x="7721600" y="5689600"/>
          <p14:tracePt t="240677" x="7715250" y="5695950"/>
          <p14:tracePt t="240694" x="7708900" y="5702300"/>
          <p14:tracePt t="240711" x="7689850" y="5727700"/>
          <p14:tracePt t="240727" x="7683500" y="5734050"/>
          <p14:tracePt t="240744" x="7677150" y="5740400"/>
          <p14:tracePt t="240761" x="7670800" y="5746750"/>
          <p14:tracePt t="240777" x="7651750" y="5765800"/>
          <p14:tracePt t="240794" x="7645400" y="5772150"/>
          <p14:tracePt t="240811" x="7639050" y="5778500"/>
          <p14:tracePt t="240827" x="7632700" y="5797550"/>
          <p14:tracePt t="240855" x="7632700" y="5803900"/>
          <p14:tracePt t="240871" x="7632700" y="5810250"/>
          <p14:tracePt t="240887" x="7632700" y="5829300"/>
          <p14:tracePt t="240927" x="7632700" y="5835650"/>
          <p14:tracePt t="240943" x="7632700" y="5842000"/>
          <p14:tracePt t="240967" x="7632700" y="5848350"/>
          <p14:tracePt t="240999" x="7632700" y="5861050"/>
          <p14:tracePt t="241015" x="7632700" y="5873750"/>
          <p14:tracePt t="241039" x="7632700" y="5880100"/>
          <p14:tracePt t="241047" x="7632700" y="5886450"/>
          <p14:tracePt t="241063" x="7632700" y="5899150"/>
          <p14:tracePt t="241087" x="7632700" y="5911850"/>
          <p14:tracePt t="241103" x="7632700" y="5918200"/>
          <p14:tracePt t="241111" x="7632700" y="5924550"/>
          <p14:tracePt t="241135" x="7651750" y="5943600"/>
          <p14:tracePt t="241159" x="7658100" y="5949950"/>
          <p14:tracePt t="241183" x="7664450" y="5956300"/>
          <p14:tracePt t="241207" x="7677150" y="5962650"/>
          <p14:tracePt t="241215" x="7689850" y="5962650"/>
          <p14:tracePt t="241239" x="7696200" y="5962650"/>
          <p14:tracePt t="241271" x="7702550" y="5962650"/>
          <p14:tracePt t="241311" x="7715250" y="5962650"/>
          <p14:tracePt t="241335" x="7727950" y="5962650"/>
          <p14:tracePt t="241359" x="7734300" y="5962650"/>
          <p14:tracePt t="241367" x="7740650" y="5956300"/>
          <p14:tracePt t="241391" x="7747000" y="5949950"/>
          <p14:tracePt t="241399" x="7753350" y="5949950"/>
          <p14:tracePt t="241411" x="7759700" y="5949950"/>
          <p14:tracePt t="241427" x="7772400" y="5943600"/>
          <p14:tracePt t="241444" x="7778750" y="5943600"/>
          <p14:tracePt t="241461" x="7791450" y="5930900"/>
          <p14:tracePt t="241477" x="7797800" y="5930900"/>
          <p14:tracePt t="241494" x="7810500" y="5930900"/>
          <p14:tracePt t="241511" x="7842250" y="5918200"/>
          <p14:tracePt t="241527" x="7854950" y="5905500"/>
          <p14:tracePt t="241551" x="7867650" y="5905500"/>
          <p14:tracePt t="241567" x="7880350" y="5899150"/>
          <p14:tracePt t="241623" x="7886700" y="5892800"/>
          <p14:tracePt t="241679" x="7893050" y="5886450"/>
          <p14:tracePt t="241687" x="7893050" y="5880100"/>
          <p14:tracePt t="241695" x="7893050" y="5873750"/>
          <p14:tracePt t="241711" x="7893050" y="5848350"/>
          <p14:tracePt t="241727" x="7893050" y="5842000"/>
          <p14:tracePt t="241744" x="7899400" y="5835650"/>
          <p14:tracePt t="241761" x="7899400" y="5822950"/>
          <p14:tracePt t="241777" x="7899400" y="5810250"/>
          <p14:tracePt t="241794" x="7899400" y="5803900"/>
          <p14:tracePt t="241810" x="7899400" y="5797550"/>
          <p14:tracePt t="241827" x="7899400" y="5791200"/>
          <p14:tracePt t="241844" x="7899400" y="5772150"/>
          <p14:tracePt t="241871" x="7899400" y="5765800"/>
          <p14:tracePt t="241887" x="7899400" y="5759450"/>
          <p14:tracePt t="241943" x="7899400" y="5753100"/>
          <p14:tracePt t="241967" x="7899400" y="5734050"/>
          <p14:tracePt t="241983" x="7899400" y="5727700"/>
          <p14:tracePt t="241999" x="7880350" y="5708650"/>
          <p14:tracePt t="242023" x="7874000" y="5702300"/>
          <p14:tracePt t="242047" x="7867650" y="5695950"/>
          <p14:tracePt t="242063" x="7861300" y="5689600"/>
          <p14:tracePt t="242095" x="7848600" y="5683250"/>
          <p14:tracePt t="242119" x="7842250" y="5676900"/>
          <p14:tracePt t="242151" x="7835900" y="5676900"/>
          <p14:tracePt t="242159" x="7829550" y="5664200"/>
          <p14:tracePt t="242199" x="7810500" y="5664200"/>
          <p14:tracePt t="242295" x="7804150" y="5664200"/>
          <p14:tracePt t="242311" x="7797800" y="5664200"/>
          <p14:tracePt t="242343" x="7791450" y="5664200"/>
          <p14:tracePt t="242351" x="7785100" y="5670550"/>
          <p14:tracePt t="242367" x="7778750" y="5683250"/>
          <p14:tracePt t="242378" x="7766050" y="5689600"/>
          <p14:tracePt t="242399" x="7766050" y="5695950"/>
          <p14:tracePt t="242411" x="7759700" y="5708650"/>
          <p14:tracePt t="242428" x="7753350" y="5727700"/>
          <p14:tracePt t="242444" x="7753350" y="5734050"/>
          <p14:tracePt t="242461" x="7753350" y="5753100"/>
          <p14:tracePt t="242487" x="7747000" y="5759450"/>
          <p14:tracePt t="242519" x="7747000" y="5765800"/>
          <p14:tracePt t="242527" x="7740650" y="5772150"/>
          <p14:tracePt t="242543" x="7734300" y="5784850"/>
          <p14:tracePt t="242559" x="7721600" y="5797550"/>
          <p14:tracePt t="242599" x="7715250" y="5803900"/>
          <p14:tracePt t="242639" x="7715250" y="5810250"/>
          <p14:tracePt t="242679" x="7708900" y="5835650"/>
          <p14:tracePt t="242719" x="7708900" y="5848350"/>
          <p14:tracePt t="242743" x="7708900" y="5854700"/>
          <p14:tracePt t="242751" x="7708900" y="5867400"/>
          <p14:tracePt t="242767" x="7708900" y="5873750"/>
          <p14:tracePt t="242778" x="7708900" y="5886450"/>
          <p14:tracePt t="242794" x="7708900" y="5892800"/>
          <p14:tracePt t="242811" x="7708900" y="5905500"/>
          <p14:tracePt t="242831" x="7708900" y="5911850"/>
          <p14:tracePt t="242847" x="7708900" y="5918200"/>
          <p14:tracePt t="242861" x="7708900" y="5930900"/>
          <p14:tracePt t="242879" x="7708900" y="5943600"/>
          <p14:tracePt t="242895" x="7708900" y="5949950"/>
          <p14:tracePt t="242935" x="7727950" y="5969000"/>
          <p14:tracePt t="243023" x="7734300" y="5969000"/>
          <p14:tracePt t="243047" x="7747000" y="5975350"/>
          <p14:tracePt t="243063" x="7753350" y="5975350"/>
          <p14:tracePt t="243079" x="7766050" y="5975350"/>
          <p14:tracePt t="243095" x="7772400" y="5975350"/>
          <p14:tracePt t="243111" x="7778750" y="5975350"/>
          <p14:tracePt t="243127" x="7791450" y="5975350"/>
          <p14:tracePt t="243135" x="7804150" y="5975350"/>
          <p14:tracePt t="243151" x="7810500" y="5975350"/>
          <p14:tracePt t="243175" x="7816850" y="5975350"/>
          <p14:tracePt t="243183" x="7823200" y="5975350"/>
          <p14:tracePt t="243199" x="7829550" y="5975350"/>
          <p14:tracePt t="243223" x="7835900" y="5975350"/>
          <p14:tracePt t="243295" x="7854950" y="5969000"/>
          <p14:tracePt t="243343" x="7854950" y="5956300"/>
          <p14:tracePt t="243351" x="7861300" y="5949950"/>
          <p14:tracePt t="243391" x="7867650" y="5937250"/>
          <p14:tracePt t="243407" x="7880350" y="5930900"/>
          <p14:tracePt t="243423" x="7880350" y="5918200"/>
          <p14:tracePt t="243439" x="7880350" y="5911850"/>
          <p14:tracePt t="243447" x="7880350" y="5905500"/>
          <p14:tracePt t="243463" x="7880350" y="5892800"/>
          <p14:tracePt t="243478" x="7880350" y="5880100"/>
          <p14:tracePt t="243494" x="7880350" y="5867400"/>
          <p14:tracePt t="243511" x="7880350" y="5829300"/>
          <p14:tracePt t="243528" x="7880350" y="5803900"/>
          <p14:tracePt t="243544" x="7886700" y="5778500"/>
          <p14:tracePt t="243561" x="7886700" y="5772150"/>
          <p14:tracePt t="243578" x="7886700" y="5765800"/>
          <p14:tracePt t="243595" x="7886700" y="5759450"/>
          <p14:tracePt t="243611" x="7886700" y="5753100"/>
          <p14:tracePt t="243628" x="7886700" y="5734050"/>
          <p14:tracePt t="243656" x="7886700" y="5715000"/>
          <p14:tracePt t="243696" x="7874000" y="5708650"/>
          <p14:tracePt t="243728" x="7867650" y="5702300"/>
          <p14:tracePt t="243743" x="7867650" y="5695950"/>
          <p14:tracePt t="243775" x="7861300" y="5689600"/>
          <p14:tracePt t="243816" x="7854950" y="5676900"/>
          <p14:tracePt t="243832" x="7848600" y="5670550"/>
          <p14:tracePt t="243887" x="7842250" y="5664200"/>
          <p14:tracePt t="244008" x="7829550" y="5664200"/>
          <p14:tracePt t="244024" x="7816850" y="5664200"/>
          <p14:tracePt t="244040" x="7810500" y="5664200"/>
          <p14:tracePt t="244064" x="7804150" y="5670550"/>
          <p14:tracePt t="244080" x="7804150" y="5683250"/>
          <p14:tracePt t="244088" x="7791450" y="5689600"/>
          <p14:tracePt t="244112" x="7785100" y="5695950"/>
          <p14:tracePt t="244144" x="7778750" y="5702300"/>
          <p14:tracePt t="244160" x="7772400" y="5708650"/>
          <p14:tracePt t="244199" x="7766050" y="5715000"/>
          <p14:tracePt t="244232" x="7759700" y="5727700"/>
          <p14:tracePt t="244248" x="7747000" y="5734050"/>
          <p14:tracePt t="244264" x="7734300" y="5740400"/>
          <p14:tracePt t="244280" x="7721600" y="5759450"/>
          <p14:tracePt t="244296" x="7715250" y="5765800"/>
          <p14:tracePt t="244312" x="7708900" y="5772150"/>
          <p14:tracePt t="244328" x="7708900" y="5791200"/>
          <p14:tracePt t="244336" x="7702550" y="5797550"/>
          <p14:tracePt t="244345" x="7696200" y="5803900"/>
          <p14:tracePt t="244400" x="7689850" y="5810250"/>
          <p14:tracePt t="244424" x="7689850" y="5829300"/>
          <p14:tracePt t="244440" x="7689850" y="5835650"/>
          <p14:tracePt t="244456" x="7689850" y="5842000"/>
          <p14:tracePt t="244464" x="7689850" y="5848350"/>
          <p14:tracePt t="244488" x="7677150" y="5873750"/>
          <p14:tracePt t="244528" x="7677150" y="5880100"/>
          <p14:tracePt t="244552" x="7677150" y="5886450"/>
          <p14:tracePt t="244576" x="7677150" y="5905500"/>
          <p14:tracePt t="244592" x="7677150" y="5911850"/>
          <p14:tracePt t="244624" x="7677150" y="5918200"/>
          <p14:tracePt t="244648" x="7677150" y="5924550"/>
          <p14:tracePt t="244664" x="7677150" y="5943600"/>
          <p14:tracePt t="244680" x="7677150" y="5949950"/>
          <p14:tracePt t="244712" x="7677150" y="5956300"/>
          <p14:tracePt t="244720" x="7677150" y="5962650"/>
          <p14:tracePt t="244736" x="7683500" y="5988050"/>
          <p14:tracePt t="244752" x="7689850" y="6000750"/>
          <p14:tracePt t="244761" x="7696200" y="6007100"/>
          <p14:tracePt t="244778" x="7702550" y="6013450"/>
          <p14:tracePt t="244795" x="7708900" y="6019800"/>
          <p14:tracePt t="244811" x="7727950" y="6038850"/>
          <p14:tracePt t="244936" x="7734300" y="6038850"/>
          <p14:tracePt t="244952" x="7740650" y="6038850"/>
          <p14:tracePt t="244968" x="7747000" y="6038850"/>
          <p14:tracePt t="244978" x="7759700" y="6038850"/>
          <p14:tracePt t="245040" x="7766050" y="6038850"/>
          <p14:tracePt t="245064" x="7772400" y="6038850"/>
          <p14:tracePt t="245184" x="7778750" y="6019800"/>
          <p14:tracePt t="245216" x="7785100" y="6013450"/>
          <p14:tracePt t="245224" x="7797800" y="6013450"/>
          <p14:tracePt t="245240" x="7804150" y="6007100"/>
          <p14:tracePt t="245248" x="7810500" y="5994400"/>
          <p14:tracePt t="245272" x="7816850" y="5988050"/>
          <p14:tracePt t="245304" x="7823200" y="5975350"/>
          <p14:tracePt t="245312" x="7823200" y="5969000"/>
          <p14:tracePt t="245328" x="7842250" y="5949950"/>
          <p14:tracePt t="245344" x="7848600" y="5943600"/>
          <p14:tracePt t="245360" x="7848600" y="5924550"/>
          <p14:tracePt t="245368" x="7854950" y="5918200"/>
          <p14:tracePt t="245378" x="7854950" y="5911850"/>
          <p14:tracePt t="245395" x="7861300" y="5905500"/>
          <p14:tracePt t="245412" x="7861300" y="5880100"/>
          <p14:tracePt t="245428" x="7880350" y="5867400"/>
          <p14:tracePt t="245536" x="7880350" y="5835650"/>
          <p14:tracePt t="245568" x="7867650" y="5829300"/>
          <p14:tracePt t="245592" x="7861300" y="5822950"/>
          <p14:tracePt t="245608" x="7848600" y="5810250"/>
          <p14:tracePt t="245624" x="7835900" y="5803900"/>
          <p14:tracePt t="245640" x="7829550" y="5797550"/>
          <p14:tracePt t="245656" x="7823200" y="5791200"/>
          <p14:tracePt t="245672" x="7810500" y="5784850"/>
          <p14:tracePt t="245704" x="7797800" y="5772150"/>
          <p14:tracePt t="245736" x="7791450" y="5765800"/>
          <p14:tracePt t="245744" x="7785100" y="5759450"/>
          <p14:tracePt t="245760" x="7778750" y="5753100"/>
          <p14:tracePt t="245784" x="7759700" y="5746750"/>
          <p14:tracePt t="245816" x="7753350" y="5746750"/>
          <p14:tracePt t="245824" x="7747000" y="5740400"/>
          <p14:tracePt t="245832" x="7740650" y="5740400"/>
          <p14:tracePt t="245864" x="7721600" y="5721350"/>
          <p14:tracePt t="245912" x="7702550" y="5715000"/>
          <p14:tracePt t="245936" x="7696200" y="5715000"/>
          <p14:tracePt t="245968" x="7689850" y="5702300"/>
          <p14:tracePt t="245992" x="7683500" y="5702300"/>
          <p14:tracePt t="246008" x="7677150" y="5702300"/>
          <p14:tracePt t="246072" x="7658100" y="5702300"/>
          <p14:tracePt t="246088" x="7651750" y="5708650"/>
          <p14:tracePt t="246096" x="7651750" y="5715000"/>
          <p14:tracePt t="246112" x="7645400" y="5721350"/>
          <p14:tracePt t="246128" x="7645400" y="5740400"/>
          <p14:tracePt t="246145" x="7645400" y="5753100"/>
          <p14:tracePt t="246162" x="7645400" y="5765800"/>
          <p14:tracePt t="246178" x="7645400" y="5778500"/>
          <p14:tracePt t="246195" x="7645400" y="5797550"/>
          <p14:tracePt t="246212" x="7645400" y="5816600"/>
          <p14:tracePt t="246228" x="7645400" y="5829300"/>
          <p14:tracePt t="246245" x="7645400" y="5835650"/>
          <p14:tracePt t="246262" x="7645400" y="5842000"/>
          <p14:tracePt t="246278" x="7645400" y="5867400"/>
          <p14:tracePt t="246295" x="7645400" y="5873750"/>
          <p14:tracePt t="246312" x="7651750" y="5892800"/>
          <p14:tracePt t="246328" x="7670800" y="5911850"/>
          <p14:tracePt t="246345" x="7677150" y="5918200"/>
          <p14:tracePt t="246362" x="7683500" y="5924550"/>
          <p14:tracePt t="246392" x="7689850" y="5924550"/>
          <p14:tracePt t="246416" x="7696200" y="5930900"/>
          <p14:tracePt t="246424" x="7708900" y="5937250"/>
          <p14:tracePt t="246480" x="7715250" y="5937250"/>
          <p14:tracePt t="246520" x="7721600" y="5937250"/>
          <p14:tracePt t="246560" x="7727950" y="5937250"/>
          <p14:tracePt t="246584" x="7734300" y="5937250"/>
          <p14:tracePt t="246600" x="7753350" y="5937250"/>
          <p14:tracePt t="246648" x="7759700" y="5937250"/>
          <p14:tracePt t="246656" x="7766050" y="5937250"/>
          <p14:tracePt t="255018" x="7772400" y="5937250"/>
          <p14:tracePt t="255034" x="7791450" y="5937250"/>
          <p14:tracePt t="255050" x="7804150" y="5930900"/>
          <p14:tracePt t="255074" x="7816850" y="5924550"/>
          <p14:tracePt t="255082" x="7829550" y="5924550"/>
          <p14:tracePt t="255090" x="7835900" y="5924550"/>
          <p14:tracePt t="255098" x="7854950" y="5905500"/>
          <p14:tracePt t="255114" x="7861300" y="5899150"/>
          <p14:tracePt t="255130" x="7867650" y="5899150"/>
          <p14:tracePt t="255147" x="7874000" y="5892800"/>
          <p14:tracePt t="255186" x="7886700" y="5886450"/>
          <p14:tracePt t="255506" x="7893050" y="5886450"/>
          <p14:tracePt t="255514" x="7905750" y="5867400"/>
          <p14:tracePt t="255531" x="7918450" y="5867400"/>
          <p14:tracePt t="255547" x="7924800" y="5867400"/>
          <p14:tracePt t="255564" x="7943850" y="5861050"/>
          <p14:tracePt t="255581" x="7950200" y="5861050"/>
          <p14:tracePt t="255597" x="7969250" y="5854700"/>
          <p14:tracePt t="255614" x="7975600" y="5842000"/>
          <p14:tracePt t="255631" x="7981950" y="5842000"/>
          <p14:tracePt t="255647" x="7988300" y="5835650"/>
          <p14:tracePt t="255664" x="7988300" y="5829300"/>
          <p14:tracePt t="255681" x="7994650" y="5822950"/>
          <p14:tracePt t="256523" x="8007350" y="5816600"/>
          <p14:tracePt t="256546" x="8020050" y="5816600"/>
          <p14:tracePt t="256554" x="8026400" y="5816600"/>
          <p14:tracePt t="256564" x="8045450" y="5816600"/>
          <p14:tracePt t="256581" x="8064500" y="5822950"/>
          <p14:tracePt t="256598" x="8070850" y="5835650"/>
          <p14:tracePt t="256614" x="8083550" y="5842000"/>
          <p14:tracePt t="256631" x="8089900" y="5848350"/>
          <p14:tracePt t="256648" x="8108950" y="5848350"/>
          <p14:tracePt t="256683" x="8115300" y="5848350"/>
          <p14:tracePt t="256722" x="8121650" y="5848350"/>
          <p14:tracePt t="256747" x="8134350" y="5848350"/>
          <p14:tracePt t="256763" x="8153400" y="5848350"/>
          <p14:tracePt t="256779" x="8159750" y="5848350"/>
          <p14:tracePt t="256786" x="8178800" y="5848350"/>
          <p14:tracePt t="256802" x="8185150" y="5848350"/>
          <p14:tracePt t="256819" x="8191500" y="5848350"/>
          <p14:tracePt t="256834" x="8197850" y="5848350"/>
          <p14:tracePt t="256851" x="8216900" y="5848350"/>
          <p14:tracePt t="256864" x="8223250" y="5848350"/>
          <p14:tracePt t="256881" x="8229600" y="5848350"/>
          <p14:tracePt t="256898" x="8255000" y="5848350"/>
          <p14:tracePt t="256914" x="8293100" y="5848350"/>
          <p14:tracePt t="256931" x="8318500" y="5848350"/>
          <p14:tracePt t="256948" x="8362950" y="5848350"/>
          <p14:tracePt t="256964" x="8382000" y="5848350"/>
          <p14:tracePt t="256981" x="8401050" y="5848350"/>
          <p14:tracePt t="256998" x="8413750" y="5848350"/>
          <p14:tracePt t="257014" x="8426450" y="5848350"/>
          <p14:tracePt t="258019" x="8432800" y="5848350"/>
          <p14:tracePt t="258235" x="8451850" y="5848350"/>
          <p14:tracePt t="258259" x="8470900" y="5829300"/>
          <p14:tracePt t="258299" x="8477250" y="5829300"/>
          <p14:tracePt t="258307" x="8496300" y="5829300"/>
          <p14:tracePt t="258315" x="8502650" y="5822950"/>
          <p14:tracePt t="258363" x="8515350" y="5810250"/>
          <p14:tracePt t="258963" x="8515350" y="5816600"/>
          <p14:tracePt t="261108" x="8515350" y="5829300"/>
          <p14:tracePt t="261444" x="8515350" y="5835650"/>
          <p14:tracePt t="261484" x="8515350" y="5854700"/>
          <p14:tracePt t="261508" x="8515350" y="5861050"/>
          <p14:tracePt t="265901" x="8515350" y="5867400"/>
          <p14:tracePt t="265917" x="8509000" y="5867400"/>
          <p14:tracePt t="265925" x="8502650" y="5873750"/>
          <p14:tracePt t="265973" x="8496300" y="5873750"/>
          <p14:tracePt t="265989" x="8477250" y="5873750"/>
          <p14:tracePt t="265997" x="8458200" y="5886450"/>
          <p14:tracePt t="266013" x="8432800" y="5886450"/>
          <p14:tracePt t="266021" x="8413750" y="5886450"/>
          <p14:tracePt t="266033" x="8407400" y="5886450"/>
          <p14:tracePt t="266050" x="8369300" y="5886450"/>
          <p14:tracePt t="266066" x="8331200" y="5886450"/>
          <p14:tracePt t="266083" x="8293100" y="5886450"/>
          <p14:tracePt t="266100" x="8255000" y="5886450"/>
          <p14:tracePt t="266117" x="8210550" y="5886450"/>
          <p14:tracePt t="266133" x="8166100" y="5886450"/>
          <p14:tracePt t="266150" x="8121650" y="5886450"/>
          <p14:tracePt t="266166" x="8083550" y="5886450"/>
          <p14:tracePt t="266183" x="8070850" y="5886450"/>
          <p14:tracePt t="266200" x="8045450" y="5886450"/>
          <p14:tracePt t="266216" x="8039100" y="5886450"/>
          <p14:tracePt t="266245" x="8032750" y="5886450"/>
          <p14:tracePt t="266293" x="8007350" y="5880100"/>
          <p14:tracePt t="266317" x="8001000" y="5873750"/>
          <p14:tracePt t="266325" x="7994650" y="5867400"/>
          <p14:tracePt t="266333" x="7988300" y="5861050"/>
          <p14:tracePt t="266350" x="7969250" y="5854700"/>
          <p14:tracePt t="266366" x="7962900" y="5842000"/>
          <p14:tracePt t="266383" x="7950200" y="5835650"/>
          <p14:tracePt t="266400" x="7937500" y="5829300"/>
          <p14:tracePt t="266421" x="7931150" y="5829300"/>
          <p14:tracePt t="266509" x="7924800" y="5822950"/>
          <p14:tracePt t="266685" x="7943850" y="5816600"/>
          <p14:tracePt t="266789" x="7962900" y="5829300"/>
          <p14:tracePt t="266813" x="7969250" y="5829300"/>
          <p14:tracePt t="266829" x="7975600" y="5829300"/>
          <p14:tracePt t="266845" x="7981950" y="5835650"/>
          <p14:tracePt t="266885" x="8001000" y="5835650"/>
          <p14:tracePt t="266893" x="8007350" y="5842000"/>
          <p14:tracePt t="266909" x="8013700" y="5848350"/>
          <p14:tracePt t="266925" x="8020050" y="5848350"/>
          <p14:tracePt t="266941" x="8026400" y="5854700"/>
          <p14:tracePt t="266950" x="8039100" y="5861050"/>
          <p14:tracePt t="266967" x="8051800" y="5861050"/>
          <p14:tracePt t="266997" x="8058150" y="5861050"/>
          <p14:tracePt t="267005" x="8077200" y="5861050"/>
          <p14:tracePt t="267141" x="8083550" y="5861050"/>
          <p14:tracePt t="267157" x="8089900" y="5861050"/>
          <p14:tracePt t="267173" x="8096250" y="5861050"/>
          <p14:tracePt t="267183" x="8121650" y="5861050"/>
          <p14:tracePt t="267200" x="8128000" y="5861050"/>
          <p14:tracePt t="267217" x="8159750" y="5861050"/>
          <p14:tracePt t="267233" x="8185150" y="5854700"/>
          <p14:tracePt t="267250" x="8197850" y="5854700"/>
          <p14:tracePt t="267267" x="8216900" y="5842000"/>
          <p14:tracePt t="267309" x="8223250" y="5835650"/>
          <p14:tracePt t="267573" x="8229600" y="5829300"/>
          <p14:tracePt t="267581" x="8235950" y="5829300"/>
          <p14:tracePt t="267589" x="8248650" y="5829300"/>
          <p14:tracePt t="267600" x="8255000" y="5829300"/>
          <p14:tracePt t="267617" x="8274050" y="5829300"/>
          <p14:tracePt t="267633" x="8293100" y="5829300"/>
          <p14:tracePt t="267650" x="8305800" y="5829300"/>
          <p14:tracePt t="267667" x="8312150" y="5829300"/>
          <p14:tracePt t="267683" x="8318500" y="5829300"/>
          <p14:tracePt t="267709" x="8331200" y="5829300"/>
          <p14:tracePt t="267733" x="8343900" y="5829300"/>
          <p14:tracePt t="267749" x="8362950" y="5829300"/>
          <p14:tracePt t="267805" x="8369300" y="5822950"/>
          <p14:tracePt t="267853" x="8388350" y="5822950"/>
          <p14:tracePt t="269430" x="8362950" y="5822950"/>
          <p14:tracePt t="269437" x="8350250" y="5822950"/>
          <p14:tracePt t="269451" x="8293100" y="5822950"/>
          <p14:tracePt t="269467" x="8242300" y="5822950"/>
          <p14:tracePt t="269484" x="8210550" y="5835650"/>
          <p14:tracePt t="269501" x="8204200" y="5835650"/>
          <p14:tracePt t="269517" x="8197850" y="5842000"/>
          <p14:tracePt t="269558" x="8178800" y="5842000"/>
          <p14:tracePt t="269573" x="8172450" y="5848350"/>
          <p14:tracePt t="269590" x="8153400" y="5867400"/>
          <p14:tracePt t="269606" x="8140700" y="5867400"/>
          <p14:tracePt t="269613" x="8134350" y="5867400"/>
          <p14:tracePt t="269621" x="8121650" y="5873750"/>
          <p14:tracePt t="269634" x="8115300" y="5873750"/>
          <p14:tracePt t="269651" x="8083550" y="5873750"/>
          <p14:tracePt t="269667" x="8045450" y="5880100"/>
          <p14:tracePt t="269684" x="8001000" y="5880100"/>
          <p14:tracePt t="269701" x="7943850" y="5880100"/>
          <p14:tracePt t="269717" x="7899400" y="5880100"/>
          <p14:tracePt t="269734" x="7867650" y="5880100"/>
          <p14:tracePt t="269751" x="7861300" y="5880100"/>
          <p14:tracePt t="269767" x="7848600" y="5880100"/>
          <p14:tracePt t="269784" x="7842250" y="5880100"/>
          <p14:tracePt t="269805" x="7829550" y="5880100"/>
          <p14:tracePt t="269829" x="7823200" y="5873750"/>
          <p14:tracePt t="269974" x="7797800" y="5873750"/>
          <p14:tracePt t="269982" x="7791450" y="5873750"/>
          <p14:tracePt t="269990" x="7766050" y="5873750"/>
          <p14:tracePt t="270001" x="7747000" y="5873750"/>
          <p14:tracePt t="270017" x="7689850" y="5892800"/>
          <p14:tracePt t="270034" x="7594600" y="5937250"/>
          <p14:tracePt t="270051" x="7537450" y="5969000"/>
          <p14:tracePt t="270067" x="7486650" y="5975350"/>
          <p14:tracePt t="270126" x="7480300" y="5975350"/>
          <p14:tracePt t="270166" x="7480300" y="5969000"/>
          <p14:tracePt t="270366" x="7480300" y="5962650"/>
          <p14:tracePt t="270374" x="7480300" y="5943600"/>
          <p14:tracePt t="270384" x="7480300" y="5937250"/>
          <p14:tracePt t="270401" x="7480300" y="5924550"/>
          <p14:tracePt t="270417" x="7480300" y="5899150"/>
          <p14:tracePt t="270434" x="7499350" y="5873750"/>
          <p14:tracePt t="270451" x="7518400" y="5861050"/>
          <p14:tracePt t="270486" x="7531100" y="5861050"/>
          <p14:tracePt t="270494" x="7537450" y="5861050"/>
          <p14:tracePt t="270502" x="7550150" y="5861050"/>
          <p14:tracePt t="270518" x="7569200" y="5861050"/>
          <p14:tracePt t="270542" x="7588250" y="5861050"/>
          <p14:tracePt t="270566" x="7594600" y="5867400"/>
          <p14:tracePt t="270590" x="7613650" y="5880100"/>
          <p14:tracePt t="270606" x="7632700" y="5886450"/>
          <p14:tracePt t="270614" x="7639050" y="5892800"/>
          <p14:tracePt t="270630" x="7651750" y="5892800"/>
          <p14:tracePt t="270638" x="7664450" y="5899150"/>
          <p14:tracePt t="270651" x="7677150" y="5911850"/>
          <p14:tracePt t="270667" x="7708900" y="5918200"/>
          <p14:tracePt t="270684" x="7727950" y="5937250"/>
          <p14:tracePt t="270701" x="7740650" y="5943600"/>
          <p14:tracePt t="270718" x="7753350" y="5949950"/>
          <p14:tracePt t="270734" x="7772400" y="5956300"/>
          <p14:tracePt t="270751" x="7778750" y="5956300"/>
          <p14:tracePt t="270767" x="7785100" y="5956300"/>
          <p14:tracePt t="270798" x="7791450" y="5956300"/>
          <p14:tracePt t="270934" x="7810500" y="5956300"/>
          <p14:tracePt t="270958" x="7810500" y="5949950"/>
          <p14:tracePt t="271046" x="7810500" y="5943600"/>
          <p14:tracePt t="271086" x="7810500" y="5937250"/>
          <p14:tracePt t="271118" x="7804150" y="5930900"/>
          <p14:tracePt t="271182" x="7804150" y="5911850"/>
          <p14:tracePt t="271230" x="7804150" y="5905500"/>
          <p14:tracePt t="271246" x="7804150" y="5899150"/>
          <p14:tracePt t="271702" x="7810500" y="5892800"/>
          <p14:tracePt t="271710" x="7816850" y="5892800"/>
          <p14:tracePt t="271718" x="7823200" y="5892800"/>
          <p14:tracePt t="271734" x="7835900" y="5892800"/>
          <p14:tracePt t="271751" x="7861300" y="5892800"/>
          <p14:tracePt t="271768" x="7880350" y="5892800"/>
          <p14:tracePt t="271784" x="7893050" y="5892800"/>
          <p14:tracePt t="271801" x="7899400" y="5892800"/>
          <p14:tracePt t="271822" x="7905750" y="5892800"/>
          <p14:tracePt t="271846" x="7918450" y="5892800"/>
          <p14:tracePt t="271870" x="7931150" y="5892800"/>
          <p14:tracePt t="271878" x="7937500" y="5892800"/>
          <p14:tracePt t="271886" x="7943850" y="5899150"/>
          <p14:tracePt t="271910" x="7950200" y="5899150"/>
          <p14:tracePt t="271926" x="7975600" y="5899150"/>
          <p14:tracePt t="271934" x="7988300" y="5899150"/>
          <p14:tracePt t="271951" x="8020050" y="5905500"/>
          <p14:tracePt t="271968" x="8026400" y="5905500"/>
          <p14:tracePt t="271984" x="8051800" y="5905500"/>
          <p14:tracePt t="272001" x="8058150" y="5905500"/>
          <p14:tracePt t="272038" x="8064500" y="5905500"/>
          <p14:tracePt t="272070" x="8070850" y="5905500"/>
          <p14:tracePt t="272078" x="8089900" y="5905500"/>
          <p14:tracePt t="272094" x="8096250" y="5905500"/>
          <p14:tracePt t="272102" x="8108950" y="5905500"/>
          <p14:tracePt t="272118" x="8134350" y="5905500"/>
          <p14:tracePt t="272134" x="8166100" y="5905500"/>
          <p14:tracePt t="272151" x="8210550" y="5905500"/>
          <p14:tracePt t="272168" x="8235950" y="5892800"/>
          <p14:tracePt t="272184" x="8286750" y="5886450"/>
          <p14:tracePt t="272201" x="8337550" y="5867400"/>
          <p14:tracePt t="272218" x="8350250" y="5861050"/>
          <p14:tracePt t="272234" x="8362950" y="5861050"/>
          <p14:tracePt t="272494" x="8369300" y="5861050"/>
          <p14:tracePt t="272502" x="8375650" y="5854700"/>
          <p14:tracePt t="272518" x="8382000" y="5854700"/>
          <p14:tracePt t="272550" x="8388350" y="5842000"/>
          <p14:tracePt t="272558" x="8394700" y="5842000"/>
          <p14:tracePt t="272574" x="8407400" y="5842000"/>
          <p14:tracePt t="272630" x="8420100" y="5842000"/>
          <p14:tracePt t="272798" x="8426450" y="5842000"/>
          <p14:tracePt t="272822" x="8432800" y="5842000"/>
          <p14:tracePt t="273070" x="8401050" y="5842000"/>
          <p14:tracePt t="273078" x="8343900" y="5861050"/>
          <p14:tracePt t="273086" x="8274050" y="5873750"/>
          <p14:tracePt t="273101" x="8147050" y="5886450"/>
          <p14:tracePt t="273118" x="7778750" y="5943600"/>
          <p14:tracePt t="273135" x="7480300" y="6000750"/>
          <p14:tracePt t="273151" x="7150100" y="6026150"/>
          <p14:tracePt t="273168" x="6788150" y="6038850"/>
          <p14:tracePt t="273185" x="6477000" y="6038850"/>
          <p14:tracePt t="273201" x="6203950" y="6038850"/>
          <p14:tracePt t="273218" x="5911850" y="6038850"/>
          <p14:tracePt t="273235" x="5581650" y="6038850"/>
          <p14:tracePt t="273251" x="5238750" y="6038850"/>
          <p14:tracePt t="273268" x="4857750" y="6038850"/>
          <p14:tracePt t="273285" x="4495800" y="6038850"/>
          <p14:tracePt t="273301" x="4152900" y="6038850"/>
          <p14:tracePt t="273318" x="3562350" y="6038850"/>
          <p14:tracePt t="273335" x="3314700" y="6083300"/>
          <p14:tracePt t="273351" x="3225800" y="6089650"/>
          <p14:tracePt t="273368" x="3187700" y="6089650"/>
          <p14:tracePt t="273385" x="3181350" y="6089650"/>
          <p14:tracePt t="273401" x="3175000" y="6096000"/>
          <p14:tracePt t="273430" x="3168650" y="6108700"/>
          <p14:tracePt t="273454" x="3155950" y="6121400"/>
          <p14:tracePt t="273526" x="3149600" y="6127750"/>
          <p14:tracePt t="273654" x="3149600" y="6140450"/>
          <p14:tracePt t="273710" x="3162300" y="6140450"/>
          <p14:tracePt t="273742" x="3175000" y="6140450"/>
          <p14:tracePt t="273758" x="3181350" y="6140450"/>
          <p14:tracePt t="273766" x="3187700" y="6140450"/>
          <p14:tracePt t="273775" x="3200400" y="6140450"/>
          <p14:tracePt t="273785" x="3213100" y="6140450"/>
          <p14:tracePt t="273801" x="3238500" y="6140450"/>
          <p14:tracePt t="273818" x="3257550" y="6140450"/>
          <p14:tracePt t="273835" x="3276600" y="6140450"/>
          <p14:tracePt t="273851" x="3295650" y="6140450"/>
          <p14:tracePt t="273868" x="3308350" y="6140450"/>
          <p14:tracePt t="273885" x="3327400" y="6140450"/>
          <p14:tracePt t="273902" x="3333750" y="6140450"/>
          <p14:tracePt t="273942" x="3346450" y="6140450"/>
          <p14:tracePt t="273959" x="3359150" y="6146800"/>
          <p14:tracePt t="273975" x="3378200" y="6165850"/>
          <p14:tracePt t="273991" x="3397250" y="6172200"/>
          <p14:tracePt t="273999" x="3422650" y="6172200"/>
          <p14:tracePt t="274006" x="3441700" y="6184900"/>
          <p14:tracePt t="274018" x="3492500" y="6184900"/>
          <p14:tracePt t="274035" x="3632200" y="6184900"/>
          <p14:tracePt t="274052" x="3790950" y="6184900"/>
          <p14:tracePt t="274068" x="3949700" y="6184900"/>
          <p14:tracePt t="274085" x="4019550" y="6184900"/>
          <p14:tracePt t="274102" x="4064000" y="6178550"/>
          <p14:tracePt t="274119" x="4108450" y="6153150"/>
          <p14:tracePt t="274135" x="4121150" y="6121400"/>
          <p14:tracePt t="274152" x="4152900" y="6051550"/>
          <p14:tracePt t="274168" x="4152900" y="5962650"/>
          <p14:tracePt t="274185" x="4178300" y="5816600"/>
          <p14:tracePt t="274202" x="4197350" y="5670550"/>
          <p14:tracePt t="274218" x="4222750" y="5524500"/>
          <p14:tracePt t="274235" x="4248150" y="5378450"/>
          <p14:tracePt t="274252" x="4260850" y="5232400"/>
          <p14:tracePt t="274268" x="4286250" y="5073650"/>
          <p14:tracePt t="274285" x="4324350" y="4921250"/>
          <p14:tracePt t="274302" x="4387850" y="4737100"/>
          <p14:tracePt t="274318" x="4502150" y="4527550"/>
          <p14:tracePt t="274335" x="4584700" y="4419600"/>
          <p14:tracePt t="274352" x="4641850" y="4337050"/>
          <p14:tracePt t="274368" x="4667250" y="4305300"/>
          <p14:tracePt t="274385" x="4692650" y="4273550"/>
          <p14:tracePt t="274407" x="4699000" y="4267200"/>
          <p14:tracePt t="275103" x="4699000" y="4260850"/>
          <p14:tracePt t="275839" x="4699000" y="4286250"/>
          <p14:tracePt t="275847" x="4699000" y="4337050"/>
          <p14:tracePt t="275855" x="4699000" y="4387850"/>
          <p14:tracePt t="275869" x="4699000" y="4445000"/>
          <p14:tracePt t="275885" x="4699000" y="4552950"/>
          <p14:tracePt t="275902" x="4667250" y="4699000"/>
          <p14:tracePt t="275919" x="4641850" y="4946650"/>
          <p14:tracePt t="275935" x="4629150" y="5092700"/>
          <p14:tracePt t="275952" x="4629150" y="5200650"/>
          <p14:tracePt t="275969" x="4629150" y="5289550"/>
          <p14:tracePt t="275985" x="4629150" y="5397500"/>
          <p14:tracePt t="276002" x="4629150" y="5505450"/>
          <p14:tracePt t="276019" x="4629150" y="5613400"/>
          <p14:tracePt t="276035" x="4660900" y="5759450"/>
          <p14:tracePt t="276052" x="4686300" y="5873750"/>
          <p14:tracePt t="276069" x="4730750" y="5994400"/>
          <p14:tracePt t="276085" x="4756150" y="6089650"/>
          <p14:tracePt t="276102" x="4781550" y="6165850"/>
          <p14:tracePt t="276119" x="4800600" y="6216650"/>
          <p14:tracePt t="276135" x="4826000" y="6254750"/>
          <p14:tracePt t="276152" x="4838700" y="6261100"/>
          <p14:tracePt t="276169" x="4857750" y="6286500"/>
          <p14:tracePt t="276185" x="4864100" y="6292850"/>
          <p14:tracePt t="276202" x="4902200" y="6318250"/>
          <p14:tracePt t="276219" x="4972050" y="6330950"/>
          <p14:tracePt t="276235" x="5067300" y="6350000"/>
          <p14:tracePt t="276252" x="5156200" y="6356350"/>
          <p14:tracePt t="276269" x="5270500" y="6369050"/>
          <p14:tracePt t="276285" x="5314950" y="6369050"/>
          <p14:tracePt t="276302" x="5359400" y="6369050"/>
          <p14:tracePt t="276375" x="5365750" y="6369050"/>
          <p14:tracePt t="276383" x="5372100" y="6362700"/>
          <p14:tracePt t="276487" x="5372100" y="6350000"/>
          <p14:tracePt t="276583" x="5410200" y="6324600"/>
          <p14:tracePt t="276591" x="5416550" y="6324600"/>
          <p14:tracePt t="276602" x="5499100" y="6324600"/>
          <p14:tracePt t="276619" x="5708650" y="6324600"/>
          <p14:tracePt t="276636" x="6019800" y="6324600"/>
          <p14:tracePt t="276652" x="6362700" y="6324600"/>
          <p14:tracePt t="276669" x="6604000" y="6324600"/>
          <p14:tracePt t="276685" x="6711950" y="6324600"/>
          <p14:tracePt t="276702" x="6750050" y="6324600"/>
          <p14:tracePt t="276719" x="6756400" y="6324600"/>
          <p14:tracePt t="276735" x="6769100" y="6318250"/>
          <p14:tracePt t="276759" x="6788150" y="6311900"/>
          <p14:tracePt t="276775" x="6794500" y="6299200"/>
          <p14:tracePt t="276786" x="6807200" y="6292850"/>
          <p14:tracePt t="276802" x="6826250" y="6280150"/>
          <p14:tracePt t="276819" x="6838950" y="6273800"/>
          <p14:tracePt t="276836" x="6870700" y="6273800"/>
          <p14:tracePt t="276852" x="6889750" y="6261100"/>
          <p14:tracePt t="276869" x="6908800" y="6261100"/>
          <p14:tracePt t="276886" x="6915150" y="6261100"/>
          <p14:tracePt t="276902" x="6940550" y="6261100"/>
          <p14:tracePt t="276919" x="6985000" y="6248400"/>
          <p14:tracePt t="276936" x="7029450" y="6248400"/>
          <p14:tracePt t="276952" x="7073900" y="6235700"/>
          <p14:tracePt t="276969" x="7131050" y="6229350"/>
          <p14:tracePt t="276986" x="7175500" y="6223000"/>
          <p14:tracePt t="277002" x="7219950" y="6210300"/>
          <p14:tracePt t="277019" x="7226300" y="6203950"/>
          <p14:tracePt t="277036" x="7232650" y="6203950"/>
          <p14:tracePt t="277503" x="7239000" y="6197600"/>
          <p14:tracePt t="277511" x="7213600" y="6178550"/>
          <p14:tracePt t="277519" x="7150100" y="6127750"/>
          <p14:tracePt t="277536" x="6883400" y="6000750"/>
          <p14:tracePt t="277552" x="6210300" y="5683250"/>
          <p14:tracePt t="277569" x="5276850" y="5334000"/>
          <p14:tracePt t="277586" x="4191000" y="4864100"/>
          <p14:tracePt t="277602" x="3244850" y="4464050"/>
          <p14:tracePt t="277619" x="2667000" y="4165600"/>
          <p14:tracePt t="277636" x="2470150" y="3968750"/>
          <p14:tracePt t="277652" x="2432050" y="3879850"/>
          <p14:tracePt t="277669" x="2419350" y="3822700"/>
          <p14:tracePt t="277686" x="2419350" y="3778250"/>
          <p14:tracePt t="277702" x="2419350" y="3765550"/>
          <p14:tracePt t="277719" x="2425700" y="3733800"/>
          <p14:tracePt t="277736" x="2451100" y="3676650"/>
          <p14:tracePt t="277752" x="2463800" y="3651250"/>
          <p14:tracePt t="277769" x="2470150" y="3638550"/>
          <p14:tracePt t="277786" x="2495550" y="3613150"/>
          <p14:tracePt t="277802" x="2514600" y="3575050"/>
          <p14:tracePt t="277819" x="2540000" y="3543300"/>
          <p14:tracePt t="277836" x="2546350" y="3517900"/>
          <p14:tracePt t="277852" x="2546350" y="3486150"/>
          <p14:tracePt t="277869" x="2559050" y="3448050"/>
          <p14:tracePt t="277886" x="2559050" y="3435350"/>
          <p14:tracePt t="277902" x="2559050" y="3409950"/>
          <p14:tracePt t="277919" x="2559050" y="3390900"/>
          <p14:tracePt t="277936" x="2571750" y="3365500"/>
          <p14:tracePt t="277952" x="2590800" y="3340100"/>
          <p14:tracePt t="277969" x="2597150" y="3327400"/>
          <p14:tracePt t="277986" x="2622550" y="3295650"/>
          <p14:tracePt t="278002" x="2654300" y="3257550"/>
          <p14:tracePt t="278019" x="2705100" y="3213100"/>
          <p14:tracePt t="278036" x="2774950" y="3149600"/>
          <p14:tracePt t="278053" x="2838450" y="3105150"/>
          <p14:tracePt t="278069" x="2908300" y="3067050"/>
          <p14:tracePt t="278086" x="3003550" y="3022600"/>
          <p14:tracePt t="278103" x="3117850" y="2997200"/>
          <p14:tracePt t="278119" x="3219450" y="2965450"/>
          <p14:tracePt t="278136" x="3276600" y="2965450"/>
          <p14:tracePt t="278153" x="3340100" y="2946400"/>
          <p14:tracePt t="278169" x="3384550" y="2946400"/>
          <p14:tracePt t="278186" x="3467100" y="2940050"/>
          <p14:tracePt t="278202" x="3517900" y="2933700"/>
          <p14:tracePt t="278219" x="3644900" y="2933700"/>
          <p14:tracePt t="278236" x="3835400" y="2933700"/>
          <p14:tracePt t="278252" x="4108450" y="2933700"/>
          <p14:tracePt t="278269" x="4419600" y="2933700"/>
          <p14:tracePt t="278286" x="4629150" y="2933700"/>
          <p14:tracePt t="278303" x="4686300" y="2946400"/>
          <p14:tracePt t="278320" x="4686300" y="2952750"/>
          <p14:tracePt t="278336" x="4692650" y="2971800"/>
          <p14:tracePt t="278353" x="4705350" y="3028950"/>
          <p14:tracePt t="278369" x="4724400" y="3073400"/>
          <p14:tracePt t="278386" x="4730750" y="3117850"/>
          <p14:tracePt t="278403" x="4749800" y="3187700"/>
          <p14:tracePt t="278419" x="4794250" y="3270250"/>
          <p14:tracePt t="278436" x="4826000" y="3371850"/>
          <p14:tracePt t="278453" x="4845050" y="3416300"/>
          <p14:tracePt t="278469" x="4857750" y="3460750"/>
          <p14:tracePt t="278486" x="4857750" y="3498850"/>
          <p14:tracePt t="278503" x="4857750" y="3530600"/>
          <p14:tracePt t="278519" x="4838700" y="3562350"/>
          <p14:tracePt t="278536" x="4832350" y="3575050"/>
          <p14:tracePt t="278616" x="4819650" y="3575050"/>
          <p14:tracePt t="278656" x="4806950" y="3575050"/>
          <p14:tracePt t="278688" x="4800600" y="3575050"/>
          <p14:tracePt t="278736" x="4794250" y="3568700"/>
          <p14:tracePt t="278872" x="4800600" y="3581400"/>
          <p14:tracePt t="278888" x="4800600" y="3594100"/>
          <p14:tracePt t="278896" x="4813300" y="3625850"/>
          <p14:tracePt t="278904" x="4813300" y="3644900"/>
          <p14:tracePt t="278920" x="4819650" y="3708400"/>
          <p14:tracePt t="278936" x="4845050" y="3790950"/>
          <p14:tracePt t="278953" x="4851400" y="3835400"/>
          <p14:tracePt t="278969" x="4851400" y="3873500"/>
          <p14:tracePt t="278986" x="4851400" y="3879850"/>
          <p14:tracePt t="279003" x="4857750" y="3886200"/>
          <p14:tracePt t="279104" x="4857750" y="3873500"/>
          <p14:tracePt t="279112" x="4857750" y="3867150"/>
          <p14:tracePt t="279120" x="4857750" y="3854450"/>
          <p14:tracePt t="279136" x="4857750" y="3829050"/>
          <p14:tracePt t="279153" x="4857750" y="3816350"/>
          <p14:tracePt t="279169" x="4857750" y="3797300"/>
          <p14:tracePt t="279186" x="4857750" y="3790950"/>
          <p14:tracePt t="279203" x="4857750" y="3784600"/>
          <p14:tracePt t="279219" x="4857750" y="3759200"/>
          <p14:tracePt t="279236" x="4870450" y="3752850"/>
          <p14:tracePt t="279256" x="4876800" y="3746500"/>
          <p14:tracePt t="279336" x="4883150" y="3746500"/>
          <p14:tracePt t="279344" x="4883150" y="3752850"/>
          <p14:tracePt t="279353" x="4883150" y="3759200"/>
          <p14:tracePt t="279369" x="4883150" y="3803650"/>
          <p14:tracePt t="279386" x="4883150" y="3848100"/>
          <p14:tracePt t="279403" x="4883150" y="3911600"/>
          <p14:tracePt t="279419" x="4883150" y="3956050"/>
          <p14:tracePt t="279436" x="4883150" y="4000500"/>
          <p14:tracePt t="279453" x="4889500" y="4051300"/>
          <p14:tracePt t="279470" x="4895850" y="4064000"/>
          <p14:tracePt t="279486" x="4895850" y="4070350"/>
          <p14:tracePt t="279608" x="4908550" y="4076700"/>
          <p14:tracePt t="279624" x="4914900" y="4076700"/>
          <p14:tracePt t="279656" x="4921250" y="4076700"/>
          <p14:tracePt t="279944" x="4927600" y="4076700"/>
          <p14:tracePt t="279960" x="4933950" y="4076700"/>
          <p14:tracePt t="279970" x="4953000" y="4076700"/>
          <p14:tracePt t="279986" x="4978400" y="4114800"/>
          <p14:tracePt t="280003" x="5029200" y="4152900"/>
          <p14:tracePt t="280020" x="5073650" y="4191000"/>
          <p14:tracePt t="280036" x="5099050" y="4216400"/>
          <p14:tracePt t="280064" x="5118100" y="4235450"/>
          <p14:tracePt t="280368" x="5111750" y="4241800"/>
          <p14:tracePt t="280392" x="5111750" y="4248150"/>
          <p14:tracePt t="280416" x="5111750" y="4267200"/>
          <p14:tracePt t="280440" x="5111750" y="4273550"/>
          <p14:tracePt t="280448" x="5111750" y="4286250"/>
          <p14:tracePt t="280464" x="5111750" y="4305300"/>
          <p14:tracePt t="280472" x="5111750" y="4311650"/>
          <p14:tracePt t="280486" x="5111750" y="4318000"/>
          <p14:tracePt t="280503" x="5111750" y="4324350"/>
          <p14:tracePt t="280520" x="5111750" y="4356100"/>
          <p14:tracePt t="280536" x="5111750" y="4362450"/>
          <p14:tracePt t="281752" x="5092700" y="4362450"/>
          <p14:tracePt t="281760" x="5086350" y="4356100"/>
          <p14:tracePt t="281770" x="5067300" y="4349750"/>
          <p14:tracePt t="281787" x="5054600" y="4330700"/>
          <p14:tracePt t="281803" x="5010150" y="4298950"/>
          <p14:tracePt t="281820" x="4972050" y="4267200"/>
          <p14:tracePt t="281880" x="4972050" y="4273550"/>
          <p14:tracePt t="281888" x="4972050" y="4279900"/>
          <p14:tracePt t="281896" x="4965700" y="4286250"/>
          <p14:tracePt t="281920" x="4953000" y="4286250"/>
          <p14:tracePt t="281928" x="4933950" y="4286250"/>
          <p14:tracePt t="281937" x="4908550" y="4286250"/>
          <p14:tracePt t="281953" x="4883150" y="4286250"/>
          <p14:tracePt t="281970" x="4851400" y="4286250"/>
          <p14:tracePt t="281987" x="4813300" y="4267200"/>
          <p14:tracePt t="282003" x="4800600" y="4254500"/>
          <p14:tracePt t="282020" x="4781550" y="4254500"/>
          <p14:tracePt t="282037" x="4775200" y="4241800"/>
          <p14:tracePt t="282053" x="4762500" y="4235450"/>
          <p14:tracePt t="282070" x="4756150" y="4222750"/>
          <p14:tracePt t="282087" x="4737100" y="4216400"/>
          <p14:tracePt t="282104" x="4724400" y="4210050"/>
          <p14:tracePt t="282104" x="4718050" y="4210050"/>
          <p14:tracePt t="282120" x="4692650" y="4197350"/>
          <p14:tracePt t="282144" x="4686300" y="4191000"/>
          <p14:tracePt t="282168" x="4679950" y="4184650"/>
          <p14:tracePt t="282216" x="4673600" y="4178300"/>
          <p14:tracePt t="282248" x="4660900" y="4178300"/>
          <p14:tracePt t="282256" x="4654550" y="4171950"/>
          <p14:tracePt t="282328" x="4648200" y="4171950"/>
          <p14:tracePt t="282353" x="4641850" y="4165600"/>
          <p14:tracePt t="282384" x="4635500" y="4152900"/>
          <p14:tracePt t="282456" x="4629150" y="4152900"/>
          <p14:tracePt t="282489" x="4616450" y="4152900"/>
          <p14:tracePt t="282512" x="4610100" y="4146550"/>
          <p14:tracePt t="282681" x="4597400" y="4146550"/>
          <p14:tracePt t="282737" x="4591050" y="4140200"/>
          <p14:tracePt t="282905" x="4578350" y="414020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627" y="365128"/>
            <a:ext cx="8759799" cy="1325563"/>
          </a:xfrm>
        </p:spPr>
        <p:txBody>
          <a:bodyPr/>
          <a:lstStyle/>
          <a:p>
            <a:pPr algn="ctr"/>
            <a:r>
              <a:rPr lang="en-CA" b="1" dirty="0" smtClean="0"/>
              <a:t>Quantifying </a:t>
            </a:r>
            <a:r>
              <a:rPr lang="en-CA" b="1" dirty="0"/>
              <a:t>the moment </a:t>
            </a:r>
            <a:r>
              <a:rPr lang="en-CA" b="1" dirty="0" smtClean="0"/>
              <a:t>of creation</a:t>
            </a:r>
            <a:endParaRPr lang="en-CA" b="1" dirty="0"/>
          </a:p>
        </p:txBody>
      </p:sp>
      <p:sp>
        <p:nvSpPr>
          <p:cNvPr id="3" name="TextBox 2"/>
          <p:cNvSpPr txBox="1"/>
          <p:nvPr/>
        </p:nvSpPr>
        <p:spPr>
          <a:xfrm>
            <a:off x="656985" y="1027909"/>
            <a:ext cx="7999078" cy="7555915"/>
          </a:xfrm>
          <a:prstGeom prst="rect">
            <a:avLst/>
          </a:prstGeom>
          <a:noFill/>
        </p:spPr>
        <p:txBody>
          <a:bodyPr wrap="square" rtlCol="0">
            <a:spAutoFit/>
          </a:bodyPr>
          <a:lstStyle/>
          <a:p>
            <a:pPr lvl="1">
              <a:buSzPct val="50000"/>
            </a:pPr>
            <a:endParaRPr lang="en-CA" sz="2000" dirty="0"/>
          </a:p>
          <a:p>
            <a:pPr>
              <a:spcAft>
                <a:spcPts val="600"/>
              </a:spcAft>
            </a:pPr>
            <a:r>
              <a:rPr lang="en-CA" sz="2000" dirty="0"/>
              <a:t>Let us try to answer the question: </a:t>
            </a:r>
            <a:r>
              <a:rPr lang="en-CA" sz="2000" b="1" i="1" dirty="0"/>
              <a:t>“When?” </a:t>
            </a:r>
            <a:r>
              <a:rPr lang="en-CA" sz="2000" b="1" dirty="0"/>
              <a:t>did</a:t>
            </a:r>
            <a:r>
              <a:rPr lang="en-CA" sz="2000" b="1" i="1" dirty="0"/>
              <a:t> </a:t>
            </a:r>
            <a:r>
              <a:rPr lang="en-CA" sz="2000" b="1" dirty="0"/>
              <a:t>the Big Bang occur?  </a:t>
            </a:r>
            <a:r>
              <a:rPr lang="en-CA" sz="2000" dirty="0"/>
              <a:t>I suggest that we can already answer this question: </a:t>
            </a:r>
            <a:r>
              <a:rPr lang="en-CA" sz="2000" b="1" i="1" dirty="0"/>
              <a:t>“Where” </a:t>
            </a:r>
            <a:r>
              <a:rPr lang="en-CA" sz="2000" b="1" dirty="0"/>
              <a:t>did it occur?: “Right here!”  But let’s first ask the question: </a:t>
            </a:r>
            <a:r>
              <a:rPr lang="en-CA" sz="2000" b="1" i="1" dirty="0"/>
              <a:t>“How old is the Earth?”</a:t>
            </a:r>
          </a:p>
          <a:p>
            <a:pPr marL="355600" lvl="1" indent="-355600">
              <a:spcAft>
                <a:spcPts val="600"/>
              </a:spcAft>
              <a:buFont typeface="Arial" panose="020B0604020202020204" pitchFamily="34" charset="0"/>
              <a:buChar char="•"/>
            </a:pPr>
            <a:r>
              <a:rPr lang="en-CA" sz="2000" b="1" i="1" dirty="0">
                <a:hlinkClick r:id="rId5"/>
              </a:rPr>
              <a:t>Nicolas Steno </a:t>
            </a:r>
            <a:r>
              <a:rPr lang="en-CA" sz="2000" b="1" i="1" dirty="0"/>
              <a:t>(1669) </a:t>
            </a:r>
            <a:r>
              <a:rPr lang="en-CA" sz="2000" dirty="0"/>
              <a:t>... recognized that the layering of Tuscan sediments ordered the history of Earth... but how old? </a:t>
            </a:r>
          </a:p>
          <a:p>
            <a:pPr marL="355600" lvl="1" indent="-355600">
              <a:spcAft>
                <a:spcPts val="600"/>
              </a:spcAft>
              <a:buFont typeface="Arial" panose="020B0604020202020204" pitchFamily="34" charset="0"/>
              <a:buChar char="•"/>
            </a:pPr>
            <a:r>
              <a:rPr lang="en-CA" sz="2000" b="1" i="1" dirty="0">
                <a:hlinkClick r:id="rId6"/>
              </a:rPr>
              <a:t>Immanuel Kant </a:t>
            </a:r>
            <a:r>
              <a:rPr lang="en-CA" sz="2000" b="1" i="1" dirty="0"/>
              <a:t>(chemistry</a:t>
            </a:r>
            <a:r>
              <a:rPr lang="en-CA" sz="2000" dirty="0"/>
              <a:t>)... How long has the Sun been burning? </a:t>
            </a:r>
          </a:p>
          <a:p>
            <a:pPr marL="355600" lvl="1" indent="-355600">
              <a:spcAft>
                <a:spcPts val="600"/>
              </a:spcAft>
              <a:buFont typeface="Arial" panose="020B0604020202020204" pitchFamily="34" charset="0"/>
              <a:buChar char="•"/>
            </a:pPr>
            <a:r>
              <a:rPr lang="en-CA" sz="2000" b="1" i="1" dirty="0">
                <a:hlinkClick r:id="rId7"/>
              </a:rPr>
              <a:t>James Hutton </a:t>
            </a:r>
            <a:r>
              <a:rPr lang="en-CA" sz="2000" b="1" i="1" dirty="0"/>
              <a:t>(1785, father of geology) </a:t>
            </a:r>
            <a:r>
              <a:rPr lang="en-CA" sz="2000" dirty="0"/>
              <a:t>– Why has Hadrian’s wall not shown more erosion? </a:t>
            </a:r>
          </a:p>
          <a:p>
            <a:pPr marL="355600" lvl="1" indent="-355600">
              <a:spcAft>
                <a:spcPts val="600"/>
              </a:spcAft>
              <a:buFont typeface="Arial" panose="020B0604020202020204" pitchFamily="34" charset="0"/>
              <a:buChar char="•"/>
            </a:pPr>
            <a:r>
              <a:rPr lang="en-CA" sz="2000" b="1" i="1" dirty="0">
                <a:hlinkClick r:id="rId8"/>
              </a:rPr>
              <a:t>von Helmholtz </a:t>
            </a:r>
            <a:r>
              <a:rPr lang="en-CA" sz="2000" b="1" i="1" dirty="0"/>
              <a:t>(introducing physics</a:t>
            </a:r>
            <a:r>
              <a:rPr lang="en-CA" sz="2000" dirty="0"/>
              <a:t>) – The gravitational energy accumulated in the Sun’s formation could account for 20 Ma!</a:t>
            </a:r>
          </a:p>
          <a:p>
            <a:pPr marL="355600" lvl="1" indent="-355600">
              <a:spcAft>
                <a:spcPts val="600"/>
              </a:spcAft>
              <a:buFont typeface="Arial" panose="020B0604020202020204" pitchFamily="34" charset="0"/>
              <a:buChar char="•"/>
            </a:pPr>
            <a:r>
              <a:rPr lang="en-CA" sz="2000" b="1" i="1" dirty="0"/>
              <a:t> </a:t>
            </a:r>
            <a:r>
              <a:rPr lang="en-CA" sz="2000" b="1" i="1" dirty="0">
                <a:hlinkClick r:id="rId9"/>
              </a:rPr>
              <a:t>Lord Kelvin </a:t>
            </a:r>
            <a:r>
              <a:rPr lang="en-CA" sz="2000" b="1" i="1" dirty="0"/>
              <a:t>(1897, geophysics cooling of Earth and in 1900, solar physics) </a:t>
            </a:r>
            <a:r>
              <a:rPr lang="en-CA" sz="2000" dirty="0"/>
              <a:t>– less than 100 million years</a:t>
            </a:r>
          </a:p>
          <a:p>
            <a:pPr marL="355600" lvl="1" indent="-355600">
              <a:spcAft>
                <a:spcPts val="600"/>
              </a:spcAft>
              <a:buFont typeface="Arial" panose="020B0604020202020204" pitchFamily="34" charset="0"/>
              <a:buChar char="•"/>
            </a:pPr>
            <a:r>
              <a:rPr lang="en-CA" sz="2000" b="1" i="1" dirty="0">
                <a:hlinkClick r:id="rId10"/>
              </a:rPr>
              <a:t>John Joly </a:t>
            </a:r>
            <a:r>
              <a:rPr lang="en-CA" sz="2000" b="1" i="1" dirty="0"/>
              <a:t>(evaporation of river waters into salt water oceans</a:t>
            </a:r>
            <a:r>
              <a:rPr lang="en-CA" sz="2000" dirty="0"/>
              <a:t>) at least 90-100 million years</a:t>
            </a:r>
          </a:p>
          <a:p>
            <a:pPr marL="355600" lvl="1" indent="-355600">
              <a:spcAft>
                <a:spcPts val="600"/>
              </a:spcAft>
              <a:buFont typeface="Arial" panose="020B0604020202020204" pitchFamily="34" charset="0"/>
              <a:buChar char="•"/>
            </a:pPr>
            <a:r>
              <a:rPr lang="en-CA" sz="2000" b="1" i="1" dirty="0">
                <a:hlinkClick r:id="rId11"/>
              </a:rPr>
              <a:t>Charles Walcott </a:t>
            </a:r>
            <a:r>
              <a:rPr lang="en-CA" sz="2000" b="1" i="1" dirty="0"/>
              <a:t>(paleontology - fossils and the geological clock</a:t>
            </a:r>
            <a:r>
              <a:rPr lang="en-CA" sz="2000" dirty="0"/>
              <a:t>) at least 1.6 billion years</a:t>
            </a:r>
          </a:p>
          <a:p>
            <a:pPr marL="285750" indent="-285750">
              <a:spcAft>
                <a:spcPts val="600"/>
              </a:spcAft>
              <a:buFont typeface="Arial" panose="020B0604020202020204" pitchFamily="34" charset="0"/>
              <a:buChar char="•"/>
            </a:pPr>
            <a:endParaRPr lang="en-CA" b="1" i="1" dirty="0"/>
          </a:p>
          <a:p>
            <a:pPr marL="285750" indent="-285750">
              <a:spcAft>
                <a:spcPts val="600"/>
              </a:spcAft>
              <a:buFont typeface="Arial" panose="020B0604020202020204" pitchFamily="34" charset="0"/>
              <a:buChar char="•"/>
            </a:pPr>
            <a:endParaRPr lang="en-CA" b="1" i="1" dirty="0"/>
          </a:p>
          <a:p>
            <a:pPr lvl="1">
              <a:spcAft>
                <a:spcPts val="600"/>
              </a:spcAft>
              <a:buSzPct val="50000"/>
            </a:pPr>
            <a:endParaRPr lang="en-CA" dirty="0"/>
          </a:p>
          <a:p>
            <a:endParaRPr lang="en-CA" dirty="0"/>
          </a:p>
          <a:p>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39446667"/>
      </p:ext>
    </p:extLst>
  </p:cSld>
  <p:clrMapOvr>
    <a:masterClrMapping/>
  </p:clrMapOvr>
  <mc:AlternateContent xmlns:mc="http://schemas.openxmlformats.org/markup-compatibility/2006" xmlns:p14="http://schemas.microsoft.com/office/powerpoint/2010/main">
    <mc:Choice Requires="p14">
      <p:transition spd="slow" p14:dur="2000" advTm="458745"/>
    </mc:Choice>
    <mc:Fallback xmlns="">
      <p:transition spd="slow" advTm="458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38" x="4565650" y="4133850"/>
          <p14:tracePt t="1304" x="4565650" y="4114800"/>
          <p14:tracePt t="1312" x="4565650" y="4108450"/>
          <p14:tracePt t="1320" x="4546600" y="4076700"/>
          <p14:tracePt t="1330" x="4540250" y="4064000"/>
          <p14:tracePt t="1347" x="4533900" y="4057650"/>
          <p14:tracePt t="1728" x="4527550" y="4051300"/>
          <p14:tracePt t="1736" x="4521200" y="4051300"/>
          <p14:tracePt t="1747" x="4502150" y="4044950"/>
          <p14:tracePt t="1764" x="4464050" y="4013200"/>
          <p14:tracePt t="1781" x="4394200" y="3975100"/>
          <p14:tracePt t="1797" x="4292600" y="3917950"/>
          <p14:tracePt t="1814" x="4108450" y="3822700"/>
          <p14:tracePt t="1831" x="4019550" y="3765550"/>
          <p14:tracePt t="1847" x="3930650" y="3727450"/>
          <p14:tracePt t="1864" x="3771900" y="3625850"/>
          <p14:tracePt t="1881" x="3695700" y="3549650"/>
          <p14:tracePt t="1897" x="3632200" y="3473450"/>
          <p14:tracePt t="1914" x="3594100" y="3403600"/>
          <p14:tracePt t="1930" x="3549650" y="3302000"/>
          <p14:tracePt t="1947" x="3498850" y="3187700"/>
          <p14:tracePt t="1964" x="3492500" y="3130550"/>
          <p14:tracePt t="1980" x="3479800" y="3060700"/>
          <p14:tracePt t="1997" x="3479800" y="3016250"/>
          <p14:tracePt t="2014" x="3479800" y="2990850"/>
          <p14:tracePt t="2031" x="3479800" y="2971800"/>
          <p14:tracePt t="2047" x="3479800" y="2952750"/>
          <p14:tracePt t="2064" x="3479800" y="2940050"/>
          <p14:tracePt t="2112" x="3479800" y="2933700"/>
          <p14:tracePt t="2216" x="3479800" y="2927350"/>
          <p14:tracePt t="2224" x="3479800" y="2914650"/>
          <p14:tracePt t="2240" x="3460750" y="2882900"/>
          <p14:tracePt t="2248" x="3441700" y="2863850"/>
          <p14:tracePt t="2264" x="3397250" y="2813050"/>
          <p14:tracePt t="2281" x="3333750" y="2762250"/>
          <p14:tracePt t="2297" x="3276600" y="2711450"/>
          <p14:tracePt t="2314" x="3219450" y="2641600"/>
          <p14:tracePt t="2331" x="3111500" y="2527300"/>
          <p14:tracePt t="2347" x="2990850" y="2387600"/>
          <p14:tracePt t="2364" x="2876550" y="2241550"/>
          <p14:tracePt t="2381" x="2774950" y="2120900"/>
          <p14:tracePt t="2397" x="2673350" y="1981200"/>
          <p14:tracePt t="2414" x="2590800" y="1854200"/>
          <p14:tracePt t="2431" x="2501900" y="1746250"/>
          <p14:tracePt t="2447" x="2438400" y="1670050"/>
          <p14:tracePt t="2464" x="2286000" y="1568450"/>
          <p14:tracePt t="2481" x="2152650" y="1492250"/>
          <p14:tracePt t="2497" x="1917700" y="1397000"/>
          <p14:tracePt t="2514" x="1714500" y="1314450"/>
          <p14:tracePt t="2531" x="1460500" y="1200150"/>
          <p14:tracePt t="2547" x="1225550" y="1092200"/>
          <p14:tracePt t="2564" x="990600" y="1009650"/>
          <p14:tracePt t="2581" x="768350" y="895350"/>
          <p14:tracePt t="2597" x="577850" y="819150"/>
          <p14:tracePt t="2614" x="495300" y="774700"/>
          <p14:tracePt t="2631" x="431800" y="736600"/>
          <p14:tracePt t="2647" x="406400" y="717550"/>
          <p14:tracePt t="2649" x="400050" y="717550"/>
          <p14:tracePt t="2664" x="387350" y="711200"/>
          <p14:tracePt t="2681" x="361950" y="685800"/>
          <p14:tracePt t="2697" x="349250" y="679450"/>
          <p14:tracePt t="2714" x="342900" y="679450"/>
          <p14:tracePt t="2731" x="336550" y="666750"/>
          <p14:tracePt t="2747" x="311150" y="654050"/>
          <p14:tracePt t="2768" x="304800" y="654050"/>
          <p14:tracePt t="2792" x="298450" y="647700"/>
          <p14:tracePt t="2824" x="292100" y="635000"/>
          <p14:tracePt t="3048" x="266700" y="635000"/>
          <p14:tracePt t="3056" x="260350" y="635000"/>
          <p14:tracePt t="3072" x="247650" y="635000"/>
          <p14:tracePt t="3144" x="241300" y="635000"/>
          <p14:tracePt t="3168" x="228600" y="635000"/>
          <p14:tracePt t="3184" x="209550" y="635000"/>
          <p14:tracePt t="3192" x="184150" y="635000"/>
          <p14:tracePt t="3200" x="139700" y="596900"/>
          <p14:tracePt t="3214" x="95250" y="571500"/>
          <p14:tracePt t="8816" x="4819650" y="3695700"/>
          <p14:tracePt t="8824" x="4940300" y="3683000"/>
          <p14:tracePt t="8840" x="5060950" y="3663950"/>
          <p14:tracePt t="8857" x="5499100" y="3613150"/>
          <p14:tracePt t="8873" x="5695950" y="3581400"/>
          <p14:tracePt t="8890" x="5765800" y="3562350"/>
          <p14:tracePt t="8906" x="5778500" y="3562350"/>
          <p14:tracePt t="8929" x="5784850" y="3568700"/>
          <p14:tracePt t="8944" x="5791200" y="3575050"/>
          <p14:tracePt t="8956" x="5797550" y="3581400"/>
          <p14:tracePt t="8973" x="5867400" y="3606800"/>
          <p14:tracePt t="8990" x="5943600" y="3606800"/>
          <p14:tracePt t="9006" x="6013450" y="3625850"/>
          <p14:tracePt t="9023" x="6108700" y="3651250"/>
          <p14:tracePt t="9040" x="6153150" y="3657600"/>
          <p14:tracePt t="9056" x="6203950" y="3676650"/>
          <p14:tracePt t="9073" x="6229350" y="3695700"/>
          <p14:tracePt t="9090" x="6273800" y="3702050"/>
          <p14:tracePt t="9106" x="6299200" y="3702050"/>
          <p14:tracePt t="9123" x="6343650" y="3702050"/>
          <p14:tracePt t="9140" x="6369050" y="3702050"/>
          <p14:tracePt t="9156" x="6375400" y="3702050"/>
          <p14:tracePt t="9173" x="6381750" y="3702050"/>
          <p14:tracePt t="9337" x="6388100" y="3714750"/>
          <p14:tracePt t="9360" x="6388100" y="3727450"/>
          <p14:tracePt t="9417" x="6388100" y="3733800"/>
          <p14:tracePt t="9433" x="6388100" y="3740150"/>
          <p14:tracePt t="9441" x="6388100" y="3746500"/>
          <p14:tracePt t="9456" x="6388100" y="3771900"/>
          <p14:tracePt t="9473" x="6388100" y="3810000"/>
          <p14:tracePt t="9490" x="6388100" y="3816350"/>
          <p14:tracePt t="9506" x="6388100" y="3848100"/>
          <p14:tracePt t="9523" x="6388100" y="3860800"/>
          <p14:tracePt t="9540" x="6388100" y="3873500"/>
          <p14:tracePt t="9601" x="6388100" y="3886200"/>
          <p14:tracePt t="9625" x="6388100" y="3892550"/>
          <p14:tracePt t="9793" x="6388100" y="3898900"/>
          <p14:tracePt t="9801" x="6388100" y="3911600"/>
          <p14:tracePt t="9809" x="6388100" y="3924300"/>
          <p14:tracePt t="9823" x="6388100" y="3930650"/>
          <p14:tracePt t="9840" x="6388100" y="3949700"/>
          <p14:tracePt t="9881" x="6381750" y="3956050"/>
          <p14:tracePt t="9897" x="6375400" y="3956050"/>
          <p14:tracePt t="9905" x="6362700" y="3956050"/>
          <p14:tracePt t="9921" x="6356350" y="3956050"/>
          <p14:tracePt t="9937" x="6343650" y="3949700"/>
          <p14:tracePt t="9961" x="6324600" y="3943350"/>
          <p14:tracePt t="9993" x="6318250" y="3937000"/>
          <p14:tracePt t="10033" x="6305550" y="3930650"/>
          <p14:tracePt t="10057" x="6299200" y="3930650"/>
          <p14:tracePt t="10097" x="6292850" y="3924300"/>
          <p14:tracePt t="10129" x="6292850" y="3911600"/>
          <p14:tracePt t="10137" x="6330950" y="3905250"/>
          <p14:tracePt t="10145" x="6369050" y="3892550"/>
          <p14:tracePt t="10156" x="6400800" y="3886200"/>
          <p14:tracePt t="10173" x="6445250" y="3867150"/>
          <p14:tracePt t="10190" x="6489700" y="3848100"/>
          <p14:tracePt t="10207" x="6572250" y="3848100"/>
          <p14:tracePt t="10223" x="6673850" y="3848100"/>
          <p14:tracePt t="10240" x="6781800" y="3848100"/>
          <p14:tracePt t="10257" x="6927850" y="3848100"/>
          <p14:tracePt t="10273" x="7023100" y="3860800"/>
          <p14:tracePt t="10290" x="7112000" y="3905250"/>
          <p14:tracePt t="10307" x="7150100" y="3930650"/>
          <p14:tracePt t="10323" x="7169150" y="3956050"/>
          <p14:tracePt t="10340" x="7175500" y="3962400"/>
          <p14:tracePt t="10357" x="7194550" y="3981450"/>
          <p14:tracePt t="10373" x="7200900" y="3987800"/>
          <p14:tracePt t="10390" x="7207250" y="3994150"/>
          <p14:tracePt t="10425" x="7226300" y="4006850"/>
          <p14:tracePt t="10441" x="7232650" y="4006850"/>
          <p14:tracePt t="10449" x="7245350" y="4019550"/>
          <p14:tracePt t="10457" x="7258050" y="4019550"/>
          <p14:tracePt t="10473" x="7277100" y="4032250"/>
          <p14:tracePt t="10490" x="7327900" y="4038600"/>
          <p14:tracePt t="10507" x="7346950" y="4038600"/>
          <p14:tracePt t="10523" x="7391400" y="4038600"/>
          <p14:tracePt t="10540" x="7448550" y="4038600"/>
          <p14:tracePt t="10557" x="7524750" y="4044950"/>
          <p14:tracePt t="10573" x="7689850" y="4089400"/>
          <p14:tracePt t="10590" x="7956550" y="4140200"/>
          <p14:tracePt t="10607" x="8204200" y="4171950"/>
          <p14:tracePt t="10623" x="8331200" y="4178300"/>
          <p14:tracePt t="10640" x="8375650" y="4178300"/>
          <p14:tracePt t="10657" x="8382000" y="4178300"/>
          <p14:tracePt t="10673" x="8388350" y="4171950"/>
          <p14:tracePt t="10690" x="8388350" y="4140200"/>
          <p14:tracePt t="10707" x="8388350" y="4083050"/>
          <p14:tracePt t="10723" x="8388350" y="4070350"/>
          <p14:tracePt t="10740" x="8388350" y="4044950"/>
          <p14:tracePt t="10801" x="8388350" y="4070350"/>
          <p14:tracePt t="10809" x="8388350" y="4089400"/>
          <p14:tracePt t="10823" x="8375650" y="4121150"/>
          <p14:tracePt t="10840" x="8356600" y="4165600"/>
          <p14:tracePt t="10857" x="8356600" y="4171950"/>
          <p14:tracePt t="10873" x="8356600" y="4178300"/>
          <p14:tracePt t="10890" x="8350250" y="4197350"/>
          <p14:tracePt t="10907" x="8350250" y="4210050"/>
          <p14:tracePt t="10923" x="8350250" y="4248150"/>
          <p14:tracePt t="10940" x="8350250" y="4330700"/>
          <p14:tracePt t="10957" x="8324850" y="4438650"/>
          <p14:tracePt t="10973" x="8324850" y="4495800"/>
          <p14:tracePt t="10990" x="8324850" y="4527550"/>
          <p14:tracePt t="11007" x="8331200" y="4533900"/>
          <p14:tracePt t="11023" x="8337550" y="4540250"/>
          <p14:tracePt t="11040" x="8362950" y="4527550"/>
          <p14:tracePt t="11057" x="8420100" y="4400550"/>
          <p14:tracePt t="11073" x="8420100" y="4292600"/>
          <p14:tracePt t="11090" x="8413750" y="4146550"/>
          <p14:tracePt t="11107" x="8350250" y="4013200"/>
          <p14:tracePt t="11123" x="8318500" y="3898900"/>
          <p14:tracePt t="11140" x="8286750" y="3816350"/>
          <p14:tracePt t="11157" x="8286750" y="3759200"/>
          <p14:tracePt t="11173" x="8293100" y="3714750"/>
          <p14:tracePt t="11190" x="8305800" y="3708400"/>
          <p14:tracePt t="11207" x="8324850" y="3708400"/>
          <p14:tracePt t="11223" x="8343900" y="3708400"/>
          <p14:tracePt t="11240" x="8356600" y="3708400"/>
          <p14:tracePt t="11257" x="8382000" y="3733800"/>
          <p14:tracePt t="11273" x="8382000" y="3746500"/>
          <p14:tracePt t="11290" x="8382000" y="3752850"/>
          <p14:tracePt t="11307" x="8388350" y="3765550"/>
          <p14:tracePt t="11409" x="8407400" y="3765550"/>
          <p14:tracePt t="11425" x="8413750" y="3765550"/>
          <p14:tracePt t="11433" x="8432800" y="3752850"/>
          <p14:tracePt t="11441" x="8445500" y="3746500"/>
          <p14:tracePt t="11457" x="8477250" y="3676650"/>
          <p14:tracePt t="11473" x="8515350" y="3600450"/>
          <p14:tracePt t="11490" x="8515350" y="3536950"/>
          <p14:tracePt t="11507" x="8515350" y="3498850"/>
          <p14:tracePt t="11523" x="8515350" y="3473450"/>
          <p14:tracePt t="11540" x="8515350" y="3467100"/>
          <p14:tracePt t="11593" x="8515350" y="3486150"/>
          <p14:tracePt t="11601" x="8515350" y="3524250"/>
          <p14:tracePt t="11609" x="8515350" y="3549650"/>
          <p14:tracePt t="11623" x="8515350" y="3562350"/>
          <p14:tracePt t="11640" x="8515350" y="3594100"/>
          <p14:tracePt t="11657" x="8515350" y="3606800"/>
          <p14:tracePt t="11689" x="8515350" y="3613150"/>
          <p14:tracePt t="11713" x="8509000" y="3613150"/>
          <p14:tracePt t="11729" x="8502650" y="3613150"/>
          <p14:tracePt t="11745" x="8502650" y="3606800"/>
          <p14:tracePt t="11761" x="8502650" y="3587750"/>
          <p14:tracePt t="11769" x="8502650" y="3581400"/>
          <p14:tracePt t="11777" x="8502650" y="3568700"/>
          <p14:tracePt t="11790" x="8515350" y="3549650"/>
          <p14:tracePt t="11807" x="8515350" y="3505200"/>
          <p14:tracePt t="11823" x="8521700" y="3435350"/>
          <p14:tracePt t="11840" x="8534400" y="3378200"/>
          <p14:tracePt t="11857" x="8553450" y="3308350"/>
          <p14:tracePt t="11874" x="8553450" y="3282950"/>
          <p14:tracePt t="11890" x="8572500" y="3225800"/>
          <p14:tracePt t="11907" x="8578850" y="3181350"/>
          <p14:tracePt t="11924" x="8597900" y="3124200"/>
          <p14:tracePt t="11940" x="8610600" y="3054350"/>
          <p14:tracePt t="11957" x="8616950" y="2984500"/>
          <p14:tracePt t="11974" x="8629650" y="2965450"/>
          <p14:tracePt t="11990" x="8642350" y="2940050"/>
          <p14:tracePt t="12007" x="8661400" y="2914650"/>
          <p14:tracePt t="12024" x="8667750" y="2908300"/>
          <p14:tracePt t="12040" x="8674100" y="2908300"/>
          <p14:tracePt t="12105" x="8680450" y="2908300"/>
          <p14:tracePt t="12113" x="8680450" y="2914650"/>
          <p14:tracePt t="12124" x="8680450" y="2921000"/>
          <p14:tracePt t="12241" x="8680450" y="2933700"/>
          <p14:tracePt t="12249" x="8680450" y="2946400"/>
          <p14:tracePt t="12257" x="8680450" y="2965450"/>
          <p14:tracePt t="12274" x="8680450" y="2990850"/>
          <p14:tracePt t="12290" x="8680450" y="3035300"/>
          <p14:tracePt t="12307" x="8693150" y="3079750"/>
          <p14:tracePt t="12323" x="8693150" y="3105150"/>
          <p14:tracePt t="12340" x="8693150" y="3143250"/>
          <p14:tracePt t="12357" x="8693150" y="3181350"/>
          <p14:tracePt t="12374" x="8699500" y="3213100"/>
          <p14:tracePt t="12390" x="8699500" y="3219450"/>
          <p14:tracePt t="12407" x="8705850" y="3251200"/>
          <p14:tracePt t="12424" x="8724900" y="3276600"/>
          <p14:tracePt t="12440" x="8724900" y="3302000"/>
          <p14:tracePt t="12457" x="8724900" y="3308350"/>
          <p14:tracePt t="12513" x="8724900" y="3289300"/>
          <p14:tracePt t="12521" x="8718550" y="3238500"/>
          <p14:tracePt t="12529" x="8705850" y="3181350"/>
          <p14:tracePt t="12540" x="8705850" y="3111500"/>
          <p14:tracePt t="12557" x="8693150" y="2914650"/>
          <p14:tracePt t="12574" x="8674100" y="2819400"/>
          <p14:tracePt t="12590" x="8674100" y="2781300"/>
          <p14:tracePt t="12607" x="8667750" y="2768600"/>
          <p14:tracePt t="12681" x="8655050" y="2794000"/>
          <p14:tracePt t="12689" x="8655050" y="2819400"/>
          <p14:tracePt t="12697" x="8655050" y="2851150"/>
          <p14:tracePt t="12707" x="8655050" y="2876550"/>
          <p14:tracePt t="12724" x="8655050" y="2952750"/>
          <p14:tracePt t="12740" x="8655050" y="3009900"/>
          <p14:tracePt t="12757" x="8655050" y="3067050"/>
          <p14:tracePt t="12774" x="8655050" y="3098800"/>
          <p14:tracePt t="12790" x="8655050" y="3130550"/>
          <p14:tracePt t="12807" x="8655050" y="3143250"/>
          <p14:tracePt t="12857" x="8655050" y="3136900"/>
          <p14:tracePt t="12865" x="8655050" y="3105150"/>
          <p14:tracePt t="12874" x="8655050" y="3054350"/>
          <p14:tracePt t="12890" x="8655050" y="2997200"/>
          <p14:tracePt t="12907" x="8655050" y="2959100"/>
          <p14:tracePt t="12924" x="8655050" y="2952750"/>
          <p14:tracePt t="12941" x="8667750" y="2933700"/>
          <p14:tracePt t="12957" x="8699500" y="2914650"/>
          <p14:tracePt t="12974" x="8718550" y="2914650"/>
          <p14:tracePt t="12990" x="8724900" y="2914650"/>
          <p14:tracePt t="13007" x="8737600" y="2914650"/>
          <p14:tracePt t="13034" x="8750300" y="2914650"/>
          <p14:tracePt t="13073" x="8743950" y="2927350"/>
          <p14:tracePt t="13105" x="8743950" y="2940050"/>
          <p14:tracePt t="13114" x="8743950" y="2946400"/>
          <p14:tracePt t="13124" x="8737600" y="2965450"/>
          <p14:tracePt t="13141" x="8737600" y="3009900"/>
          <p14:tracePt t="13157" x="8737600" y="3086100"/>
          <p14:tracePt t="13174" x="8737600" y="3175000"/>
          <p14:tracePt t="13191" x="8769350" y="3321050"/>
          <p14:tracePt t="13207" x="8883650" y="3543300"/>
          <p14:tracePt t="13224" x="9017000" y="3733800"/>
          <p14:tracePt t="13241" x="9131300" y="3841750"/>
          <p14:tracePt t="13324" x="9099550" y="4521200"/>
          <p14:tracePt t="13341" x="9093200" y="4540250"/>
          <p14:tracePt t="13357" x="9093200" y="4552950"/>
          <p14:tracePt t="13385" x="9086850" y="4559300"/>
          <p14:tracePt t="13393" x="9074150" y="4559300"/>
          <p14:tracePt t="13407" x="9061450" y="4546600"/>
          <p14:tracePt t="13424" x="8997950" y="4413250"/>
          <p14:tracePt t="13441" x="8947150" y="4235450"/>
          <p14:tracePt t="13457" x="8883650" y="3943350"/>
          <p14:tracePt t="13474" x="8858250" y="3733800"/>
          <p14:tracePt t="13491" x="8845550" y="3556000"/>
          <p14:tracePt t="13507" x="8820150" y="3441700"/>
          <p14:tracePt t="13524" x="8820150" y="3378200"/>
          <p14:tracePt t="13541" x="8820150" y="3359150"/>
          <p14:tracePt t="13585" x="8820150" y="3403600"/>
          <p14:tracePt t="13593" x="8826500" y="3460750"/>
          <p14:tracePt t="13601" x="8826500" y="3517900"/>
          <p14:tracePt t="13610" x="8826500" y="3587750"/>
          <p14:tracePt t="13624" x="8839200" y="3695700"/>
          <p14:tracePt t="13641" x="8902700" y="3892550"/>
          <p14:tracePt t="13657" x="9023350" y="4159250"/>
          <p14:tracePt t="13674" x="9042400" y="4286250"/>
          <p14:tracePt t="13691" x="9074150" y="4356100"/>
          <p14:tracePt t="13707" x="9086850" y="4425950"/>
          <p14:tracePt t="13724" x="9086850" y="4483100"/>
          <p14:tracePt t="13741" x="9086850" y="4514850"/>
          <p14:tracePt t="13757" x="9086850" y="4559300"/>
          <p14:tracePt t="13850" x="9074150" y="4559300"/>
          <p14:tracePt t="13858" x="9067800" y="4559300"/>
          <p14:tracePt t="13874" x="9055100" y="4533900"/>
          <p14:tracePt t="13891" x="9036050" y="4514850"/>
          <p14:tracePt t="13907" x="9004300" y="4476750"/>
          <p14:tracePt t="13924" x="8985250" y="4457700"/>
          <p14:tracePt t="13941" x="8934450" y="4419600"/>
          <p14:tracePt t="13957" x="8909050" y="4387850"/>
          <p14:tracePt t="13974" x="8883650" y="4337050"/>
          <p14:tracePt t="13991" x="8839200" y="4254500"/>
          <p14:tracePt t="14007" x="8750300" y="4127500"/>
          <p14:tracePt t="14024" x="8623300" y="4032250"/>
          <p14:tracePt t="14041" x="8451850" y="3898900"/>
          <p14:tracePt t="14058" x="8083550" y="3714750"/>
          <p14:tracePt t="14074" x="7778750" y="3638550"/>
          <p14:tracePt t="14091" x="7467600" y="3613150"/>
          <p14:tracePt t="14107" x="7188200" y="3568700"/>
          <p14:tracePt t="14124" x="6978650" y="3568700"/>
          <p14:tracePt t="14141" x="6819900" y="3568700"/>
          <p14:tracePt t="14157" x="6724650" y="3549650"/>
          <p14:tracePt t="14174" x="6642100" y="3524250"/>
          <p14:tracePt t="14191" x="6578600" y="3473450"/>
          <p14:tracePt t="14207" x="6502400" y="3397250"/>
          <p14:tracePt t="14224" x="6413500" y="3270250"/>
          <p14:tracePt t="14241" x="6343650" y="3149600"/>
          <p14:tracePt t="14258" x="6216650" y="2933700"/>
          <p14:tracePt t="14274" x="6153150" y="2819400"/>
          <p14:tracePt t="14291" x="6108700" y="2724150"/>
          <p14:tracePt t="14307" x="6051550" y="2628900"/>
          <p14:tracePt t="14324" x="5994400" y="2520950"/>
          <p14:tracePt t="14341" x="5975350" y="2476500"/>
          <p14:tracePt t="14357" x="5937250" y="2419350"/>
          <p14:tracePt t="14374" x="5930900" y="2406650"/>
          <p14:tracePt t="14391" x="5905500" y="2368550"/>
          <p14:tracePt t="14407" x="5892800" y="2349500"/>
          <p14:tracePt t="14424" x="5867400" y="2311400"/>
          <p14:tracePt t="14441" x="5848350" y="2286000"/>
          <p14:tracePt t="14458" x="5816600" y="2254250"/>
          <p14:tracePt t="14474" x="5753100" y="2178050"/>
          <p14:tracePt t="14491" x="5657850" y="2082800"/>
          <p14:tracePt t="14507" x="5588000" y="2019300"/>
          <p14:tracePt t="14524" x="5511800" y="1968500"/>
          <p14:tracePt t="14541" x="5454650" y="1930400"/>
          <p14:tracePt t="14558" x="5384800" y="1885950"/>
          <p14:tracePt t="14574" x="5321300" y="1873250"/>
          <p14:tracePt t="14591" x="5245100" y="1873250"/>
          <p14:tracePt t="14608" x="5137150" y="1860550"/>
          <p14:tracePt t="14624" x="4984750" y="1822450"/>
          <p14:tracePt t="14641" x="4857750" y="1809750"/>
          <p14:tracePt t="14658" x="4705350" y="1778000"/>
          <p14:tracePt t="14674" x="4648200" y="1758950"/>
          <p14:tracePt t="14691" x="4591050" y="1727200"/>
          <p14:tracePt t="14708" x="4565650" y="1720850"/>
          <p14:tracePt t="14724" x="4540250" y="1708150"/>
          <p14:tracePt t="14741" x="4514850" y="1676400"/>
          <p14:tracePt t="14758" x="4483100" y="1663700"/>
          <p14:tracePt t="14774" x="4457700" y="1644650"/>
          <p14:tracePt t="14791" x="4425950" y="1619250"/>
          <p14:tracePt t="14808" x="4387850" y="1593850"/>
          <p14:tracePt t="14824" x="4343400" y="1568450"/>
          <p14:tracePt t="14841" x="4330700" y="1555750"/>
          <p14:tracePt t="14858" x="4305300" y="1543050"/>
          <p14:tracePt t="14874" x="4298950" y="1543050"/>
          <p14:tracePt t="15274" x="4305300" y="1543050"/>
          <p14:tracePt t="15282" x="4311650" y="1543050"/>
          <p14:tracePt t="15291" x="4330700" y="1543050"/>
          <p14:tracePt t="15308" x="4356100" y="1555750"/>
          <p14:tracePt t="15324" x="4387850" y="1555750"/>
          <p14:tracePt t="15341" x="4432300" y="1555750"/>
          <p14:tracePt t="15358" x="4476750" y="1555750"/>
          <p14:tracePt t="15374" x="4533900" y="1555750"/>
          <p14:tracePt t="15391" x="4565650" y="1555750"/>
          <p14:tracePt t="15408" x="4597400" y="1555750"/>
          <p14:tracePt t="15424" x="4610100" y="1555750"/>
          <p14:tracePt t="15441" x="4629150" y="1555750"/>
          <p14:tracePt t="15458" x="4648200" y="1562100"/>
          <p14:tracePt t="15474" x="4673600" y="1562100"/>
          <p14:tracePt t="15491" x="4686300" y="1568450"/>
          <p14:tracePt t="15508" x="4711700" y="1574800"/>
          <p14:tracePt t="15524" x="4737100" y="1593850"/>
          <p14:tracePt t="15541" x="4756150" y="1600200"/>
          <p14:tracePt t="15558" x="4768850" y="1600200"/>
          <p14:tracePt t="15574" x="4800600" y="1600200"/>
          <p14:tracePt t="15591" x="4832350" y="1600200"/>
          <p14:tracePt t="15608" x="4851400" y="1612900"/>
          <p14:tracePt t="15624" x="4870450" y="1612900"/>
          <p14:tracePt t="15641" x="4889500" y="1612900"/>
          <p14:tracePt t="15658" x="4921250" y="1619250"/>
          <p14:tracePt t="15674" x="4933950" y="1638300"/>
          <p14:tracePt t="15698" x="4946650" y="1638300"/>
          <p14:tracePt t="15714" x="4953000" y="1638300"/>
          <p14:tracePt t="15724" x="4959350" y="1638300"/>
          <p14:tracePt t="15741" x="4965700" y="1638300"/>
          <p14:tracePt t="15758" x="4991100" y="1638300"/>
          <p14:tracePt t="15774" x="5022850" y="1638300"/>
          <p14:tracePt t="15791" x="5035550" y="1638300"/>
          <p14:tracePt t="15808" x="5041900" y="1638300"/>
          <p14:tracePt t="15824" x="5067300" y="1638300"/>
          <p14:tracePt t="15841" x="5073650" y="1638300"/>
          <p14:tracePt t="15858" x="5099050" y="1638300"/>
          <p14:tracePt t="15874" x="5105400" y="1644650"/>
          <p14:tracePt t="16738" x="5105400" y="1631950"/>
          <p14:tracePt t="16746" x="5105400" y="1625600"/>
          <p14:tracePt t="16762" x="5105400" y="1612900"/>
          <p14:tracePt t="16775" x="5105400" y="1606550"/>
          <p14:tracePt t="16791" x="5105400" y="1593850"/>
          <p14:tracePt t="16808" x="5105400" y="1587500"/>
          <p14:tracePt t="16825" x="5111750" y="1574800"/>
          <p14:tracePt t="16841" x="5111750" y="1568450"/>
          <p14:tracePt t="16866" x="5118100" y="1549400"/>
          <p14:tracePt t="17274" x="5118100" y="1562100"/>
          <p14:tracePt t="17411" x="5111750" y="1562100"/>
          <p14:tracePt t="17466" x="5105400" y="1568450"/>
          <p14:tracePt t="17483" x="5099050" y="1574800"/>
          <p14:tracePt t="17498" x="5080000" y="1574800"/>
          <p14:tracePt t="17508" x="5073650" y="1581150"/>
          <p14:tracePt t="17525" x="5048250" y="1600200"/>
          <p14:tracePt t="17541" x="5016500" y="1606550"/>
          <p14:tracePt t="17558" x="4959350" y="1619250"/>
          <p14:tracePt t="17575" x="4902200" y="1644650"/>
          <p14:tracePt t="17592" x="4876800" y="1651000"/>
          <p14:tracePt t="17608" x="4864100" y="1663700"/>
          <p14:tracePt t="17625" x="4857750" y="1663700"/>
          <p14:tracePt t="17642" x="4845050" y="1663700"/>
          <p14:tracePt t="17658" x="4826000" y="1663700"/>
          <p14:tracePt t="17675" x="4781550" y="1663700"/>
          <p14:tracePt t="17692" x="4737100" y="1663700"/>
          <p14:tracePt t="17708" x="4711700" y="1663700"/>
          <p14:tracePt t="17725" x="4692650" y="1663700"/>
          <p14:tracePt t="17787" x="4686300" y="1663700"/>
          <p14:tracePt t="17794" x="4679950" y="1663700"/>
          <p14:tracePt t="17803" x="4673600" y="1663700"/>
          <p14:tracePt t="17818" x="4648200" y="1670050"/>
          <p14:tracePt t="17835" x="4629150" y="1670050"/>
          <p14:tracePt t="17842" x="4603750" y="1670050"/>
          <p14:tracePt t="17859" x="4559300" y="1676400"/>
          <p14:tracePt t="17875" x="4502150" y="1689100"/>
          <p14:tracePt t="17892" x="4406900" y="1708150"/>
          <p14:tracePt t="17908" x="4298950" y="1720850"/>
          <p14:tracePt t="17925" x="4197350" y="1739900"/>
          <p14:tracePt t="17942" x="4140200" y="1758950"/>
          <p14:tracePt t="17971" x="4133850" y="1758950"/>
          <p14:tracePt t="17979" x="4121150" y="1765300"/>
          <p14:tracePt t="18019" x="4108450" y="1765300"/>
          <p14:tracePt t="18259" x="4121150" y="1784350"/>
          <p14:tracePt t="18267" x="4140200" y="1797050"/>
          <p14:tracePt t="18275" x="4203700" y="1797050"/>
          <p14:tracePt t="18292" x="4311650" y="1797050"/>
          <p14:tracePt t="18308" x="4483100" y="1797050"/>
          <p14:tracePt t="18325" x="4578350" y="1797050"/>
          <p14:tracePt t="18342" x="4635500" y="1790700"/>
          <p14:tracePt t="18358" x="4648200" y="1790700"/>
          <p14:tracePt t="18375" x="4673600" y="1784350"/>
          <p14:tracePt t="18395" x="4679950" y="1784350"/>
          <p14:tracePt t="18411" x="4686300" y="1784350"/>
          <p14:tracePt t="18427" x="4699000" y="1784350"/>
          <p14:tracePt t="18451" x="4711700" y="1784350"/>
          <p14:tracePt t="18467" x="4718050" y="1784350"/>
          <p14:tracePt t="18483" x="4724400" y="1784350"/>
          <p14:tracePt t="18499" x="4737100" y="1784350"/>
          <p14:tracePt t="18515" x="4749800" y="1784350"/>
          <p14:tracePt t="18525" x="4756150" y="1784350"/>
          <p14:tracePt t="18542" x="4762500" y="1778000"/>
          <p14:tracePt t="18558" x="4775200" y="1778000"/>
          <p14:tracePt t="18619" x="4787900" y="1778000"/>
          <p14:tracePt t="18723" x="4794250" y="1778000"/>
          <p14:tracePt t="18731" x="4800600" y="1778000"/>
          <p14:tracePt t="18742" x="4826000" y="1778000"/>
          <p14:tracePt t="18758" x="4832350" y="1778000"/>
          <p14:tracePt t="18775" x="4857750" y="1778000"/>
          <p14:tracePt t="18792" x="4870450" y="1778000"/>
          <p14:tracePt t="18808" x="4876800" y="1778000"/>
          <p14:tracePt t="18827" x="4895850" y="1778000"/>
          <p14:tracePt t="18867" x="4902200" y="1778000"/>
          <p14:tracePt t="18891" x="4908550" y="1778000"/>
          <p14:tracePt t="19027" x="4908550" y="1784350"/>
          <p14:tracePt t="19043" x="4902200" y="1784350"/>
          <p14:tracePt t="19051" x="4889500" y="1784350"/>
          <p14:tracePt t="19059" x="4864100" y="1784350"/>
          <p14:tracePt t="19075" x="4787900" y="1797050"/>
          <p14:tracePt t="19092" x="4711700" y="1797050"/>
          <p14:tracePt t="19109" x="4616450" y="1797050"/>
          <p14:tracePt t="19125" x="4565650" y="1797050"/>
          <p14:tracePt t="19142" x="4527550" y="1797050"/>
          <p14:tracePt t="19159" x="4521200" y="1790700"/>
          <p14:tracePt t="19175" x="4514850" y="1784350"/>
          <p14:tracePt t="19195" x="4502150" y="1778000"/>
          <p14:tracePt t="19323" x="4502150" y="1765300"/>
          <p14:tracePt t="19331" x="4502150" y="1752600"/>
          <p14:tracePt t="19342" x="4502150" y="1746250"/>
          <p14:tracePt t="19359" x="4508500" y="1714500"/>
          <p14:tracePt t="19375" x="4521200" y="1701800"/>
          <p14:tracePt t="19392" x="4527550" y="1689100"/>
          <p14:tracePt t="19409" x="4540250" y="1676400"/>
          <p14:tracePt t="19425" x="4552950" y="1676400"/>
          <p14:tracePt t="19442" x="4572000" y="1676400"/>
          <p14:tracePt t="19459" x="4597400" y="1676400"/>
          <p14:tracePt t="19475" x="4635500" y="1676400"/>
          <p14:tracePt t="19492" x="4699000" y="1663700"/>
          <p14:tracePt t="19509" x="4756150" y="1663700"/>
          <p14:tracePt t="19525" x="4800600" y="1657350"/>
          <p14:tracePt t="19542" x="4851400" y="1625600"/>
          <p14:tracePt t="19559" x="4864100" y="1625600"/>
          <p14:tracePt t="19575" x="4876800" y="1625600"/>
          <p14:tracePt t="19592" x="4889500" y="1625600"/>
          <p14:tracePt t="19609" x="4902200" y="1625600"/>
          <p14:tracePt t="19627" x="4908550" y="1625600"/>
          <p14:tracePt t="19819" x="4914900" y="1625600"/>
          <p14:tracePt t="19851" x="4927600" y="1644650"/>
          <p14:tracePt t="20171" x="4940300" y="1644650"/>
          <p14:tracePt t="20179" x="4953000" y="1644650"/>
          <p14:tracePt t="20192" x="4965700" y="1644650"/>
          <p14:tracePt t="20209" x="5003800" y="1644650"/>
          <p14:tracePt t="20225" x="5035550" y="1644650"/>
          <p14:tracePt t="20242" x="5048250" y="1644650"/>
          <p14:tracePt t="20259" x="5060950" y="1644650"/>
          <p14:tracePt t="20275" x="5073650" y="1644650"/>
          <p14:tracePt t="20292" x="5080000" y="1644650"/>
          <p14:tracePt t="20309" x="5086350" y="1644650"/>
          <p14:tracePt t="20659" x="5092700" y="1644650"/>
          <p14:tracePt t="20667" x="5092700" y="1638300"/>
          <p14:tracePt t="20676" x="5092700" y="1631950"/>
          <p14:tracePt t="20692" x="5092700" y="1612900"/>
          <p14:tracePt t="20709" x="5092700" y="1600200"/>
          <p14:tracePt t="20907" x="5092700" y="1593850"/>
          <p14:tracePt t="20915" x="5092700" y="1581150"/>
          <p14:tracePt t="20926" x="5092700" y="1574800"/>
          <p14:tracePt t="20942" x="5111750" y="1549400"/>
          <p14:tracePt t="20959" x="5111750" y="1536700"/>
          <p14:tracePt t="20976" x="5111750" y="1517650"/>
          <p14:tracePt t="20992" x="5111750" y="1504950"/>
          <p14:tracePt t="21009" x="5111750" y="1498600"/>
          <p14:tracePt t="21026" x="5118100" y="1492250"/>
          <p14:tracePt t="21339" x="5118100" y="1504950"/>
          <p14:tracePt t="22011" x="5118100" y="1511300"/>
          <p14:tracePt t="22076" x="5118100" y="1517650"/>
          <p14:tracePt t="22091" x="5118100" y="1524000"/>
          <p14:tracePt t="22099" x="5124450" y="1543050"/>
          <p14:tracePt t="22115" x="5124450" y="1549400"/>
          <p14:tracePt t="22140" x="5124450" y="1555750"/>
          <p14:tracePt t="22155" x="5124450" y="1562100"/>
          <p14:tracePt t="22180" x="5124450" y="1581150"/>
          <p14:tracePt t="22244" x="5124450" y="1587500"/>
          <p14:tracePt t="22371" x="5162550" y="1593850"/>
          <p14:tracePt t="22379" x="5187950" y="1593850"/>
          <p14:tracePt t="22393" x="5238750" y="1581150"/>
          <p14:tracePt t="22409" x="5321300" y="1568450"/>
          <p14:tracePt t="22426" x="5397500" y="1568450"/>
          <p14:tracePt t="22443" x="5435600" y="1568450"/>
          <p14:tracePt t="22459" x="5448300" y="1568450"/>
          <p14:tracePt t="22476" x="5454650" y="1568450"/>
          <p14:tracePt t="22493" x="5480050" y="1574800"/>
          <p14:tracePt t="22509" x="5480050" y="1593850"/>
          <p14:tracePt t="22526" x="5480050" y="1631950"/>
          <p14:tracePt t="22543" x="5480050" y="1651000"/>
          <p14:tracePt t="22559" x="5480050" y="1676400"/>
          <p14:tracePt t="22576" x="5473700" y="1708150"/>
          <p14:tracePt t="22593" x="5461000" y="1733550"/>
          <p14:tracePt t="22609" x="5435600" y="1758950"/>
          <p14:tracePt t="22626" x="5429250" y="1765300"/>
          <p14:tracePt t="22643" x="5422900" y="1771650"/>
          <p14:tracePt t="22659" x="5410200" y="1790700"/>
          <p14:tracePt t="22676" x="5397500" y="1790700"/>
          <p14:tracePt t="22693" x="5391150" y="1790700"/>
          <p14:tracePt t="22709" x="5378450" y="1790700"/>
          <p14:tracePt t="22726" x="5372100" y="1790700"/>
          <p14:tracePt t="22764" x="5378450" y="1778000"/>
          <p14:tracePt t="22772" x="5397500" y="1778000"/>
          <p14:tracePt t="22780" x="5403850" y="1771650"/>
          <p14:tracePt t="22793" x="5429250" y="1765300"/>
          <p14:tracePt t="22809" x="5441950" y="1765300"/>
          <p14:tracePt t="22826" x="5499100" y="1739900"/>
          <p14:tracePt t="22843" x="5575300" y="1727200"/>
          <p14:tracePt t="22860" x="5626100" y="1727200"/>
          <p14:tracePt t="22876" x="5638800" y="1727200"/>
          <p14:tracePt t="22893" x="5657850" y="1727200"/>
          <p14:tracePt t="22909" x="5664200" y="1727200"/>
          <p14:tracePt t="22948" x="5670550" y="1727200"/>
          <p14:tracePt t="23092" x="5676900" y="1727200"/>
          <p14:tracePt t="23100" x="5702300" y="1727200"/>
          <p14:tracePt t="23110" x="5740400" y="1727200"/>
          <p14:tracePt t="23126" x="5867400" y="1727200"/>
          <p14:tracePt t="23143" x="6026150" y="1714500"/>
          <p14:tracePt t="23159" x="6172200" y="1676400"/>
          <p14:tracePt t="23176" x="6223000" y="1670050"/>
          <p14:tracePt t="23193" x="6235700" y="1663700"/>
          <p14:tracePt t="23209" x="6248400" y="1663700"/>
          <p14:tracePt t="23226" x="6261100" y="1663700"/>
          <p14:tracePt t="23243" x="6267450" y="1663700"/>
          <p14:tracePt t="23260" x="6305550" y="1663700"/>
          <p14:tracePt t="23276" x="6394450" y="1663700"/>
          <p14:tracePt t="23293" x="6565900" y="1663700"/>
          <p14:tracePt t="23310" x="6756400" y="1663700"/>
          <p14:tracePt t="23326" x="6965950" y="1663700"/>
          <p14:tracePt t="23343" x="7086600" y="1663700"/>
          <p14:tracePt t="23360" x="7137400" y="1663700"/>
          <p14:tracePt t="23376" x="7169150" y="1663700"/>
          <p14:tracePt t="23393" x="7181850" y="1663700"/>
          <p14:tracePt t="23410" x="7194550" y="1663700"/>
          <p14:tracePt t="23426" x="7207250" y="1663700"/>
          <p14:tracePt t="23443" x="7213600" y="1663700"/>
          <p14:tracePt t="23460" x="7251700" y="1663700"/>
          <p14:tracePt t="23476" x="7283450" y="1663700"/>
          <p14:tracePt t="23493" x="7327900" y="1663700"/>
          <p14:tracePt t="23510" x="7385050" y="1638300"/>
          <p14:tracePt t="23526" x="7391400" y="1638300"/>
          <p14:tracePt t="23543" x="7423150" y="1638300"/>
          <p14:tracePt t="23560" x="7435850" y="1638300"/>
          <p14:tracePt t="23628" x="7448550" y="1638300"/>
          <p14:tracePt t="23652" x="7454900" y="1638300"/>
          <p14:tracePt t="23668" x="7473950" y="1644650"/>
          <p14:tracePt t="23684" x="7499350" y="1644650"/>
          <p14:tracePt t="23693" x="7505700" y="1651000"/>
          <p14:tracePt t="23710" x="7518400" y="1651000"/>
          <p14:tracePt t="23732" x="7531100" y="1651000"/>
          <p14:tracePt t="23772" x="7537450" y="1651000"/>
          <p14:tracePt t="23780" x="7543800" y="1651000"/>
          <p14:tracePt t="23796" x="7550150" y="1651000"/>
          <p14:tracePt t="23804" x="7569200" y="1651000"/>
          <p14:tracePt t="23820" x="7575550" y="1651000"/>
          <p14:tracePt t="23828" x="7581900" y="1651000"/>
          <p14:tracePt t="23843" x="7588250" y="1651000"/>
          <p14:tracePt t="23860" x="7607300" y="1651000"/>
          <p14:tracePt t="23876" x="7613650" y="1651000"/>
          <p14:tracePt t="24420" x="7620000" y="1651000"/>
          <p14:tracePt t="24436" x="7639050" y="1651000"/>
          <p14:tracePt t="24444" x="7651750" y="1651000"/>
          <p14:tracePt t="24460" x="7677150" y="1638300"/>
          <p14:tracePt t="24476" x="7702550" y="1638300"/>
          <p14:tracePt t="24493" x="7721600" y="1638300"/>
          <p14:tracePt t="24510" x="7740650" y="1638300"/>
          <p14:tracePt t="24532" x="7747000" y="1638300"/>
          <p14:tracePt t="25188" x="7759700" y="1638300"/>
          <p14:tracePt t="25196" x="7772400" y="1638300"/>
          <p14:tracePt t="25210" x="7785100" y="1625600"/>
          <p14:tracePt t="25227" x="7816850" y="1612900"/>
          <p14:tracePt t="25243" x="7829550" y="1606550"/>
          <p14:tracePt t="25261" x="7835900" y="1600200"/>
          <p14:tracePt t="25284" x="7842250" y="1600200"/>
          <p14:tracePt t="25316" x="7854950" y="1600200"/>
          <p14:tracePt t="25324" x="7861300" y="1600200"/>
          <p14:tracePt t="25332" x="7867650" y="1593850"/>
          <p14:tracePt t="25356" x="7874000" y="1581150"/>
          <p14:tracePt t="25372" x="7893050" y="1568450"/>
          <p14:tracePt t="25388" x="7893050" y="1562100"/>
          <p14:tracePt t="25404" x="7899400" y="1549400"/>
          <p14:tracePt t="25484" x="7899400" y="1543050"/>
          <p14:tracePt t="25508" x="7886700" y="1543050"/>
          <p14:tracePt t="25524" x="7880350" y="1543050"/>
          <p14:tracePt t="25532" x="7854950" y="1549400"/>
          <p14:tracePt t="25548" x="7854950" y="1555750"/>
          <p14:tracePt t="25564" x="7848600" y="1562100"/>
          <p14:tracePt t="25869" x="7848600" y="1568450"/>
          <p14:tracePt t="25908" x="7848600" y="1593850"/>
          <p14:tracePt t="26613" x="7848600" y="1612900"/>
          <p14:tracePt t="26621" x="7848600" y="1638300"/>
          <p14:tracePt t="26628" x="7829550" y="1670050"/>
          <p14:tracePt t="26644" x="7816850" y="1695450"/>
          <p14:tracePt t="26660" x="7747000" y="1809750"/>
          <p14:tracePt t="26677" x="7677150" y="1905000"/>
          <p14:tracePt t="26694" x="7670800" y="2012950"/>
          <p14:tracePt t="26710" x="7702550" y="2082800"/>
          <p14:tracePt t="26727" x="7708900" y="2152650"/>
          <p14:tracePt t="26744" x="7708900" y="2184400"/>
          <p14:tracePt t="26760" x="7670800" y="2235200"/>
          <p14:tracePt t="26777" x="7645400" y="2235200"/>
          <p14:tracePt t="26813" x="7645400" y="2247900"/>
          <p14:tracePt t="27093" x="7645400" y="2254250"/>
          <p14:tracePt t="27101" x="7645400" y="2266950"/>
          <p14:tracePt t="27117" x="7632700" y="2292350"/>
          <p14:tracePt t="27127" x="7613650" y="2311400"/>
          <p14:tracePt t="27144" x="7594600" y="2355850"/>
          <p14:tracePt t="27160" x="7550150" y="2451100"/>
          <p14:tracePt t="27177" x="7524750" y="2451100"/>
          <p14:tracePt t="27245" x="7518400" y="2451100"/>
          <p14:tracePt t="27253" x="7512050" y="2444750"/>
          <p14:tracePt t="27261" x="7505700" y="2438400"/>
          <p14:tracePt t="27277" x="7467600" y="2425700"/>
          <p14:tracePt t="27294" x="7435850" y="2400300"/>
          <p14:tracePt t="27310" x="7416800" y="2393950"/>
          <p14:tracePt t="27333" x="7397750" y="2381250"/>
          <p14:tracePt t="27349" x="7391400" y="2381250"/>
          <p14:tracePt t="27365" x="7385050" y="2381250"/>
          <p14:tracePt t="27381" x="7359650" y="2368550"/>
          <p14:tracePt t="27394" x="7340600" y="2349500"/>
          <p14:tracePt t="27410" x="7175500" y="2235200"/>
          <p14:tracePt t="27427" x="6972300" y="2152650"/>
          <p14:tracePt t="27444" x="6889750" y="2139950"/>
          <p14:tracePt t="27460" x="6864350" y="2120900"/>
          <p14:tracePt t="27477" x="6858000" y="2114550"/>
          <p14:tracePt t="27494" x="6813550" y="2108200"/>
          <p14:tracePt t="27511" x="6775450" y="2108200"/>
          <p14:tracePt t="27527" x="6718300" y="2108200"/>
          <p14:tracePt t="27544" x="6661150" y="2108200"/>
          <p14:tracePt t="27561" x="6584950" y="2108200"/>
          <p14:tracePt t="27577" x="6527800" y="2108200"/>
          <p14:tracePt t="27594" x="6496050" y="2095500"/>
          <p14:tracePt t="27611" x="6438900" y="2070100"/>
          <p14:tracePt t="27627" x="6413500" y="2063750"/>
          <p14:tracePt t="27644" x="6369050" y="2051050"/>
          <p14:tracePt t="27661" x="6305550" y="2012950"/>
          <p14:tracePt t="27677" x="6261100" y="1987550"/>
          <p14:tracePt t="27694" x="6210300" y="1949450"/>
          <p14:tracePt t="27711" x="6197600" y="1930400"/>
          <p14:tracePt t="27727" x="6172200" y="1892300"/>
          <p14:tracePt t="27744" x="6153150" y="1835150"/>
          <p14:tracePt t="27761" x="6153150" y="1797050"/>
          <p14:tracePt t="27777" x="6134100" y="1771650"/>
          <p14:tracePt t="27794" x="6134100" y="1752600"/>
          <p14:tracePt t="27845" x="6121400" y="1746250"/>
          <p14:tracePt t="27861" x="6115050" y="1746250"/>
          <p14:tracePt t="27869" x="6089650" y="1746250"/>
          <p14:tracePt t="27877" x="6064250" y="1746250"/>
          <p14:tracePt t="27894" x="5962650" y="1784350"/>
          <p14:tracePt t="27911" x="5880100" y="1828800"/>
          <p14:tracePt t="27927" x="5765800" y="1866900"/>
          <p14:tracePt t="27944" x="5664200" y="1911350"/>
          <p14:tracePt t="27961" x="5588000" y="1930400"/>
          <p14:tracePt t="27977" x="5556250" y="1936750"/>
          <p14:tracePt t="27994" x="5543550" y="1949450"/>
          <p14:tracePt t="28011" x="5530850" y="1949450"/>
          <p14:tracePt t="28027" x="5511800" y="1949450"/>
          <p14:tracePt t="28044" x="5467350" y="1949450"/>
          <p14:tracePt t="28061" x="5391150" y="1930400"/>
          <p14:tracePt t="28077" x="5334000" y="1911350"/>
          <p14:tracePt t="28094" x="5283200" y="1885950"/>
          <p14:tracePt t="28111" x="5245100" y="1860550"/>
          <p14:tracePt t="28127" x="5219700" y="1835150"/>
          <p14:tracePt t="28144" x="5200650" y="1828800"/>
          <p14:tracePt t="28161" x="5194300" y="1822450"/>
          <p14:tracePt t="28177" x="5187950" y="1816100"/>
          <p14:tracePt t="28197" x="5187950" y="1803400"/>
          <p14:tracePt t="28211" x="5181600" y="1797050"/>
          <p14:tracePt t="28349" x="5175250" y="1797050"/>
          <p14:tracePt t="28373" x="5168900" y="1797050"/>
          <p14:tracePt t="28381" x="5149850" y="1803400"/>
          <p14:tracePt t="28397" x="5130800" y="1809750"/>
          <p14:tracePt t="28405" x="5124450" y="1809750"/>
          <p14:tracePt t="28413" x="5118100" y="1809750"/>
          <p14:tracePt t="28427" x="5111750" y="1816100"/>
          <p14:tracePt t="28444" x="5092700" y="1816100"/>
          <p14:tracePt t="28565" x="5105400" y="1816100"/>
          <p14:tracePt t="28573" x="5130800" y="1828800"/>
          <p14:tracePt t="28581" x="5200650" y="1847850"/>
          <p14:tracePt t="28594" x="5232400" y="1847850"/>
          <p14:tracePt t="28611" x="5295900" y="1860550"/>
          <p14:tracePt t="28627" x="5327650" y="1860550"/>
          <p14:tracePt t="28644" x="5353050" y="1866900"/>
          <p14:tracePt t="28646" x="5365750" y="1866900"/>
          <p14:tracePt t="28661" x="5378450" y="1873250"/>
          <p14:tracePt t="28677" x="5416550" y="1905000"/>
          <p14:tracePt t="28694" x="5448300" y="1911350"/>
          <p14:tracePt t="28711" x="5505450" y="1936750"/>
          <p14:tracePt t="28727" x="5556250" y="1949450"/>
          <p14:tracePt t="28744" x="5664200" y="1955800"/>
          <p14:tracePt t="28761" x="5810250" y="1968500"/>
          <p14:tracePt t="28778" x="5937250" y="1993900"/>
          <p14:tracePt t="28794" x="6032500" y="1993900"/>
          <p14:tracePt t="28811" x="6076950" y="1993900"/>
          <p14:tracePt t="28827" x="6083300" y="1993900"/>
          <p14:tracePt t="28885" x="6089650" y="1993900"/>
          <p14:tracePt t="28901" x="6096000" y="1993900"/>
          <p14:tracePt t="28917" x="6115050" y="1993900"/>
          <p14:tracePt t="28925" x="6134100" y="1993900"/>
          <p14:tracePt t="28949" x="6140450" y="1987550"/>
          <p14:tracePt t="29005" x="6153150" y="1987550"/>
          <p14:tracePt t="29029" x="6159500" y="1987550"/>
          <p14:tracePt t="29069" x="6165850" y="1987550"/>
          <p14:tracePt t="29077" x="6178550" y="1993900"/>
          <p14:tracePt t="29109" x="6191250" y="1993900"/>
          <p14:tracePt t="29125" x="6197600" y="1993900"/>
          <p14:tracePt t="29141" x="6203950" y="1993900"/>
          <p14:tracePt t="29157" x="6216650" y="2000250"/>
          <p14:tracePt t="29197" x="6229350" y="2000250"/>
          <p14:tracePt t="29221" x="6235700" y="2000250"/>
          <p14:tracePt t="29237" x="6242050" y="2000250"/>
          <p14:tracePt t="29245" x="6254750" y="2000250"/>
          <p14:tracePt t="29261" x="6286500" y="2000250"/>
          <p14:tracePt t="29278" x="6362700" y="1981200"/>
          <p14:tracePt t="29294" x="6451600" y="1949450"/>
          <p14:tracePt t="29311" x="6496050" y="1936750"/>
          <p14:tracePt t="29328" x="6521450" y="1930400"/>
          <p14:tracePt t="29637" x="6534150" y="1930400"/>
          <p14:tracePt t="29645" x="6559550" y="1917700"/>
          <p14:tracePt t="29661" x="6623050" y="1892300"/>
          <p14:tracePt t="29678" x="6635750" y="1879600"/>
          <p14:tracePt t="29694" x="6648450" y="1879600"/>
          <p14:tracePt t="29733" x="6654800" y="1879600"/>
          <p14:tracePt t="31574" x="6661150" y="1885950"/>
          <p14:tracePt t="31646" x="6661150" y="1892300"/>
          <p14:tracePt t="31798" x="6661150" y="1898650"/>
          <p14:tracePt t="31806" x="6661150" y="1905000"/>
          <p14:tracePt t="31822" x="6661150" y="1924050"/>
          <p14:tracePt t="31830" x="6661150" y="1930400"/>
          <p14:tracePt t="31845" x="6661150" y="1936750"/>
          <p14:tracePt t="31862" x="6661150" y="1968500"/>
          <p14:tracePt t="31878" x="6661150" y="1987550"/>
          <p14:tracePt t="31895" x="6661150" y="2012950"/>
          <p14:tracePt t="31912" x="6642100" y="2057400"/>
          <p14:tracePt t="31928" x="6629400" y="2089150"/>
          <p14:tracePt t="31945" x="6604000" y="2133600"/>
          <p14:tracePt t="31962" x="6584950" y="2190750"/>
          <p14:tracePt t="31978" x="6565900" y="2209800"/>
          <p14:tracePt t="31995" x="6559550" y="2228850"/>
          <p14:tracePt t="32012" x="6553200" y="2241550"/>
          <p14:tracePt t="32030" x="6540500" y="2247900"/>
          <p14:tracePt t="32054" x="6534150" y="2254250"/>
          <p14:tracePt t="32070" x="6521450" y="2260600"/>
          <p14:tracePt t="32078" x="6515100" y="2266950"/>
          <p14:tracePt t="32095" x="6496050" y="2266950"/>
          <p14:tracePt t="32112" x="6464300" y="2266950"/>
          <p14:tracePt t="32128" x="6432550" y="2266950"/>
          <p14:tracePt t="32145" x="6362700" y="2266950"/>
          <p14:tracePt t="32162" x="6292850" y="2266950"/>
          <p14:tracePt t="32178" x="6216650" y="2266950"/>
          <p14:tracePt t="32195" x="6127750" y="2266950"/>
          <p14:tracePt t="32212" x="5988050" y="2266950"/>
          <p14:tracePt t="32228" x="5816600" y="2266950"/>
          <p14:tracePt t="32245" x="5537200" y="2266950"/>
          <p14:tracePt t="32262" x="4908550" y="2266950"/>
          <p14:tracePt t="32278" x="4375150" y="2266950"/>
          <p14:tracePt t="32295" x="3841750" y="2266950"/>
          <p14:tracePt t="32312" x="3378200" y="2266950"/>
          <p14:tracePt t="32328" x="3028950" y="2254250"/>
          <p14:tracePt t="32345" x="2857500" y="2254250"/>
          <p14:tracePt t="32362" x="2774950" y="2254250"/>
          <p14:tracePt t="32378" x="2730500" y="2241550"/>
          <p14:tracePt t="32395" x="2679700" y="2222500"/>
          <p14:tracePt t="32412" x="2635250" y="2222500"/>
          <p14:tracePt t="32428" x="2603500" y="2216150"/>
          <p14:tracePt t="32445" x="2559050" y="2203450"/>
          <p14:tracePt t="32462" x="2520950" y="2203450"/>
          <p14:tracePt t="32478" x="2489200" y="2203450"/>
          <p14:tracePt t="32495" x="2444750" y="2197100"/>
          <p14:tracePt t="32512" x="2387600" y="2178050"/>
          <p14:tracePt t="32528" x="2355850" y="2178050"/>
          <p14:tracePt t="32545" x="2317750" y="2178050"/>
          <p14:tracePt t="32562" x="2273300" y="2178050"/>
          <p14:tracePt t="32578" x="2260600" y="2178050"/>
          <p14:tracePt t="32595" x="2235200" y="2178050"/>
          <p14:tracePt t="32726" x="2241550" y="2178050"/>
          <p14:tracePt t="32734" x="2260600" y="2178050"/>
          <p14:tracePt t="32745" x="2305050" y="2178050"/>
          <p14:tracePt t="32762" x="2355850" y="2178050"/>
          <p14:tracePt t="32778" x="2413000" y="2178050"/>
          <p14:tracePt t="32795" x="2457450" y="2178050"/>
          <p14:tracePt t="32812" x="2489200" y="2178050"/>
          <p14:tracePt t="32828" x="2533650" y="2178050"/>
          <p14:tracePt t="32845" x="2546350" y="2178050"/>
          <p14:tracePt t="32862" x="2571750" y="2178050"/>
          <p14:tracePt t="32878" x="2578100" y="2178050"/>
          <p14:tracePt t="32895" x="2603500" y="2178050"/>
          <p14:tracePt t="32912" x="2616200" y="2178050"/>
          <p14:tracePt t="32928" x="2660650" y="2190750"/>
          <p14:tracePt t="32945" x="2711450" y="2235200"/>
          <p14:tracePt t="32962" x="2806700" y="2286000"/>
          <p14:tracePt t="32978" x="2927350" y="2336800"/>
          <p14:tracePt t="32995" x="3022600" y="2355850"/>
          <p14:tracePt t="33012" x="3092450" y="2387600"/>
          <p14:tracePt t="33028" x="3149600" y="2393950"/>
          <p14:tracePt t="33045" x="3194050" y="2406650"/>
          <p14:tracePt t="33062" x="3238500" y="2425700"/>
          <p14:tracePt t="33078" x="3270250" y="2425700"/>
          <p14:tracePt t="33095" x="3302000" y="2425700"/>
          <p14:tracePt t="33112" x="3308350" y="2425700"/>
          <p14:tracePt t="33128" x="3340100" y="2419350"/>
          <p14:tracePt t="33145" x="3371850" y="2413000"/>
          <p14:tracePt t="33162" x="3441700" y="2406650"/>
          <p14:tracePt t="33179" x="3549650" y="2368550"/>
          <p14:tracePt t="33195" x="3644900" y="2362200"/>
          <p14:tracePt t="33212" x="3733800" y="2349500"/>
          <p14:tracePt t="33229" x="3803650" y="2330450"/>
          <p14:tracePt t="33245" x="3860800" y="2330450"/>
          <p14:tracePt t="33262" x="3937000" y="2330450"/>
          <p14:tracePt t="33278" x="3968750" y="2330450"/>
          <p14:tracePt t="33295" x="3994150" y="2336800"/>
          <p14:tracePt t="33312" x="4013200" y="2343150"/>
          <p14:tracePt t="33328" x="4057650" y="2368550"/>
          <p14:tracePt t="33345" x="4102100" y="2381250"/>
          <p14:tracePt t="33362" x="4159250" y="2413000"/>
          <p14:tracePt t="33379" x="4165600" y="2419350"/>
          <p14:tracePt t="33395" x="4197350" y="2425700"/>
          <p14:tracePt t="33412" x="4222750" y="2438400"/>
          <p14:tracePt t="33429" x="4241800" y="2457450"/>
          <p14:tracePt t="33445" x="4267200" y="2457450"/>
          <p14:tracePt t="33462" x="4292600" y="2463800"/>
          <p14:tracePt t="33478" x="4305300" y="2463800"/>
          <p14:tracePt t="33495" x="4324350" y="2463800"/>
          <p14:tracePt t="33512" x="4343400" y="2463800"/>
          <p14:tracePt t="33529" x="4356100" y="2463800"/>
          <p14:tracePt t="33545" x="4368800" y="2463800"/>
          <p14:tracePt t="33562" x="4394200" y="2463800"/>
          <p14:tracePt t="33582" x="4400550" y="2463800"/>
          <p14:tracePt t="33595" x="4406900" y="2463800"/>
          <p14:tracePt t="33612" x="4432300" y="2451100"/>
          <p14:tracePt t="33629" x="4445000" y="2438400"/>
          <p14:tracePt t="33645" x="4483100" y="2419350"/>
          <p14:tracePt t="33662" x="4489450" y="2413000"/>
          <p14:tracePt t="33679" x="4502150" y="2406650"/>
          <p14:tracePt t="33718" x="4508500" y="2406650"/>
          <p14:tracePt t="33726" x="4527550" y="2393950"/>
          <p14:tracePt t="33750" x="4546600" y="2374900"/>
          <p14:tracePt t="33790" x="4552950" y="2374900"/>
          <p14:tracePt t="33822" x="4559300" y="2374900"/>
          <p14:tracePt t="33830" x="4578350" y="2381250"/>
          <p14:tracePt t="33838" x="4584700" y="2381250"/>
          <p14:tracePt t="33846" x="4597400" y="2381250"/>
          <p14:tracePt t="33862" x="4648200" y="2387600"/>
          <p14:tracePt t="33879" x="4730750" y="2419350"/>
          <p14:tracePt t="33895" x="4800600" y="2438400"/>
          <p14:tracePt t="33912" x="4908550" y="2451100"/>
          <p14:tracePt t="33929" x="5092700" y="2489200"/>
          <p14:tracePt t="33945" x="5289550" y="2514600"/>
          <p14:tracePt t="33962" x="5518150" y="2571750"/>
          <p14:tracePt t="33979" x="5797550" y="2609850"/>
          <p14:tracePt t="33995" x="6108700" y="2609850"/>
          <p14:tracePt t="34012" x="6388100" y="2609850"/>
          <p14:tracePt t="34029" x="6661150" y="2609850"/>
          <p14:tracePt t="34045" x="6902450" y="2609850"/>
          <p14:tracePt t="34062" x="7219950" y="2609850"/>
          <p14:tracePt t="34079" x="7308850" y="2609850"/>
          <p14:tracePt t="34095" x="7366000" y="2597150"/>
          <p14:tracePt t="34112" x="7372350" y="2597150"/>
          <p14:tracePt t="34129" x="7391400" y="2597150"/>
          <p14:tracePt t="34145" x="7397750" y="2584450"/>
          <p14:tracePt t="34350" x="7404100" y="2571750"/>
          <p14:tracePt t="34366" x="7416800" y="2559050"/>
          <p14:tracePt t="34374" x="7423150" y="2552700"/>
          <p14:tracePt t="34382" x="7429500" y="2540000"/>
          <p14:tracePt t="34395" x="7435850" y="2533650"/>
          <p14:tracePt t="34412" x="7454900" y="2508250"/>
          <p14:tracePt t="34429" x="7461250" y="2482850"/>
          <p14:tracePt t="34445" x="7480300" y="2463800"/>
          <p14:tracePt t="34462" x="7524750" y="2419350"/>
          <p14:tracePt t="34479" x="7537450" y="2406650"/>
          <p14:tracePt t="34495" x="7550150" y="2406650"/>
          <p14:tracePt t="34512" x="7556500" y="2400300"/>
          <p14:tracePt t="34529" x="7569200" y="2400300"/>
          <p14:tracePt t="34550" x="7575550" y="2400300"/>
          <p14:tracePt t="34607" x="7581900" y="2400300"/>
          <p14:tracePt t="34694" x="7581900" y="2381250"/>
          <p14:tracePt t="34702" x="7581900" y="2374900"/>
          <p14:tracePt t="34712" x="7581900" y="2355850"/>
          <p14:tracePt t="34729" x="7569200" y="2324100"/>
          <p14:tracePt t="34746" x="7562850" y="2317750"/>
          <p14:tracePt t="34762" x="7562850" y="2292350"/>
          <p14:tracePt t="34779" x="7562850" y="2286000"/>
          <p14:tracePt t="34814" x="7562850" y="2279650"/>
          <p14:tracePt t="34830" x="7562850" y="2273300"/>
          <p14:tracePt t="34838" x="7588250" y="2273300"/>
          <p14:tracePt t="34847" x="7620000" y="2273300"/>
          <p14:tracePt t="34862" x="7708900" y="2273300"/>
          <p14:tracePt t="34879" x="7785100" y="2273300"/>
          <p14:tracePt t="34896" x="7829550" y="2273300"/>
          <p14:tracePt t="34912" x="7854950" y="2279650"/>
          <p14:tracePt t="34929" x="7861300" y="2286000"/>
          <p14:tracePt t="34946" x="7886700" y="2305050"/>
          <p14:tracePt t="34962" x="7893050" y="2305050"/>
          <p14:tracePt t="34979" x="7912100" y="2311400"/>
          <p14:tracePt t="35054" x="7918450" y="2311400"/>
          <p14:tracePt t="35102" x="7931150" y="2311400"/>
          <p14:tracePt t="35126" x="7931150" y="2305050"/>
          <p14:tracePt t="35871" x="7931150" y="2317750"/>
          <p14:tracePt t="35887" x="7931150" y="2330450"/>
          <p14:tracePt t="35919" x="7931150" y="2336800"/>
          <p14:tracePt t="36143" x="7931150" y="2343150"/>
          <p14:tracePt t="36151" x="7931150" y="2355850"/>
          <p14:tracePt t="36162" x="7931150" y="2368550"/>
          <p14:tracePt t="36179" x="7943850" y="2374900"/>
          <p14:tracePt t="36196" x="7943850" y="2381250"/>
          <p14:tracePt t="36215" x="7956550" y="2393950"/>
          <p14:tracePt t="36239" x="7962900" y="2406650"/>
          <p14:tracePt t="36527" x="7975600" y="2400300"/>
          <p14:tracePt t="36543" x="7975600" y="2393950"/>
          <p14:tracePt t="36559" x="7981950" y="2368550"/>
          <p14:tracePt t="36583" x="7981950" y="2355850"/>
          <p14:tracePt t="36599" x="8001000" y="2336800"/>
          <p14:tracePt t="36615" x="8001000" y="2330450"/>
          <p14:tracePt t="36631" x="8007350" y="2317750"/>
          <p14:tracePt t="36807" x="8007350" y="2324100"/>
          <p14:tracePt t="36815" x="8007350" y="2330450"/>
          <p14:tracePt t="37359" x="8007350" y="2317750"/>
          <p14:tracePt t="37423" x="8007350" y="2311400"/>
          <p14:tracePt t="37471" x="8007350" y="2298700"/>
          <p14:tracePt t="37479" x="8007350" y="2292350"/>
          <p14:tracePt t="37496" x="8001000" y="2279650"/>
          <p14:tracePt t="37513" x="7988300" y="2260600"/>
          <p14:tracePt t="37529" x="7962900" y="2222500"/>
          <p14:tracePt t="37546" x="7950200" y="2209800"/>
          <p14:tracePt t="37563" x="7924800" y="2178050"/>
          <p14:tracePt t="37580" x="7899400" y="2139950"/>
          <p14:tracePt t="37596" x="7867650" y="2101850"/>
          <p14:tracePt t="37613" x="7842250" y="2076450"/>
          <p14:tracePt t="37629" x="7816850" y="2051050"/>
          <p14:tracePt t="37646" x="7804150" y="2038350"/>
          <p14:tracePt t="37663" x="7778750" y="2019300"/>
          <p14:tracePt t="37679" x="7766050" y="2019300"/>
          <p14:tracePt t="37703" x="7753350" y="2019300"/>
          <p14:tracePt t="37713" x="7747000" y="2019300"/>
          <p14:tracePt t="37729" x="7715250" y="2019300"/>
          <p14:tracePt t="37746" x="7702550" y="2019300"/>
          <p14:tracePt t="37763" x="7683500" y="2019300"/>
          <p14:tracePt t="37780" x="7670800" y="2019300"/>
          <p14:tracePt t="37799" x="7664450" y="2019300"/>
          <p14:tracePt t="37847" x="7645400" y="2012950"/>
          <p14:tracePt t="37863" x="7639050" y="2006600"/>
          <p14:tracePt t="37895" x="7639050" y="2000250"/>
          <p14:tracePt t="37919" x="7639050" y="1993900"/>
          <p14:tracePt t="37935" x="7639050" y="1981200"/>
          <p14:tracePt t="37999" x="7639050" y="1968500"/>
          <p14:tracePt t="38007" x="7639050" y="1962150"/>
          <p14:tracePt t="38031" x="7639050" y="1955800"/>
          <p14:tracePt t="38047" x="7645400" y="1943100"/>
          <p14:tracePt t="38551" x="7658100" y="1949450"/>
          <p14:tracePt t="38895" x="7651750" y="1955800"/>
          <p14:tracePt t="38911" x="7645400" y="1962150"/>
          <p14:tracePt t="38975" x="7639050" y="1962150"/>
          <p14:tracePt t="39080" x="7632700" y="1962150"/>
          <p14:tracePt t="39087" x="7613650" y="1968500"/>
          <p14:tracePt t="39096" x="7600950" y="1968500"/>
          <p14:tracePt t="39113" x="7537450" y="2000250"/>
          <p14:tracePt t="39130" x="7493000" y="2006600"/>
          <p14:tracePt t="39147" x="7435850" y="2019300"/>
          <p14:tracePt t="39163" x="7372350" y="2019300"/>
          <p14:tracePt t="39180" x="7315200" y="2019300"/>
          <p14:tracePt t="39197" x="7270750" y="2019300"/>
          <p14:tracePt t="39213" x="7226300" y="2019300"/>
          <p14:tracePt t="39230" x="7175500" y="2019300"/>
          <p14:tracePt t="39247" x="7118350" y="2006600"/>
          <p14:tracePt t="39263" x="7010400" y="1974850"/>
          <p14:tracePt t="39280" x="6959600" y="1962150"/>
          <p14:tracePt t="39297" x="6927850" y="1949450"/>
          <p14:tracePt t="39313" x="6883400" y="1936750"/>
          <p14:tracePt t="39335" x="6864350" y="1936750"/>
          <p14:tracePt t="39347" x="6858000" y="1930400"/>
          <p14:tracePt t="39363" x="6838950" y="1911350"/>
          <p14:tracePt t="39380" x="6819900" y="1905000"/>
          <p14:tracePt t="39397" x="6813550" y="1905000"/>
          <p14:tracePt t="39413" x="6781800" y="1905000"/>
          <p14:tracePt t="39430" x="6769100" y="1905000"/>
          <p14:tracePt t="39447" x="6737350" y="1905000"/>
          <p14:tracePt t="39463" x="6654800" y="1905000"/>
          <p14:tracePt t="39480" x="6597650" y="1905000"/>
          <p14:tracePt t="39497" x="6527800" y="1905000"/>
          <p14:tracePt t="39513" x="6451600" y="1905000"/>
          <p14:tracePt t="39530" x="6407150" y="1905000"/>
          <p14:tracePt t="39547" x="6375400" y="1905000"/>
          <p14:tracePt t="39563" x="6350000" y="1905000"/>
          <p14:tracePt t="39580" x="6324600" y="1905000"/>
          <p14:tracePt t="39597" x="6311900" y="1905000"/>
          <p14:tracePt t="39613" x="6280150" y="1905000"/>
          <p14:tracePt t="39630" x="6273800" y="1905000"/>
          <p14:tracePt t="39647" x="6254750" y="1917700"/>
          <p14:tracePt t="39663" x="6248400" y="1917700"/>
          <p14:tracePt t="39680" x="6242050" y="1917700"/>
          <p14:tracePt t="39776" x="6229350" y="1917700"/>
          <p14:tracePt t="43817" x="6229350" y="1905000"/>
          <p14:tracePt t="47009" x="6229350" y="1898650"/>
          <p14:tracePt t="47033" x="6229350" y="1873250"/>
          <p14:tracePt t="47041" x="6223000" y="1860550"/>
          <p14:tracePt t="47049" x="6197600" y="1847850"/>
          <p14:tracePt t="47065" x="6115050" y="1816100"/>
          <p14:tracePt t="47082" x="6032500" y="1797050"/>
          <p14:tracePt t="47098" x="5962650" y="1778000"/>
          <p14:tracePt t="47115" x="5880100" y="1758950"/>
          <p14:tracePt t="47132" x="5784850" y="1746250"/>
          <p14:tracePt t="47148" x="5657850" y="1695450"/>
          <p14:tracePt t="47165" x="5537200" y="1663700"/>
          <p14:tracePt t="47182" x="5308600" y="1606550"/>
          <p14:tracePt t="47198" x="5143500" y="1555750"/>
          <p14:tracePt t="47215" x="4991100" y="1524000"/>
          <p14:tracePt t="47232" x="4845050" y="1473200"/>
          <p14:tracePt t="47248" x="4749800" y="1460500"/>
          <p14:tracePt t="47265" x="4654550" y="1454150"/>
          <p14:tracePt t="47282" x="4622800" y="1454150"/>
          <p14:tracePt t="47298" x="4603750" y="1447800"/>
          <p14:tracePt t="47315" x="4584700" y="1447800"/>
          <p14:tracePt t="47332" x="4565650" y="1447800"/>
          <p14:tracePt t="47348" x="4546600" y="1447800"/>
          <p14:tracePt t="47365" x="4533900" y="1447800"/>
          <p14:tracePt t="47665" x="4527550" y="1447800"/>
          <p14:tracePt t="47673" x="4527550" y="1454150"/>
          <p14:tracePt t="47682" x="4527550" y="1460500"/>
          <p14:tracePt t="47705" x="4527550" y="1466850"/>
          <p14:tracePt t="47715" x="4540250" y="1473200"/>
          <p14:tracePt t="48922" x="4546600" y="1485900"/>
          <p14:tracePt t="48930" x="4546600" y="1473200"/>
          <p14:tracePt t="48938" x="4552950" y="1466850"/>
          <p14:tracePt t="48954" x="4552950" y="1460500"/>
          <p14:tracePt t="48970" x="4572000" y="1441450"/>
          <p14:tracePt t="50234" x="4572000" y="1454150"/>
          <p14:tracePt t="50298" x="4572000" y="1460500"/>
          <p14:tracePt t="50330" x="4572000" y="1466850"/>
          <p14:tracePt t="50354" x="4572000" y="1473200"/>
          <p14:tracePt t="50362" x="4572000" y="1492250"/>
          <p14:tracePt t="50378" x="4572000" y="1498600"/>
          <p14:tracePt t="50394" x="4572000" y="1504950"/>
          <p14:tracePt t="50402" x="4572000" y="1511300"/>
          <p14:tracePt t="50416" x="4572000" y="1530350"/>
          <p14:tracePt t="50432" x="4559300" y="1555750"/>
          <p14:tracePt t="50449" x="4502150" y="1581150"/>
          <p14:tracePt t="50466" x="4394200" y="1638300"/>
          <p14:tracePt t="50482" x="4324350" y="1663700"/>
          <p14:tracePt t="50499" x="4203700" y="1727200"/>
          <p14:tracePt t="50516" x="4051300" y="1790700"/>
          <p14:tracePt t="50532" x="3886200" y="1841500"/>
          <p14:tracePt t="50549" x="3670300" y="1911350"/>
          <p14:tracePt t="50566" x="3473450" y="1949450"/>
          <p14:tracePt t="50582" x="3155950" y="1974850"/>
          <p14:tracePt t="50599" x="2882900" y="1974850"/>
          <p14:tracePt t="50616" x="2654300" y="1974850"/>
          <p14:tracePt t="50632" x="2533650" y="1974850"/>
          <p14:tracePt t="50649" x="2463800" y="1974850"/>
          <p14:tracePt t="50666" x="2400300" y="1955800"/>
          <p14:tracePt t="50682" x="2381250" y="1955800"/>
          <p14:tracePt t="50699" x="2368550" y="1955800"/>
          <p14:tracePt t="50716" x="2336800" y="1955800"/>
          <p14:tracePt t="50733" x="2305050" y="1955800"/>
          <p14:tracePt t="50749" x="2247900" y="1955800"/>
          <p14:tracePt t="50766" x="2197100" y="1955800"/>
          <p14:tracePt t="50783" x="2152650" y="1955800"/>
          <p14:tracePt t="50799" x="2095500" y="1955800"/>
          <p14:tracePt t="50816" x="2051050" y="1974850"/>
          <p14:tracePt t="50833" x="1993900" y="2006600"/>
          <p14:tracePt t="50849" x="1943100" y="2032000"/>
          <p14:tracePt t="50866" x="1924050" y="2051050"/>
          <p14:tracePt t="50883" x="1917700" y="2051050"/>
          <p14:tracePt t="51042" x="1930400" y="2051050"/>
          <p14:tracePt t="51058" x="1936750" y="2044700"/>
          <p14:tracePt t="51082" x="1943100" y="2038350"/>
          <p14:tracePt t="51098" x="1949450" y="2038350"/>
          <p14:tracePt t="51114" x="1955800" y="2038350"/>
          <p14:tracePt t="51130" x="1968500" y="2038350"/>
          <p14:tracePt t="51146" x="1993900" y="2038350"/>
          <p14:tracePt t="51154" x="2000250" y="2038350"/>
          <p14:tracePt t="51166" x="2025650" y="2038350"/>
          <p14:tracePt t="51183" x="2089150" y="2038350"/>
          <p14:tracePt t="51199" x="2178050" y="2038350"/>
          <p14:tracePt t="51216" x="2273300" y="2038350"/>
          <p14:tracePt t="51233" x="2355850" y="2038350"/>
          <p14:tracePt t="51249" x="2432050" y="2038350"/>
          <p14:tracePt t="51266" x="2482850" y="2038350"/>
          <p14:tracePt t="51283" x="2489200" y="2038350"/>
          <p14:tracePt t="51299" x="2508250" y="2038350"/>
          <p14:tracePt t="51316" x="2527300" y="2038350"/>
          <p14:tracePt t="51346" x="2533650" y="2038350"/>
          <p14:tracePt t="51354" x="2546350" y="2038350"/>
          <p14:tracePt t="51370" x="2559050" y="2038350"/>
          <p14:tracePt t="51383" x="2565400" y="2038350"/>
          <p14:tracePt t="51399" x="2584450" y="2038350"/>
          <p14:tracePt t="51416" x="2603500" y="2032000"/>
          <p14:tracePt t="51433" x="2609850" y="2019300"/>
          <p14:tracePt t="51506" x="2616200" y="2012950"/>
          <p14:tracePt t="51514" x="2622550" y="2012950"/>
          <p14:tracePt t="51546" x="2628900" y="2006600"/>
          <p14:tracePt t="51602" x="2641600" y="2000250"/>
          <p14:tracePt t="52395" x="2641600" y="1993900"/>
          <p14:tracePt t="52427" x="2641600" y="1987550"/>
          <p14:tracePt t="53043" x="2641600" y="1974850"/>
          <p14:tracePt t="53051" x="2641600" y="1968500"/>
          <p14:tracePt t="53067" x="2641600" y="1955800"/>
          <p14:tracePt t="53083" x="2641600" y="1949450"/>
          <p14:tracePt t="53307" x="2641600" y="1936750"/>
          <p14:tracePt t="53315" x="2641600" y="1930400"/>
          <p14:tracePt t="53323" x="2641600" y="1917700"/>
          <p14:tracePt t="53339" x="2641600" y="1911350"/>
          <p14:tracePt t="53363" x="2641600" y="1905000"/>
          <p14:tracePt t="54323" x="2635250" y="1885950"/>
          <p14:tracePt t="54331" x="2635250" y="1879600"/>
          <p14:tracePt t="54339" x="2628900" y="1873250"/>
          <p14:tracePt t="54350" x="2622550" y="1860550"/>
          <p14:tracePt t="54367" x="2616200" y="1854200"/>
          <p14:tracePt t="54383" x="2597150" y="1828800"/>
          <p14:tracePt t="54400" x="2584450" y="1822450"/>
          <p14:tracePt t="54417" x="2559050" y="1816100"/>
          <p14:tracePt t="54433" x="2533650" y="1816100"/>
          <p14:tracePt t="54450" x="2514600" y="1816100"/>
          <p14:tracePt t="54467" x="2470150" y="1841500"/>
          <p14:tracePt t="54483" x="2451100" y="1879600"/>
          <p14:tracePt t="54500" x="2425700" y="1892300"/>
          <p14:tracePt t="54517" x="2400300" y="1917700"/>
          <p14:tracePt t="54533" x="2387600" y="1930400"/>
          <p14:tracePt t="54550" x="2355850" y="1955800"/>
          <p14:tracePt t="54567" x="2349500" y="1968500"/>
          <p14:tracePt t="54583" x="2336800" y="1974850"/>
          <p14:tracePt t="54600" x="2324100" y="1987550"/>
          <p14:tracePt t="54617" x="2305050" y="2000250"/>
          <p14:tracePt t="54635" x="2298700" y="2006600"/>
          <p14:tracePt t="54675" x="2292350" y="2006600"/>
          <p14:tracePt t="54683" x="2279650" y="2006600"/>
          <p14:tracePt t="54699" x="2273300" y="2006600"/>
          <p14:tracePt t="54707" x="2266950" y="2006600"/>
          <p14:tracePt t="54717" x="2260600" y="2000250"/>
          <p14:tracePt t="54771" x="2247900" y="2000250"/>
          <p14:tracePt t="54803" x="2235200" y="2000250"/>
          <p14:tracePt t="54811" x="2228850" y="2006600"/>
          <p14:tracePt t="54819" x="2222500" y="2012950"/>
          <p14:tracePt t="54835" x="2216150" y="2032000"/>
          <p14:tracePt t="54867" x="2209800" y="2038350"/>
          <p14:tracePt t="54899" x="2197100" y="2044700"/>
          <p14:tracePt t="54971" x="2190750" y="2051050"/>
          <p14:tracePt t="54979" x="2184400" y="2057400"/>
          <p14:tracePt t="54987" x="2178050" y="2070100"/>
          <p14:tracePt t="55000" x="2159000" y="2082800"/>
          <p14:tracePt t="55017" x="2146300" y="2095500"/>
          <p14:tracePt t="55034" x="2139950" y="2114550"/>
          <p14:tracePt t="55243" x="2133600" y="2114550"/>
          <p14:tracePt t="55251" x="2120900" y="2114550"/>
          <p14:tracePt t="55267" x="2114550" y="2114550"/>
          <p14:tracePt t="55284" x="2089150" y="2127250"/>
          <p14:tracePt t="55300" x="2070100" y="2146300"/>
          <p14:tracePt t="55317" x="2051050" y="2159000"/>
          <p14:tracePt t="55334" x="2032000" y="2171700"/>
          <p14:tracePt t="55350" x="2006600" y="2184400"/>
          <p14:tracePt t="55367" x="1974850" y="2203450"/>
          <p14:tracePt t="55384" x="1949450" y="2209800"/>
          <p14:tracePt t="55400" x="1885950" y="2228850"/>
          <p14:tracePt t="55417" x="1860550" y="2235200"/>
          <p14:tracePt t="55434" x="1797050" y="2235200"/>
          <p14:tracePt t="55450" x="1771650" y="2235200"/>
          <p14:tracePt t="55467" x="1682750" y="2235200"/>
          <p14:tracePt t="55484" x="1587500" y="2216150"/>
          <p14:tracePt t="55500" x="1454150" y="2178050"/>
          <p14:tracePt t="55517" x="1295400" y="2165350"/>
          <p14:tracePt t="55534" x="1136650" y="2152650"/>
          <p14:tracePt t="55550" x="984250" y="2114550"/>
          <p14:tracePt t="55567" x="863600" y="2114550"/>
          <p14:tracePt t="55584" x="787400" y="2114550"/>
          <p14:tracePt t="55600" x="742950" y="2114550"/>
          <p14:tracePt t="55617" x="723900" y="2114550"/>
          <p14:tracePt t="55634" x="717550" y="2114550"/>
          <p14:tracePt t="55650" x="692150" y="2114550"/>
          <p14:tracePt t="55667" x="679450" y="2133600"/>
          <p14:tracePt t="55684" x="654050" y="2152650"/>
          <p14:tracePt t="55700" x="641350" y="2171700"/>
          <p14:tracePt t="55717" x="615950" y="2190750"/>
          <p14:tracePt t="55734" x="609600" y="2203450"/>
          <p14:tracePt t="55750" x="596900" y="2216150"/>
          <p14:tracePt t="55767" x="596900" y="2222500"/>
          <p14:tracePt t="55784" x="590550" y="2235200"/>
          <p14:tracePt t="55800" x="577850" y="2247900"/>
          <p14:tracePt t="55817" x="571500" y="2254250"/>
          <p14:tracePt t="55843" x="571500" y="2260600"/>
          <p14:tracePt t="55851" x="571500" y="2266950"/>
          <p14:tracePt t="55867" x="622300" y="2311400"/>
          <p14:tracePt t="55884" x="768350" y="2336800"/>
          <p14:tracePt t="55900" x="1041400" y="2336800"/>
          <p14:tracePt t="55917" x="1320800" y="2336800"/>
          <p14:tracePt t="55934" x="1435100" y="2336800"/>
          <p14:tracePt t="55950" x="1466850" y="2336800"/>
          <p14:tracePt t="55967" x="1479550" y="2336800"/>
          <p14:tracePt t="55984" x="1504950" y="2349500"/>
          <p14:tracePt t="56051" x="1511300" y="2355850"/>
          <p14:tracePt t="56259" x="1511300" y="2343150"/>
          <p14:tracePt t="56283" x="1511300" y="2330450"/>
          <p14:tracePt t="56403" x="1517650" y="2330450"/>
          <p14:tracePt t="56411" x="1517650" y="2349500"/>
          <p14:tracePt t="56419" x="1536700" y="2368550"/>
          <p14:tracePt t="56434" x="1543050" y="2368550"/>
          <p14:tracePt t="56451" x="1574800" y="2374900"/>
          <p14:tracePt t="56467" x="1638300" y="2374900"/>
          <p14:tracePt t="56484" x="1657350" y="2374900"/>
          <p14:tracePt t="56500" x="1682750" y="2374900"/>
          <p14:tracePt t="56517" x="1714500" y="2374900"/>
          <p14:tracePt t="56534" x="1739900" y="2374900"/>
          <p14:tracePt t="56551" x="1746250" y="2374900"/>
          <p14:tracePt t="56567" x="1758950" y="2374900"/>
          <p14:tracePt t="56584" x="1778000" y="2349500"/>
          <p14:tracePt t="56600" x="1790700" y="2324100"/>
          <p14:tracePt t="56617" x="1803400" y="2292350"/>
          <p14:tracePt t="56634" x="1809750" y="2286000"/>
          <p14:tracePt t="56651" x="1828800" y="2266950"/>
          <p14:tracePt t="56667" x="1835150" y="2260600"/>
          <p14:tracePt t="56739" x="1841500" y="2260600"/>
          <p14:tracePt t="56756" x="1854200" y="2260600"/>
          <p14:tracePt t="56779" x="1873250" y="2279650"/>
          <p14:tracePt t="56811" x="1885950" y="2286000"/>
          <p14:tracePt t="56820" x="1892300" y="2292350"/>
          <p14:tracePt t="56834" x="1898650" y="2292350"/>
          <p14:tracePt t="56851" x="1930400" y="2317750"/>
          <p14:tracePt t="56867" x="1962150" y="2317750"/>
          <p14:tracePt t="56884" x="1993900" y="2317750"/>
          <p14:tracePt t="56901" x="2025650" y="2317750"/>
          <p14:tracePt t="56917" x="2082800" y="2317750"/>
          <p14:tracePt t="56934" x="2171700" y="2317750"/>
          <p14:tracePt t="56951" x="2266950" y="2317750"/>
          <p14:tracePt t="56967" x="2349500" y="2317750"/>
          <p14:tracePt t="56984" x="2419350" y="2305050"/>
          <p14:tracePt t="57001" x="2463800" y="2298700"/>
          <p14:tracePt t="57020" x="2470150" y="2298700"/>
          <p14:tracePt t="57132" x="2482850" y="2286000"/>
          <p14:tracePt t="57140" x="2482850" y="2279650"/>
          <p14:tracePt t="57151" x="2476500" y="2273300"/>
          <p14:tracePt t="57167" x="2463800" y="2260600"/>
          <p14:tracePt t="57184" x="2438400" y="2241550"/>
          <p14:tracePt t="57201" x="2425700" y="2235200"/>
          <p14:tracePt t="57217" x="2400300" y="2235200"/>
          <p14:tracePt t="57234" x="2368550" y="2228850"/>
          <p14:tracePt t="57251" x="2349500" y="2228850"/>
          <p14:tracePt t="57267" x="2311400" y="2209800"/>
          <p14:tracePt t="57284" x="2298700" y="2197100"/>
          <p14:tracePt t="57301" x="2279650" y="2184400"/>
          <p14:tracePt t="57317" x="2260600" y="2165350"/>
          <p14:tracePt t="57334" x="2241550" y="2146300"/>
          <p14:tracePt t="57351" x="2222500" y="2101850"/>
          <p14:tracePt t="57367" x="2209800" y="2076450"/>
          <p14:tracePt t="57384" x="2159000" y="2051050"/>
          <p14:tracePt t="57401" x="2101850" y="2012950"/>
          <p14:tracePt t="57417" x="2025650" y="1968500"/>
          <p14:tracePt t="57434" x="1955800" y="1949450"/>
          <p14:tracePt t="57451" x="1898650" y="1930400"/>
          <p14:tracePt t="57468" x="1803400" y="1911350"/>
          <p14:tracePt t="57484" x="1758950" y="1898650"/>
          <p14:tracePt t="57501" x="1695450" y="1898650"/>
          <p14:tracePt t="57517" x="1600200" y="1898650"/>
          <p14:tracePt t="57534" x="1511300" y="1898650"/>
          <p14:tracePt t="57551" x="1384300" y="1898650"/>
          <p14:tracePt t="57567" x="1263650" y="1898650"/>
          <p14:tracePt t="57584" x="1136650" y="1898650"/>
          <p14:tracePt t="57601" x="1047750" y="1898650"/>
          <p14:tracePt t="57617" x="965200" y="1898650"/>
          <p14:tracePt t="57634" x="920750" y="1898650"/>
          <p14:tracePt t="57651" x="889000" y="1898650"/>
          <p14:tracePt t="57668" x="850900" y="1898650"/>
          <p14:tracePt t="57684" x="844550" y="1898650"/>
          <p14:tracePt t="57701" x="812800" y="1898650"/>
          <p14:tracePt t="57717" x="749300" y="1924050"/>
          <p14:tracePt t="57734" x="736600" y="1930400"/>
          <p14:tracePt t="57751" x="704850" y="1930400"/>
          <p14:tracePt t="57767" x="679450" y="1943100"/>
          <p14:tracePt t="57784" x="666750" y="1949450"/>
          <p14:tracePt t="57801" x="647700" y="1962150"/>
          <p14:tracePt t="57817" x="635000" y="1981200"/>
          <p14:tracePt t="57834" x="628650" y="1987550"/>
          <p14:tracePt t="57851" x="628650" y="2012950"/>
          <p14:tracePt t="57868" x="628650" y="2051050"/>
          <p14:tracePt t="57884" x="628650" y="2082800"/>
          <p14:tracePt t="57901" x="628650" y="2127250"/>
          <p14:tracePt t="57918" x="628650" y="2171700"/>
          <p14:tracePt t="57934" x="628650" y="2222500"/>
          <p14:tracePt t="57951" x="647700" y="2273300"/>
          <p14:tracePt t="57968" x="685800" y="2343150"/>
          <p14:tracePt t="57984" x="774700" y="2400300"/>
          <p14:tracePt t="58001" x="889000" y="2444750"/>
          <p14:tracePt t="58018" x="1022350" y="2501900"/>
          <p14:tracePt t="58034" x="1079500" y="2520950"/>
          <p14:tracePt t="58051" x="1111250" y="2540000"/>
          <p14:tracePt t="58068" x="1130300" y="2540000"/>
          <p14:tracePt t="58084" x="1155700" y="2540000"/>
          <p14:tracePt t="58101" x="1162050" y="2540000"/>
          <p14:tracePt t="58118" x="1193800" y="2540000"/>
          <p14:tracePt t="58134" x="1206500" y="2540000"/>
          <p14:tracePt t="58151" x="1250950" y="2527300"/>
          <p14:tracePt t="58168" x="1308100" y="2520950"/>
          <p14:tracePt t="58184" x="1403350" y="2501900"/>
          <p14:tracePt t="58201" x="1492250" y="2501900"/>
          <p14:tracePt t="58218" x="1600200" y="2501900"/>
          <p14:tracePt t="58234" x="1708150" y="2489200"/>
          <p14:tracePt t="58251" x="1816100" y="2476500"/>
          <p14:tracePt t="58268" x="1962150" y="2463800"/>
          <p14:tracePt t="58284" x="2063750" y="2444750"/>
          <p14:tracePt t="58301" x="2127250" y="2432050"/>
          <p14:tracePt t="58318" x="2159000" y="2432050"/>
          <p14:tracePt t="58334" x="2178050" y="2425700"/>
          <p14:tracePt t="58351" x="2203450" y="2419350"/>
          <p14:tracePt t="58368" x="2216150" y="2419350"/>
          <p14:tracePt t="58384" x="2222500" y="2413000"/>
          <p14:tracePt t="58401" x="2228850" y="2406650"/>
          <p14:tracePt t="58418" x="2247900" y="2393950"/>
          <p14:tracePt t="58434" x="2254250" y="2387600"/>
          <p14:tracePt t="58452" x="2260600" y="2381250"/>
          <p14:tracePt t="58468" x="2279650" y="2362200"/>
          <p14:tracePt t="58484" x="2292350" y="2349500"/>
          <p14:tracePt t="58508" x="2305050" y="2324100"/>
          <p14:tracePt t="58524" x="2311400" y="2305050"/>
          <p14:tracePt t="58534" x="2317750" y="2298700"/>
          <p14:tracePt t="58551" x="2324100" y="2279650"/>
          <p14:tracePt t="58568" x="2324100" y="2266950"/>
          <p14:tracePt t="58584" x="2324100" y="2241550"/>
          <p14:tracePt t="58601" x="2324100" y="2228850"/>
          <p14:tracePt t="58618" x="2324100" y="2203450"/>
          <p14:tracePt t="58634" x="2324100" y="2190750"/>
          <p14:tracePt t="58651" x="2324100" y="2171700"/>
          <p14:tracePt t="58668" x="2324100" y="2159000"/>
          <p14:tracePt t="58684" x="2324100" y="2152650"/>
          <p14:tracePt t="59420" x="2324100" y="2133600"/>
          <p14:tracePt t="59428" x="2324100" y="2127250"/>
          <p14:tracePt t="59460" x="2324100" y="2120900"/>
          <p14:tracePt t="59476" x="2324100" y="2114550"/>
          <p14:tracePt t="59484" x="2324100" y="2095500"/>
          <p14:tracePt t="59492" x="2324100" y="2089150"/>
          <p14:tracePt t="59501" x="2324100" y="2082800"/>
          <p14:tracePt t="59518" x="2324100" y="2076450"/>
          <p14:tracePt t="59535" x="2324100" y="2051050"/>
          <p14:tracePt t="59551" x="2317750" y="2044700"/>
          <p14:tracePt t="59572" x="2311400" y="2044700"/>
          <p14:tracePt t="59596" x="2292350" y="2044700"/>
          <p14:tracePt t="59612" x="2286000" y="2044700"/>
          <p14:tracePt t="59636" x="2279650" y="2044700"/>
          <p14:tracePt t="59644" x="2273300" y="2044700"/>
          <p14:tracePt t="59652" x="2266950" y="2044700"/>
          <p14:tracePt t="59668" x="2241550" y="2032000"/>
          <p14:tracePt t="59685" x="2222500" y="2032000"/>
          <p14:tracePt t="59701" x="2203450" y="2032000"/>
          <p14:tracePt t="59718" x="2165350" y="2025650"/>
          <p14:tracePt t="59735" x="2152650" y="2025650"/>
          <p14:tracePt t="59751" x="2108200" y="2019300"/>
          <p14:tracePt t="59768" x="2082800" y="2000250"/>
          <p14:tracePt t="59785" x="2032000" y="1981200"/>
          <p14:tracePt t="59801" x="1974850" y="1949450"/>
          <p14:tracePt t="59818" x="1885950" y="1898650"/>
          <p14:tracePt t="59835" x="1816100" y="1854200"/>
          <p14:tracePt t="59851" x="1727200" y="1822450"/>
          <p14:tracePt t="59868" x="1625600" y="1803400"/>
          <p14:tracePt t="59885" x="1530350" y="1797050"/>
          <p14:tracePt t="59901" x="1447800" y="1797050"/>
          <p14:tracePt t="59918" x="1371600" y="1797050"/>
          <p14:tracePt t="59935" x="1289050" y="1797050"/>
          <p14:tracePt t="59951" x="1225550" y="1797050"/>
          <p14:tracePt t="59968" x="1168400" y="1797050"/>
          <p14:tracePt t="59985" x="1104900" y="1797050"/>
          <p14:tracePt t="60001" x="1060450" y="1797050"/>
          <p14:tracePt t="60018" x="1016000" y="1797050"/>
          <p14:tracePt t="60035" x="990600" y="1797050"/>
          <p14:tracePt t="60051" x="965200" y="1797050"/>
          <p14:tracePt t="60068" x="958850" y="1797050"/>
          <p14:tracePt t="60276" x="952500" y="1803400"/>
          <p14:tracePt t="60284" x="933450" y="1809750"/>
          <p14:tracePt t="60301" x="908050" y="1841500"/>
          <p14:tracePt t="60318" x="882650" y="1866900"/>
          <p14:tracePt t="60335" x="857250" y="1892300"/>
          <p14:tracePt t="60351" x="819150" y="1936750"/>
          <p14:tracePt t="60368" x="812800" y="1962150"/>
          <p14:tracePt t="60385" x="793750" y="1981200"/>
          <p14:tracePt t="60516" x="787400" y="1993900"/>
          <p14:tracePt t="60532" x="787400" y="2000250"/>
          <p14:tracePt t="60540" x="787400" y="2006600"/>
          <p14:tracePt t="60551" x="781050" y="2012950"/>
          <p14:tracePt t="60568" x="774700" y="2019300"/>
          <p14:tracePt t="60585" x="774700" y="2038350"/>
          <p14:tracePt t="60601" x="755650" y="2051050"/>
          <p14:tracePt t="60620" x="749300" y="2057400"/>
          <p14:tracePt t="60636" x="749300" y="2076450"/>
          <p14:tracePt t="60651" x="749300" y="2082800"/>
          <p14:tracePt t="60668" x="742950" y="2114550"/>
          <p14:tracePt t="60685" x="736600" y="2146300"/>
          <p14:tracePt t="60702" x="736600" y="2165350"/>
          <p14:tracePt t="60718" x="736600" y="2178050"/>
          <p14:tracePt t="60735" x="736600" y="2197100"/>
          <p14:tracePt t="60752" x="736600" y="2209800"/>
          <p14:tracePt t="60768" x="736600" y="2241550"/>
          <p14:tracePt t="60785" x="736600" y="2254250"/>
          <p14:tracePt t="60802" x="762000" y="2279650"/>
          <p14:tracePt t="60818" x="806450" y="2317750"/>
          <p14:tracePt t="60835" x="869950" y="2349500"/>
          <p14:tracePt t="60852" x="952500" y="2381250"/>
          <p14:tracePt t="60868" x="1143000" y="2438400"/>
          <p14:tracePt t="60885" x="1231900" y="2438400"/>
          <p14:tracePt t="60902" x="1339850" y="2438400"/>
          <p14:tracePt t="60918" x="1447800" y="2438400"/>
          <p14:tracePt t="60935" x="1555750" y="2419350"/>
          <p14:tracePt t="60952" x="1625600" y="2413000"/>
          <p14:tracePt t="60968" x="1701800" y="2413000"/>
          <p14:tracePt t="60985" x="1758950" y="2400300"/>
          <p14:tracePt t="61002" x="1803400" y="2393950"/>
          <p14:tracePt t="61018" x="1835150" y="2393950"/>
          <p14:tracePt t="61035" x="1873250" y="2393950"/>
          <p14:tracePt t="61052" x="1917700" y="2393950"/>
          <p14:tracePt t="61068" x="1981200" y="2393950"/>
          <p14:tracePt t="61085" x="2012950" y="2393950"/>
          <p14:tracePt t="61102" x="2044700" y="2393950"/>
          <p14:tracePt t="61118" x="2057400" y="2393950"/>
          <p14:tracePt t="61135" x="2063750" y="2393950"/>
          <p14:tracePt t="61152" x="2082800" y="2393950"/>
          <p14:tracePt t="61168" x="2089150" y="2393950"/>
          <p14:tracePt t="61185" x="2095500" y="2393950"/>
          <p14:tracePt t="61237" x="2101850" y="2393950"/>
          <p14:tracePt t="61373" x="2108200" y="2393950"/>
          <p14:tracePt t="61389" x="2120900" y="2387600"/>
          <p14:tracePt t="61396" x="2133600" y="2368550"/>
          <p14:tracePt t="61413" x="2133600" y="2362200"/>
          <p14:tracePt t="61421" x="2146300" y="2343150"/>
          <p14:tracePt t="61437" x="2146300" y="2336800"/>
          <p14:tracePt t="61453" x="2152650" y="2324100"/>
          <p14:tracePt t="61469" x="2152650" y="2311400"/>
          <p14:tracePt t="61485" x="2152650" y="2298700"/>
          <p14:tracePt t="61502" x="2152650" y="2273300"/>
          <p14:tracePt t="61518" x="2152650" y="2260600"/>
          <p14:tracePt t="61535" x="2152650" y="2235200"/>
          <p14:tracePt t="61552" x="2152650" y="2222500"/>
          <p14:tracePt t="61568" x="2152650" y="2203450"/>
          <p14:tracePt t="63709" x="2152650" y="2197100"/>
          <p14:tracePt t="67246" x="2152650" y="2184400"/>
          <p14:tracePt t="67254" x="2152650" y="2152650"/>
          <p14:tracePt t="67270" x="2152650" y="2139950"/>
          <p14:tracePt t="67286" x="2152650" y="2108200"/>
          <p14:tracePt t="67303" x="2152650" y="2082800"/>
          <p14:tracePt t="67320" x="2152650" y="2076450"/>
          <p14:tracePt t="67336" x="2152650" y="2070100"/>
          <p14:tracePt t="67462" x="2152650" y="2063750"/>
          <p14:tracePt t="67470" x="2152650" y="2044700"/>
          <p14:tracePt t="67686" x="2146300" y="2057400"/>
          <p14:tracePt t="67694" x="2146300" y="2076450"/>
          <p14:tracePt t="67703" x="2127250" y="2114550"/>
          <p14:tracePt t="67720" x="2120900" y="2159000"/>
          <p14:tracePt t="67736" x="2108200" y="2216150"/>
          <p14:tracePt t="67753" x="2108200" y="2260600"/>
          <p14:tracePt t="67770" x="2101850" y="2305050"/>
          <p14:tracePt t="67786" x="2101850" y="2336800"/>
          <p14:tracePt t="67803" x="2089150" y="2362200"/>
          <p14:tracePt t="67820" x="2082800" y="2387600"/>
          <p14:tracePt t="67836" x="2082800" y="2419350"/>
          <p14:tracePt t="67853" x="2076450" y="2438400"/>
          <p14:tracePt t="67855" x="2076450" y="2444750"/>
          <p14:tracePt t="67870" x="2076450" y="2470150"/>
          <p14:tracePt t="67966" x="2076450" y="2406650"/>
          <p14:tracePt t="67974" x="2089150" y="2381250"/>
          <p14:tracePt t="67987" x="2095500" y="2311400"/>
          <p14:tracePt t="68003" x="2152650" y="2133600"/>
          <p14:tracePt t="68020" x="2171700" y="1987550"/>
          <p14:tracePt t="68037" x="2184400" y="1892300"/>
          <p14:tracePt t="68053" x="2203450" y="1797050"/>
          <p14:tracePt t="68070" x="2216150" y="1758950"/>
          <p14:tracePt t="68087" x="2222500" y="1746250"/>
          <p14:tracePt t="68198" x="2222500" y="1752600"/>
          <p14:tracePt t="68206" x="2222500" y="1758950"/>
          <p14:tracePt t="68220" x="2222500" y="1784350"/>
          <p14:tracePt t="68237" x="2222500" y="1816100"/>
          <p14:tracePt t="68253" x="2222500" y="1847850"/>
          <p14:tracePt t="68270" x="2222500" y="1911350"/>
          <p14:tracePt t="68287" x="2222500" y="1924050"/>
          <p14:tracePt t="68303" x="2222500" y="1930400"/>
          <p14:tracePt t="68320" x="2222500" y="1949450"/>
          <p14:tracePt t="68337" x="2222500" y="1962150"/>
          <p14:tracePt t="68353" x="2228850" y="1968500"/>
          <p14:tracePt t="68370" x="2235200" y="1968500"/>
          <p14:tracePt t="68387" x="2241550" y="1974850"/>
          <p14:tracePt t="68414" x="2254250" y="1974850"/>
          <p14:tracePt t="68430" x="2279650" y="1987550"/>
          <p14:tracePt t="68438" x="2279650" y="1993900"/>
          <p14:tracePt t="68454" x="2279650" y="2000250"/>
          <p14:tracePt t="68470" x="2273300" y="2032000"/>
          <p14:tracePt t="68487" x="2273300" y="2038350"/>
          <p14:tracePt t="68503" x="2273300" y="2070100"/>
          <p14:tracePt t="68520" x="2266950" y="2089150"/>
          <p14:tracePt t="68537" x="2266950" y="2108200"/>
          <p14:tracePt t="68553" x="2266950" y="2127250"/>
          <p14:tracePt t="68570" x="2247900" y="2171700"/>
          <p14:tracePt t="68587" x="2241550" y="2190750"/>
          <p14:tracePt t="68603" x="2222500" y="2241550"/>
          <p14:tracePt t="68620" x="2184400" y="2298700"/>
          <p14:tracePt t="68637" x="2165350" y="2355850"/>
          <p14:tracePt t="68653" x="2133600" y="2451100"/>
          <p14:tracePt t="68670" x="2076450" y="2609850"/>
          <p14:tracePt t="68687" x="2032000" y="2698750"/>
          <p14:tracePt t="68703" x="2019300" y="2762250"/>
          <p14:tracePt t="68720" x="2012950" y="2819400"/>
          <p14:tracePt t="68737" x="2006600" y="2857500"/>
          <p14:tracePt t="68753" x="2006600" y="2870200"/>
          <p14:tracePt t="68770" x="2006600" y="2882900"/>
          <p14:tracePt t="68787" x="2006600" y="2895600"/>
          <p14:tracePt t="68803" x="2006600" y="2901950"/>
          <p14:tracePt t="68820" x="2012950" y="2901950"/>
          <p14:tracePt t="68837" x="2019300" y="2901950"/>
          <p14:tracePt t="68853" x="2032000" y="2901950"/>
          <p14:tracePt t="68870" x="2044700" y="2901950"/>
          <p14:tracePt t="68887" x="2051050" y="2901950"/>
          <p14:tracePt t="68903" x="2070100" y="2889250"/>
          <p14:tracePt t="68926" x="2076450" y="2882900"/>
          <p14:tracePt t="68942" x="2082800" y="2857500"/>
          <p14:tracePt t="68953" x="2082800" y="2851150"/>
          <p14:tracePt t="68970" x="2101850" y="2806700"/>
          <p14:tracePt t="68987" x="2101850" y="2781300"/>
          <p14:tracePt t="69003" x="2120900" y="2755900"/>
          <p14:tracePt t="69020" x="2127250" y="2736850"/>
          <p14:tracePt t="69037" x="2152650" y="2711450"/>
          <p14:tracePt t="69053" x="2171700" y="2692400"/>
          <p14:tracePt t="69070" x="2190750" y="2660650"/>
          <p14:tracePt t="69087" x="2203450" y="2641600"/>
          <p14:tracePt t="69103" x="2203450" y="2603500"/>
          <p14:tracePt t="69120" x="2209800" y="2565400"/>
          <p14:tracePt t="69137" x="2209800" y="2527300"/>
          <p14:tracePt t="69153" x="2228850" y="2514600"/>
          <p14:tracePt t="69170" x="2235200" y="2489200"/>
          <p14:tracePt t="69187" x="2235200" y="2470150"/>
          <p14:tracePt t="69203" x="2241550" y="2463800"/>
          <p14:tracePt t="69220" x="2247900" y="2444750"/>
          <p14:tracePt t="69238" x="2260600" y="2425700"/>
          <p14:tracePt t="69254" x="2266950" y="2419350"/>
          <p14:tracePt t="69343" x="2266950" y="2425700"/>
          <p14:tracePt t="69350" x="2266950" y="2444750"/>
          <p14:tracePt t="69358" x="2260600" y="2463800"/>
          <p14:tracePt t="69370" x="2260600" y="2470150"/>
          <p14:tracePt t="69387" x="2260600" y="2482850"/>
          <p14:tracePt t="69403" x="2254250" y="2489200"/>
          <p14:tracePt t="69494" x="2254250" y="2501900"/>
          <p14:tracePt t="69518" x="2266950" y="2501900"/>
          <p14:tracePt t="69550" x="2273300" y="2501900"/>
          <p14:tracePt t="69582" x="2279650" y="2501900"/>
          <p14:tracePt t="69599" x="2292350" y="2501900"/>
          <p14:tracePt t="69615" x="2305050" y="2501900"/>
          <p14:tracePt t="69622" x="2317750" y="2508250"/>
          <p14:tracePt t="69637" x="2336800" y="2514600"/>
          <p14:tracePt t="69654" x="2393950" y="2533650"/>
          <p14:tracePt t="69670" x="2520950" y="2578100"/>
          <p14:tracePt t="69687" x="2616200" y="2584450"/>
          <p14:tracePt t="69704" x="2692400" y="2584450"/>
          <p14:tracePt t="69720" x="2749550" y="2584450"/>
          <p14:tracePt t="69737" x="2794000" y="2584450"/>
          <p14:tracePt t="69754" x="2832100" y="2565400"/>
          <p14:tracePt t="69770" x="2876550" y="2546350"/>
          <p14:tracePt t="69787" x="2901950" y="2520950"/>
          <p14:tracePt t="69804" x="2914650" y="2508250"/>
          <p14:tracePt t="69820" x="2940050" y="2489200"/>
          <p14:tracePt t="69837" x="2959100" y="2489200"/>
          <p14:tracePt t="69854" x="2965450" y="2482850"/>
          <p14:tracePt t="69870" x="3003550" y="2482850"/>
          <p14:tracePt t="69887" x="3035300" y="2482850"/>
          <p14:tracePt t="69904" x="3054350" y="2476500"/>
          <p14:tracePt t="69920" x="3060700" y="2476500"/>
          <p14:tracePt t="69937" x="3073400" y="2476500"/>
          <p14:tracePt t="69954" x="3092450" y="2476500"/>
          <p14:tracePt t="69970" x="3098800" y="2476500"/>
          <p14:tracePt t="69987" x="3117850" y="2476500"/>
          <p14:tracePt t="70004" x="3130550" y="2476500"/>
          <p14:tracePt t="70020" x="3149600" y="2476500"/>
          <p14:tracePt t="70037" x="3175000" y="2476500"/>
          <p14:tracePt t="70054" x="3206750" y="2476500"/>
          <p14:tracePt t="70070" x="3257550" y="2476500"/>
          <p14:tracePt t="70087" x="3282950" y="2482850"/>
          <p14:tracePt t="70104" x="3295650" y="2495550"/>
          <p14:tracePt t="70127" x="3314700" y="2495550"/>
          <p14:tracePt t="70143" x="3321050" y="2495550"/>
          <p14:tracePt t="70154" x="3340100" y="2501900"/>
          <p14:tracePt t="70170" x="3352800" y="2501900"/>
          <p14:tracePt t="70187" x="3378200" y="2501900"/>
          <p14:tracePt t="70204" x="3409950" y="2501900"/>
          <p14:tracePt t="70220" x="3454400" y="2501900"/>
          <p14:tracePt t="70237" x="3511550" y="2501900"/>
          <p14:tracePt t="70254" x="3549650" y="2501900"/>
          <p14:tracePt t="70271" x="3619500" y="2489200"/>
          <p14:tracePt t="70287" x="3644900" y="2482850"/>
          <p14:tracePt t="70304" x="3689350" y="2463800"/>
          <p14:tracePt t="70320" x="3727450" y="2444750"/>
          <p14:tracePt t="70337" x="3733800" y="2432050"/>
          <p14:tracePt t="70354" x="3759200" y="2425700"/>
          <p14:tracePt t="70370" x="3790950" y="2400300"/>
          <p14:tracePt t="70387" x="3803650" y="2393950"/>
          <p14:tracePt t="70404" x="3829050" y="2387600"/>
          <p14:tracePt t="70420" x="3854450" y="2381250"/>
          <p14:tracePt t="70437" x="3898900" y="2362200"/>
          <p14:tracePt t="70455" x="3911600" y="2362200"/>
          <p14:tracePt t="70470" x="3917950" y="2362200"/>
          <p14:tracePt t="70487" x="3930650" y="2362200"/>
          <p14:tracePt t="70504" x="3937000" y="2362200"/>
          <p14:tracePt t="70520" x="3956050" y="2362200"/>
          <p14:tracePt t="70537" x="4000500" y="2362200"/>
          <p14:tracePt t="70554" x="4038600" y="2362200"/>
          <p14:tracePt t="70570" x="4102100" y="2374900"/>
          <p14:tracePt t="70587" x="4184650" y="2381250"/>
          <p14:tracePt t="70604" x="4254500" y="2406650"/>
          <p14:tracePt t="70620" x="4311650" y="2413000"/>
          <p14:tracePt t="70637" x="4337050" y="2413000"/>
          <p14:tracePt t="70654" x="4349750" y="2413000"/>
          <p14:tracePt t="70670" x="4375150" y="2413000"/>
          <p14:tracePt t="70687" x="4387850" y="2413000"/>
          <p14:tracePt t="70704" x="4419600" y="2413000"/>
          <p14:tracePt t="70720" x="4457700" y="2413000"/>
          <p14:tracePt t="70737" x="4489450" y="2393950"/>
          <p14:tracePt t="70754" x="4533900" y="2355850"/>
          <p14:tracePt t="70771" x="4559300" y="2343150"/>
          <p14:tracePt t="70787" x="4591050" y="2305050"/>
          <p14:tracePt t="70804" x="4603750" y="2298700"/>
          <p14:tracePt t="70821" x="4603750" y="2292350"/>
          <p14:tracePt t="70895" x="4591050" y="2292350"/>
          <p14:tracePt t="70903" x="4559300" y="2311400"/>
          <p14:tracePt t="70921" x="4413250" y="2387600"/>
          <p14:tracePt t="70937" x="4146550" y="2489200"/>
          <p14:tracePt t="70954" x="3670300" y="2584450"/>
          <p14:tracePt t="70971" x="2997200" y="2667000"/>
          <p14:tracePt t="70987" x="2305050" y="2724150"/>
          <p14:tracePt t="71004" x="1924050" y="2724150"/>
          <p14:tracePt t="71021" x="1790700" y="2730500"/>
          <p14:tracePt t="71079" x="1784350" y="2730500"/>
          <p14:tracePt t="71087" x="1778000" y="2724150"/>
          <p14:tracePt t="71104" x="1758950" y="2717800"/>
          <p14:tracePt t="71121" x="1651000" y="2717800"/>
          <p14:tracePt t="71137" x="1543050" y="2705100"/>
          <p14:tracePt t="71154" x="1536700" y="2705100"/>
          <p14:tracePt t="71327" x="1543050" y="2705100"/>
          <p14:tracePt t="71335" x="1549400" y="2705100"/>
          <p14:tracePt t="71343" x="1587500" y="2705100"/>
          <p14:tracePt t="71354" x="1600200" y="2705100"/>
          <p14:tracePt t="71371" x="1708150" y="2705100"/>
          <p14:tracePt t="71387" x="1879600" y="2705100"/>
          <p14:tracePt t="71404" x="2197100" y="2635250"/>
          <p14:tracePt t="71421" x="2533650" y="2578100"/>
          <p14:tracePt t="71437" x="2863850" y="2470150"/>
          <p14:tracePt t="71454" x="3079750" y="2387600"/>
          <p14:tracePt t="71471" x="3194050" y="2330450"/>
          <p14:tracePt t="71487" x="3213100" y="2317750"/>
          <p14:tracePt t="71504" x="3225800" y="2305050"/>
          <p14:tracePt t="71521" x="3232150" y="2286000"/>
          <p14:tracePt t="71537" x="3238500" y="2279650"/>
          <p14:tracePt t="71554" x="3244850" y="2273300"/>
          <p14:tracePt t="71847" x="3251200" y="2273300"/>
          <p14:tracePt t="71871" x="3251200" y="2279650"/>
          <p14:tracePt t="71935" x="3251200" y="2286000"/>
          <p14:tracePt t="71951" x="3251200" y="2292350"/>
          <p14:tracePt t="71959" x="3244850" y="2292350"/>
          <p14:tracePt t="71975" x="3238500" y="2305050"/>
          <p14:tracePt t="71987" x="3232150" y="2305050"/>
          <p14:tracePt t="72004" x="3200400" y="2305050"/>
          <p14:tracePt t="72021" x="3117850" y="2305050"/>
          <p14:tracePt t="72037" x="3067050" y="2305050"/>
          <p14:tracePt t="72054" x="3009900" y="2305050"/>
          <p14:tracePt t="72071" x="2940050" y="2305050"/>
          <p14:tracePt t="72087" x="2914650" y="2311400"/>
          <p14:tracePt t="72104" x="2876550" y="2317750"/>
          <p14:tracePt t="72121" x="2870200" y="2330450"/>
          <p14:tracePt t="72137" x="2838450" y="2336800"/>
          <p14:tracePt t="72154" x="2781300" y="2355850"/>
          <p14:tracePt t="72171" x="2743200" y="2374900"/>
          <p14:tracePt t="72187" x="2698750" y="2393950"/>
          <p14:tracePt t="72204" x="2641600" y="2419350"/>
          <p14:tracePt t="72221" x="2616200" y="2425700"/>
          <p14:tracePt t="72238" x="2578100" y="2425700"/>
          <p14:tracePt t="72254" x="2565400" y="2425700"/>
          <p14:tracePt t="72271" x="2546350" y="2425700"/>
          <p14:tracePt t="72287" x="2533650" y="2425700"/>
          <p14:tracePt t="72304" x="2495550" y="2425700"/>
          <p14:tracePt t="72321" x="2463800" y="2425700"/>
          <p14:tracePt t="72337" x="2413000" y="2413000"/>
          <p14:tracePt t="72354" x="2355850" y="2374900"/>
          <p14:tracePt t="72371" x="2349500" y="2368550"/>
          <p14:tracePt t="72388" x="2324100" y="2349500"/>
          <p14:tracePt t="72404" x="2317750" y="2336800"/>
          <p14:tracePt t="72421" x="2311400" y="2330450"/>
          <p14:tracePt t="72535" x="2317750" y="2330450"/>
          <p14:tracePt t="72543" x="2324100" y="2330450"/>
          <p14:tracePt t="72554" x="2343150" y="2330450"/>
          <p14:tracePt t="72571" x="2362200" y="2330450"/>
          <p14:tracePt t="72588" x="2406650" y="2330450"/>
          <p14:tracePt t="72604" x="2451100" y="2330450"/>
          <p14:tracePt t="72621" x="2489200" y="2330450"/>
          <p14:tracePt t="72638" x="2520950" y="2330450"/>
          <p14:tracePt t="72654" x="2533650" y="2330450"/>
          <p14:tracePt t="72671" x="2565400" y="2330450"/>
          <p14:tracePt t="72687" x="2609850" y="2330450"/>
          <p14:tracePt t="72704" x="2647950" y="2330450"/>
          <p14:tracePt t="72721" x="2705100" y="2330450"/>
          <p14:tracePt t="72738" x="2781300" y="2330450"/>
          <p14:tracePt t="72754" x="2863850" y="2330450"/>
          <p14:tracePt t="72771" x="2940050" y="2317750"/>
          <p14:tracePt t="72788" x="2990850" y="2305050"/>
          <p14:tracePt t="72804" x="3035300" y="2305050"/>
          <p14:tracePt t="72821" x="3092450" y="2286000"/>
          <p14:tracePt t="72838" x="3117850" y="2286000"/>
          <p14:tracePt t="72854" x="3143250" y="2286000"/>
          <p14:tracePt t="72871" x="3225800" y="2286000"/>
          <p14:tracePt t="72888" x="3333750" y="2286000"/>
          <p14:tracePt t="72904" x="3473450" y="2286000"/>
          <p14:tracePt t="72921" x="3695700" y="2286000"/>
          <p14:tracePt t="72938" x="3956050" y="2292350"/>
          <p14:tracePt t="72954" x="4152900" y="2305050"/>
          <p14:tracePt t="72971" x="4273550" y="2305050"/>
          <p14:tracePt t="72988" x="4330700" y="2317750"/>
          <p14:tracePt t="73004" x="4343400" y="2317750"/>
          <p14:tracePt t="73021" x="4375150" y="2336800"/>
          <p14:tracePt t="73047" x="4381500" y="2336800"/>
          <p14:tracePt t="73063" x="4394200" y="2336800"/>
          <p14:tracePt t="73087" x="4406900" y="2336800"/>
          <p14:tracePt t="73103" x="4413250" y="2336800"/>
          <p14:tracePt t="73119" x="4419600" y="2336800"/>
          <p14:tracePt t="73135" x="4432300" y="2336800"/>
          <p14:tracePt t="73143" x="4438650" y="2336800"/>
          <p14:tracePt t="73154" x="4451350" y="2330450"/>
          <p14:tracePt t="73171" x="4457700" y="2324100"/>
          <p14:tracePt t="73188" x="4470400" y="2324100"/>
          <p14:tracePt t="73204" x="4489450" y="2311400"/>
          <p14:tracePt t="73221" x="4514850" y="2286000"/>
          <p14:tracePt t="73238" x="4552950" y="2241550"/>
          <p14:tracePt t="73254" x="4565650" y="2190750"/>
          <p14:tracePt t="73271" x="4597400" y="2108200"/>
          <p14:tracePt t="73288" x="4616450" y="2044700"/>
          <p14:tracePt t="73304" x="4616450" y="2012950"/>
          <p14:tracePt t="73321" x="4616450" y="2006600"/>
          <p14:tracePt t="73383" x="4616450" y="2000250"/>
          <p14:tracePt t="73391" x="4603750" y="2019300"/>
          <p14:tracePt t="73404" x="4597400" y="2038350"/>
          <p14:tracePt t="73421" x="4565650" y="2108200"/>
          <p14:tracePt t="73438" x="4546600" y="2165350"/>
          <p14:tracePt t="73454" x="4514850" y="2235200"/>
          <p14:tracePt t="73471" x="4438650" y="2381250"/>
          <p14:tracePt t="73488" x="4375150" y="2457450"/>
          <p14:tracePt t="73504" x="4318000" y="2501900"/>
          <p14:tracePt t="73521" x="4267200" y="2546350"/>
          <p14:tracePt t="73538" x="4248150" y="2590800"/>
          <p14:tracePt t="73554" x="4241800" y="2616200"/>
          <p14:tracePt t="73571" x="4241800" y="2622550"/>
          <p14:tracePt t="73588" x="4241800" y="2628900"/>
          <p14:tracePt t="73605" x="4241800" y="2641600"/>
          <p14:tracePt t="73679" x="4210050" y="2717800"/>
          <p14:tracePt t="73832" x="4210050" y="2711450"/>
          <p14:tracePt t="73879" x="4210050" y="2692400"/>
          <p14:tracePt t="73903" x="4210050" y="2686050"/>
          <p14:tracePt t="73960" x="4210050" y="2679700"/>
          <p14:tracePt t="73967" x="4222750" y="2679700"/>
          <p14:tracePt t="73975" x="4235450" y="2686050"/>
          <p14:tracePt t="73988" x="4241800" y="2692400"/>
          <p14:tracePt t="74005" x="4273550" y="2730500"/>
          <p14:tracePt t="74021" x="4305300" y="2787650"/>
          <p14:tracePt t="74038" x="4311650" y="2863850"/>
          <p14:tracePt t="74055" x="4311650" y="2971800"/>
          <p14:tracePt t="74071" x="4311650" y="3048000"/>
          <p14:tracePt t="74088" x="4311650" y="3067050"/>
          <p14:tracePt t="74105" x="4311650" y="3105150"/>
          <p14:tracePt t="74121" x="4311650" y="3136900"/>
          <p14:tracePt t="74138" x="4311650" y="3181350"/>
          <p14:tracePt t="74155" x="4311650" y="3200400"/>
          <p14:tracePt t="74172" x="4311650" y="3244850"/>
          <p14:tracePt t="74188" x="4311650" y="3321050"/>
          <p14:tracePt t="74205" x="4311650" y="3365500"/>
          <p14:tracePt t="74221" x="4311650" y="3403600"/>
          <p14:tracePt t="74238" x="4311650" y="3429000"/>
          <p14:tracePt t="74255" x="4311650" y="3448050"/>
          <p14:tracePt t="74271" x="4311650" y="3467100"/>
          <p14:tracePt t="74288" x="4311650" y="3479800"/>
          <p14:tracePt t="74305" x="4311650" y="3498850"/>
          <p14:tracePt t="74321" x="4311650" y="3505200"/>
          <p14:tracePt t="74338" x="4324350" y="3517900"/>
          <p14:tracePt t="74355" x="4337050" y="3536950"/>
          <p14:tracePt t="74383" x="4337050" y="3562350"/>
          <p14:tracePt t="74392" x="4337050" y="3568700"/>
          <p14:tracePt t="74405" x="4337050" y="3575050"/>
          <p14:tracePt t="74421" x="4337050" y="3613150"/>
          <p14:tracePt t="74438" x="4337050" y="3638550"/>
          <p14:tracePt t="74455" x="4337050" y="3644900"/>
          <p14:tracePt t="74480" x="4337050" y="3663950"/>
          <p14:tracePt t="74496" x="4337050" y="3689350"/>
          <p14:tracePt t="74505" x="4330700" y="3721100"/>
          <p14:tracePt t="74521" x="4292600" y="3778250"/>
          <p14:tracePt t="74538" x="4241800" y="3867150"/>
          <p14:tracePt t="74555" x="4171950" y="3943350"/>
          <p14:tracePt t="74571" x="4133850" y="4013200"/>
          <p14:tracePt t="74588" x="4108450" y="4038600"/>
          <p14:tracePt t="74605" x="4108450" y="4044950"/>
          <p14:tracePt t="74744" x="4108450" y="4019550"/>
          <p14:tracePt t="74752" x="4108450" y="4013200"/>
          <p14:tracePt t="74760" x="4108450" y="3994150"/>
          <p14:tracePt t="74776" x="4102100" y="3987800"/>
          <p14:tracePt t="74792" x="4095750" y="3981450"/>
          <p14:tracePt t="74824" x="4089400" y="3975100"/>
          <p14:tracePt t="74904" x="4076700" y="3968750"/>
          <p14:tracePt t="74944" x="4146550" y="3956050"/>
          <p14:tracePt t="74952" x="4279900" y="3956050"/>
          <p14:tracePt t="74960" x="4419600" y="3956050"/>
          <p14:tracePt t="74971" x="4540250" y="3956050"/>
          <p14:tracePt t="74988" x="4679950" y="3956050"/>
          <p14:tracePt t="75005" x="4711700" y="3956050"/>
          <p14:tracePt t="75022" x="4718050" y="3956050"/>
          <p14:tracePt t="75040" x="4686300" y="3962400"/>
          <p14:tracePt t="75288" x="4673600" y="3962400"/>
          <p14:tracePt t="75304" x="4660900" y="3956050"/>
          <p14:tracePt t="75320" x="4660900" y="3930650"/>
          <p14:tracePt t="75328" x="4660900" y="3879850"/>
          <p14:tracePt t="75338" x="4660900" y="3841750"/>
          <p14:tracePt t="75355" x="4654550" y="3702050"/>
          <p14:tracePt t="75372" x="4584700" y="3486150"/>
          <p14:tracePt t="75388" x="4533900" y="3321050"/>
          <p14:tracePt t="75405" x="4521200" y="3206750"/>
          <p14:tracePt t="75422" x="4521200" y="3143250"/>
          <p14:tracePt t="75438" x="4521200" y="3105150"/>
          <p14:tracePt t="75455" x="4521200" y="3073400"/>
          <p14:tracePt t="75472" x="4546600" y="3048000"/>
          <p14:tracePt t="75488" x="4552950" y="3048000"/>
          <p14:tracePt t="75784" x="4578350" y="3048000"/>
          <p14:tracePt t="75792" x="4616450" y="3048000"/>
          <p14:tracePt t="75805" x="4648200" y="3048000"/>
          <p14:tracePt t="75822" x="4679950" y="3048000"/>
          <p14:tracePt t="75838" x="4711700" y="3048000"/>
          <p14:tracePt t="75855" x="4743450" y="3048000"/>
          <p14:tracePt t="75872" x="4756150" y="3035300"/>
          <p14:tracePt t="75888" x="4756150" y="2997200"/>
          <p14:tracePt t="75905" x="4756150" y="2946400"/>
          <p14:tracePt t="75922" x="4743450" y="2895600"/>
          <p14:tracePt t="75938" x="4737100" y="2863850"/>
          <p14:tracePt t="75955" x="4705350" y="2838450"/>
          <p14:tracePt t="76024" x="4699000" y="2838450"/>
          <p14:tracePt t="76040" x="4699000" y="2844800"/>
          <p14:tracePt t="76048" x="4699000" y="2851150"/>
          <p14:tracePt t="76056" x="4699000" y="2863850"/>
          <p14:tracePt t="76072" x="4699000" y="2895600"/>
          <p14:tracePt t="76088" x="4667250" y="2927350"/>
          <p14:tracePt t="76105" x="4629150" y="2952750"/>
          <p14:tracePt t="76122" x="4572000" y="2984500"/>
          <p14:tracePt t="76138" x="4527550" y="2990850"/>
          <p14:tracePt t="76155" x="4495800" y="2990850"/>
          <p14:tracePt t="76172" x="4483100" y="2990850"/>
          <p14:tracePt t="76200" x="4476750" y="2990850"/>
          <p14:tracePt t="76216" x="4464050" y="2990850"/>
          <p14:tracePt t="76224" x="4457700" y="2990850"/>
          <p14:tracePt t="76238" x="4445000" y="2990850"/>
          <p14:tracePt t="76255" x="4425950" y="2990850"/>
          <p14:tracePt t="76272" x="4362450" y="2984500"/>
          <p14:tracePt t="76288" x="4330700" y="2971800"/>
          <p14:tracePt t="76305" x="4318000" y="2965450"/>
          <p14:tracePt t="76322" x="4311650" y="2952750"/>
          <p14:tracePt t="76338" x="4286250" y="2908300"/>
          <p14:tracePt t="76355" x="4267200" y="2857500"/>
          <p14:tracePt t="76372" x="4267200" y="2819400"/>
          <p14:tracePt t="76388" x="4267200" y="2736850"/>
          <p14:tracePt t="76405" x="4267200" y="2647950"/>
          <p14:tracePt t="76422" x="4286250" y="2533650"/>
          <p14:tracePt t="76438" x="4337050" y="2444750"/>
          <p14:tracePt t="76455" x="4406900" y="2343150"/>
          <p14:tracePt t="76472" x="4578350" y="2178050"/>
          <p14:tracePt t="76488" x="4648200" y="2101850"/>
          <p14:tracePt t="76505" x="4686300" y="2044700"/>
          <p14:tracePt t="76522" x="4686300" y="2000250"/>
          <p14:tracePt t="76538" x="4686300" y="1974850"/>
          <p14:tracePt t="76555" x="4686300" y="1955800"/>
          <p14:tracePt t="76572" x="4686300" y="1949450"/>
          <p14:tracePt t="76624" x="4686300" y="1936750"/>
          <p14:tracePt t="76664" x="4673600" y="1936750"/>
          <p14:tracePt t="76680" x="4660900" y="1936750"/>
          <p14:tracePt t="76696" x="4654550" y="1943100"/>
          <p14:tracePt t="76704" x="4648200" y="1949450"/>
          <p14:tracePt t="76800" x="4648200" y="1962150"/>
          <p14:tracePt t="76808" x="4654550" y="1962150"/>
          <p14:tracePt t="76822" x="4660900" y="1968500"/>
          <p14:tracePt t="76839" x="4737100" y="1968500"/>
          <p14:tracePt t="76855" x="4826000" y="1968500"/>
          <p14:tracePt t="76872" x="5016500" y="1968500"/>
          <p14:tracePt t="76889" x="5143500" y="1968500"/>
          <p14:tracePt t="76905" x="5302250" y="1968500"/>
          <p14:tracePt t="76922" x="5429250" y="1968500"/>
          <p14:tracePt t="76939" x="5543550" y="1943100"/>
          <p14:tracePt t="76955" x="5632450" y="1936750"/>
          <p14:tracePt t="76972" x="5702300" y="1936750"/>
          <p14:tracePt t="76989" x="5772150" y="1924050"/>
          <p14:tracePt t="77005" x="5816600" y="1924050"/>
          <p14:tracePt t="77022" x="5861050" y="1924050"/>
          <p14:tracePt t="77039" x="5892800" y="1924050"/>
          <p14:tracePt t="77055" x="5924550" y="1924050"/>
          <p14:tracePt t="77072" x="5962650" y="1924050"/>
          <p14:tracePt t="77089" x="6007100" y="1943100"/>
          <p14:tracePt t="77105" x="6045200" y="1962150"/>
          <p14:tracePt t="77122" x="6070600" y="1987550"/>
          <p14:tracePt t="77139" x="6083300" y="1993900"/>
          <p14:tracePt t="77155" x="6089650" y="1993900"/>
          <p14:tracePt t="77172" x="6108700" y="1993900"/>
          <p14:tracePt t="77189" x="6121400" y="1993900"/>
          <p14:tracePt t="77205" x="6146800" y="1993900"/>
          <p14:tracePt t="77222" x="6172200" y="1993900"/>
          <p14:tracePt t="77239" x="6203950" y="1993900"/>
          <p14:tracePt t="77255" x="6229350" y="1974850"/>
          <p14:tracePt t="77272" x="6248400" y="1962150"/>
          <p14:tracePt t="77296" x="6267450" y="1943100"/>
          <p14:tracePt t="77312" x="6273800" y="1936750"/>
          <p14:tracePt t="77336" x="6280150" y="1930400"/>
          <p14:tracePt t="77344" x="6280150" y="1905000"/>
          <p14:tracePt t="77355" x="6280150" y="1885950"/>
          <p14:tracePt t="77372" x="6286500" y="1854200"/>
          <p14:tracePt t="77389" x="6286500" y="1822450"/>
          <p14:tracePt t="77405" x="6286500" y="1803400"/>
          <p14:tracePt t="77422" x="6286500" y="1784350"/>
          <p14:tracePt t="77448" x="6280150" y="1765300"/>
          <p14:tracePt t="77456" x="6261100" y="1765300"/>
          <p14:tracePt t="77472" x="6172200" y="1765300"/>
          <p14:tracePt t="77489" x="6064250" y="1765300"/>
          <p14:tracePt t="77505" x="5975350" y="1765300"/>
          <p14:tracePt t="77522" x="5867400" y="1752600"/>
          <p14:tracePt t="77539" x="5810250" y="1746250"/>
          <p14:tracePt t="77555" x="5765800" y="1727200"/>
          <p14:tracePt t="77572" x="5740400" y="1727200"/>
          <p14:tracePt t="77589" x="5727700" y="1720850"/>
          <p14:tracePt t="77605" x="5683250" y="1714500"/>
          <p14:tracePt t="77622" x="5638800" y="1695450"/>
          <p14:tracePt t="77639" x="5594350" y="1682750"/>
          <p14:tracePt t="77655" x="5549900" y="1682750"/>
          <p14:tracePt t="77672" x="5473700" y="1663700"/>
          <p14:tracePt t="77689" x="5448300" y="1644650"/>
          <p14:tracePt t="77705" x="5410200" y="1638300"/>
          <p14:tracePt t="77722" x="5378450" y="1619250"/>
          <p14:tracePt t="77739" x="5359400" y="1606550"/>
          <p14:tracePt t="77755" x="5346700" y="1606550"/>
          <p14:tracePt t="77772" x="5334000" y="1593850"/>
          <p14:tracePt t="77800" x="5327650" y="1593850"/>
          <p14:tracePt t="80697" x="5321300" y="1600200"/>
          <p14:tracePt t="80705" x="5321300" y="1606550"/>
          <p14:tracePt t="80723" x="5321300" y="1625600"/>
          <p14:tracePt t="80739" x="5321300" y="1651000"/>
          <p14:tracePt t="80756" x="5321300" y="1695450"/>
          <p14:tracePt t="80773" x="5321300" y="1739900"/>
          <p14:tracePt t="80789" x="5321300" y="1771650"/>
          <p14:tracePt t="80806" x="5321300" y="1816100"/>
          <p14:tracePt t="80823" x="5334000" y="1860550"/>
          <p14:tracePt t="80839" x="5340350" y="1892300"/>
          <p14:tracePt t="80856" x="5353050" y="1924050"/>
          <p14:tracePt t="80873" x="5359400" y="1987550"/>
          <p14:tracePt t="80889" x="5359400" y="2019300"/>
          <p14:tracePt t="80906" x="5378450" y="2057400"/>
          <p14:tracePt t="80923" x="5378450" y="2076450"/>
          <p14:tracePt t="80940" x="5378450" y="2101850"/>
          <p14:tracePt t="80956" x="5378450" y="2127250"/>
          <p14:tracePt t="80973" x="5378450" y="2146300"/>
          <p14:tracePt t="80990" x="5378450" y="2171700"/>
          <p14:tracePt t="81006" x="5378450" y="2178050"/>
          <p14:tracePt t="81023" x="5378450" y="2184400"/>
          <p14:tracePt t="81145" x="5378450" y="2190750"/>
          <p14:tracePt t="81161" x="5372100" y="2190750"/>
          <p14:tracePt t="81169" x="5353050" y="2190750"/>
          <p14:tracePt t="81177" x="5334000" y="2178050"/>
          <p14:tracePt t="81190" x="5327650" y="2171700"/>
          <p14:tracePt t="81206" x="5295900" y="2146300"/>
          <p14:tracePt t="81223" x="5270500" y="2120900"/>
          <p14:tracePt t="81240" x="5245100" y="2108200"/>
          <p14:tracePt t="81256" x="5219700" y="2089150"/>
          <p14:tracePt t="81273" x="5175250" y="2070100"/>
          <p14:tracePt t="81290" x="5168900" y="2070100"/>
          <p14:tracePt t="81306" x="5156200" y="2057400"/>
          <p14:tracePt t="81323" x="5143500" y="2057400"/>
          <p14:tracePt t="81345" x="5137150" y="2051050"/>
          <p14:tracePt t="81825" x="5137150" y="2044700"/>
          <p14:tracePt t="81841" x="5137150" y="2025650"/>
          <p14:tracePt t="81849" x="5149850" y="2006600"/>
          <p14:tracePt t="81857" x="5149850" y="1981200"/>
          <p14:tracePt t="81873" x="5156200" y="1924050"/>
          <p14:tracePt t="81890" x="5187950" y="1854200"/>
          <p14:tracePt t="81906" x="5207000" y="1758950"/>
          <p14:tracePt t="81923" x="5232400" y="1644650"/>
          <p14:tracePt t="81940" x="5245100" y="1543050"/>
          <p14:tracePt t="81956" x="5245100" y="1454150"/>
          <p14:tracePt t="81973" x="5245100" y="1397000"/>
          <p14:tracePt t="81990" x="5245100" y="1346200"/>
          <p14:tracePt t="82006" x="5245100" y="1320800"/>
          <p14:tracePt t="82023" x="5245100" y="1314450"/>
          <p14:tracePt t="82040" x="5245100" y="1308100"/>
          <p14:tracePt t="82056" x="5238750" y="1301750"/>
          <p14:tracePt t="82281" x="5238750" y="1308100"/>
          <p14:tracePt t="82297" x="5238750" y="1314450"/>
          <p14:tracePt t="82307" x="5238750" y="1320800"/>
          <p14:tracePt t="82323" x="5238750" y="1346200"/>
          <p14:tracePt t="82340" x="5238750" y="1352550"/>
          <p14:tracePt t="82357" x="5238750" y="1384300"/>
          <p14:tracePt t="82373" x="5238750" y="1390650"/>
          <p14:tracePt t="82390" x="5245100" y="1422400"/>
          <p14:tracePt t="82407" x="5245100" y="1435100"/>
          <p14:tracePt t="82423" x="5251450" y="1454150"/>
          <p14:tracePt t="82440" x="5251450" y="1460500"/>
          <p14:tracePt t="82457" x="5257800" y="1479550"/>
          <p14:tracePt t="82473" x="5257800" y="1492250"/>
          <p14:tracePt t="82490" x="5257800" y="1511300"/>
          <p14:tracePt t="82507" x="5276850" y="1543050"/>
          <p14:tracePt t="82523" x="5276850" y="1574800"/>
          <p14:tracePt t="82540" x="5276850" y="1619250"/>
          <p14:tracePt t="82557" x="5283200" y="1676400"/>
          <p14:tracePt t="82573" x="5283200" y="1720850"/>
          <p14:tracePt t="82590" x="5295900" y="1752600"/>
          <p14:tracePt t="82607" x="5295900" y="1797050"/>
          <p14:tracePt t="82623" x="5302250" y="1803400"/>
          <p14:tracePt t="82640" x="5302250" y="1816100"/>
          <p14:tracePt t="82657" x="5302250" y="1822450"/>
          <p14:tracePt t="82674" x="5302250" y="1835150"/>
          <p14:tracePt t="82690" x="5302250" y="1854200"/>
          <p14:tracePt t="82707" x="5302250" y="1873250"/>
          <p14:tracePt t="82723" x="5302250" y="1898650"/>
          <p14:tracePt t="82740" x="5302250" y="1936750"/>
          <p14:tracePt t="82756" x="5302250" y="1981200"/>
          <p14:tracePt t="82773" x="5302250" y="2025650"/>
          <p14:tracePt t="82790" x="5289550" y="2076450"/>
          <p14:tracePt t="82807" x="5270500" y="2101850"/>
          <p14:tracePt t="82823" x="5264150" y="2114550"/>
          <p14:tracePt t="82840" x="5257800" y="2120900"/>
          <p14:tracePt t="82857" x="5232400" y="2139950"/>
          <p14:tracePt t="82874" x="5194300" y="2159000"/>
          <p14:tracePt t="82890" x="5137150" y="2159000"/>
          <p14:tracePt t="82907" x="5029200" y="2165350"/>
          <p14:tracePt t="82923" x="4864100" y="2190750"/>
          <p14:tracePt t="82940" x="4692650" y="2190750"/>
          <p14:tracePt t="82957" x="4533900" y="2190750"/>
          <p14:tracePt t="82973" x="4356100" y="2190750"/>
          <p14:tracePt t="82990" x="4235450" y="2190750"/>
          <p14:tracePt t="83007" x="4127500" y="2190750"/>
          <p14:tracePt t="83023" x="4032250" y="2203450"/>
          <p14:tracePt t="83040" x="3962400" y="2216150"/>
          <p14:tracePt t="83057" x="3911600" y="2222500"/>
          <p14:tracePt t="83073" x="3835400" y="2241550"/>
          <p14:tracePt t="83090" x="3765550" y="2260600"/>
          <p14:tracePt t="83107" x="3702050" y="2273300"/>
          <p14:tracePt t="83123" x="3600450" y="2305050"/>
          <p14:tracePt t="83140" x="3530600" y="2305050"/>
          <p14:tracePt t="83157" x="3454400" y="2317750"/>
          <p14:tracePt t="83173" x="3397250" y="2324100"/>
          <p14:tracePt t="83190" x="3340100" y="2324100"/>
          <p14:tracePt t="83207" x="3308350" y="2324100"/>
          <p14:tracePt t="83223" x="3257550" y="2324100"/>
          <p14:tracePt t="83240" x="3225800" y="2324100"/>
          <p14:tracePt t="83257" x="3187700" y="2324100"/>
          <p14:tracePt t="83273" x="3168650" y="2336800"/>
          <p14:tracePt t="83290" x="3162300" y="2336800"/>
          <p14:tracePt t="83474" x="3162300" y="2343150"/>
          <p14:tracePt t="83482" x="3175000" y="2343150"/>
          <p14:tracePt t="83490" x="3194050" y="2343150"/>
          <p14:tracePt t="83507" x="3270250" y="2355850"/>
          <p14:tracePt t="83523" x="3378200" y="2355850"/>
          <p14:tracePt t="83540" x="3556000" y="2368550"/>
          <p14:tracePt t="83557" x="3765550" y="2368550"/>
          <p14:tracePt t="83573" x="3924300" y="2368550"/>
          <p14:tracePt t="83590" x="4083050" y="2368550"/>
          <p14:tracePt t="83607" x="4146550" y="2368550"/>
          <p14:tracePt t="83623" x="4191000" y="2368550"/>
          <p14:tracePt t="83640" x="4229100" y="2368550"/>
          <p14:tracePt t="83657" x="4260850" y="2368550"/>
          <p14:tracePt t="83674" x="4298950" y="2368550"/>
          <p14:tracePt t="83690" x="4330700" y="2368550"/>
          <p14:tracePt t="83707" x="4349750" y="2368550"/>
          <p14:tracePt t="83723" x="4381500" y="2368550"/>
          <p14:tracePt t="83740" x="4400550" y="2368550"/>
          <p14:tracePt t="83757" x="4413250" y="2368550"/>
          <p14:tracePt t="83778" x="4419600" y="2368550"/>
          <p14:tracePt t="83802" x="4432300" y="2368550"/>
          <p14:tracePt t="83810" x="4438650" y="2355850"/>
          <p14:tracePt t="83826" x="4445000" y="2349500"/>
          <p14:tracePt t="83842" x="4451350" y="2349500"/>
          <p14:tracePt t="83858" x="4457700" y="2349500"/>
          <p14:tracePt t="83874" x="4476750" y="2349500"/>
          <p14:tracePt t="83890" x="4495800" y="2343150"/>
          <p14:tracePt t="83907" x="4533900" y="2336800"/>
          <p14:tracePt t="83924" x="4552950" y="2324100"/>
          <p14:tracePt t="83940" x="4578350" y="2324100"/>
          <p14:tracePt t="83957" x="4591050" y="2317750"/>
          <p14:tracePt t="83974" x="4616450" y="2311400"/>
          <p14:tracePt t="83990" x="4635500" y="2305050"/>
          <p14:tracePt t="84007" x="4648200" y="2305050"/>
          <p14:tracePt t="84024" x="4660900" y="2305050"/>
          <p14:tracePt t="84040" x="4667250" y="2305050"/>
          <p14:tracePt t="84057" x="4686300" y="2305050"/>
          <p14:tracePt t="84074" x="4705350" y="2292350"/>
          <p14:tracePt t="84090" x="4711700" y="2292350"/>
          <p14:tracePt t="84107" x="4724400" y="2292350"/>
          <p14:tracePt t="84124" x="4737100" y="2292350"/>
          <p14:tracePt t="84140" x="4743450" y="2292350"/>
          <p14:tracePt t="84157" x="4762500" y="2292350"/>
          <p14:tracePt t="84174" x="4781550" y="2292350"/>
          <p14:tracePt t="84190" x="4813300" y="2292350"/>
          <p14:tracePt t="84207" x="4857750" y="2292350"/>
          <p14:tracePt t="84224" x="4921250" y="2292350"/>
          <p14:tracePt t="84240" x="5029200" y="2292350"/>
          <p14:tracePt t="84257" x="5168900" y="2292350"/>
          <p14:tracePt t="84274" x="5334000" y="2292350"/>
          <p14:tracePt t="84290" x="5378450" y="2292350"/>
          <p14:tracePt t="84307" x="5391150" y="2292350"/>
          <p14:tracePt t="84794" x="5410200" y="2305050"/>
          <p14:tracePt t="84922" x="5416550" y="2305050"/>
          <p14:tracePt t="85002" x="5422900" y="2305050"/>
          <p14:tracePt t="85010" x="5429250" y="2305050"/>
          <p14:tracePt t="85024" x="5435600" y="2305050"/>
          <p14:tracePt t="85040" x="5467350" y="2305050"/>
          <p14:tracePt t="85057" x="5505450" y="2311400"/>
          <p14:tracePt t="85074" x="5518150" y="2324100"/>
          <p14:tracePt t="85122" x="5524500" y="2324100"/>
          <p14:tracePt t="85186" x="5524500" y="2330450"/>
          <p14:tracePt t="85626" x="5524500" y="2311400"/>
          <p14:tracePt t="85642" x="5524500" y="2305050"/>
          <p14:tracePt t="85650" x="5530850" y="2298700"/>
          <p14:tracePt t="85666" x="5543550" y="2286000"/>
          <p14:tracePt t="85682" x="5549900" y="2286000"/>
          <p14:tracePt t="85698" x="5556250" y="2286000"/>
          <p14:tracePt t="85707" x="5581650" y="2286000"/>
          <p14:tracePt t="85724" x="5626100" y="2286000"/>
          <p14:tracePt t="85741" x="5683250" y="2286000"/>
          <p14:tracePt t="85757" x="5759450" y="2266950"/>
          <p14:tracePt t="85774" x="5867400" y="2254250"/>
          <p14:tracePt t="85791" x="6013450" y="2235200"/>
          <p14:tracePt t="85807" x="6108700" y="2209800"/>
          <p14:tracePt t="85824" x="6153150" y="2209800"/>
          <p14:tracePt t="85841" x="6165850" y="2203450"/>
          <p14:tracePt t="85866" x="6184900" y="2203450"/>
          <p14:tracePt t="85906" x="6191250" y="2203450"/>
          <p14:tracePt t="85986" x="6197600" y="2203450"/>
          <p14:tracePt t="86146" x="6197600" y="2209800"/>
          <p14:tracePt t="86162" x="6197600" y="2216150"/>
          <p14:tracePt t="86186" x="6197600" y="2235200"/>
          <p14:tracePt t="86202" x="6197600" y="2254250"/>
          <p14:tracePt t="86226" x="6191250" y="2260600"/>
          <p14:tracePt t="86234" x="6178550" y="2266950"/>
          <p14:tracePt t="86250" x="6172200" y="2273300"/>
          <p14:tracePt t="86274" x="6172200" y="2279650"/>
          <p14:tracePt t="86426" x="6184900" y="2292350"/>
          <p14:tracePt t="86434" x="6191250" y="2292350"/>
          <p14:tracePt t="86442" x="6216650" y="2286000"/>
          <p14:tracePt t="86457" x="6235700" y="2286000"/>
          <p14:tracePt t="86474" x="6286500" y="2279650"/>
          <p14:tracePt t="86491" x="6318250" y="2273300"/>
          <p14:tracePt t="86507" x="6362700" y="2273300"/>
          <p14:tracePt t="86524" x="6407150" y="2260600"/>
          <p14:tracePt t="86541" x="6451600" y="2260600"/>
          <p14:tracePt t="86558" x="6496050" y="2260600"/>
          <p14:tracePt t="86574" x="6527800" y="2260600"/>
          <p14:tracePt t="86591" x="6546850" y="2260600"/>
          <p14:tracePt t="86608" x="6572250" y="2260600"/>
          <p14:tracePt t="86624" x="6591300" y="2260600"/>
          <p14:tracePt t="86641" x="6629400" y="2292350"/>
          <p14:tracePt t="86657" x="6648450" y="2298700"/>
          <p14:tracePt t="86674" x="6711950" y="2336800"/>
          <p14:tracePt t="86691" x="6756400" y="2343150"/>
          <p14:tracePt t="86708" x="6800850" y="2355850"/>
          <p14:tracePt t="86724" x="6858000" y="2355850"/>
          <p14:tracePt t="86741" x="6946900" y="2355850"/>
          <p14:tracePt t="86758" x="7010400" y="2355850"/>
          <p14:tracePt t="86774" x="7092950" y="2355850"/>
          <p14:tracePt t="86791" x="7137400" y="2355850"/>
          <p14:tracePt t="86808" x="7188200" y="2355850"/>
          <p14:tracePt t="86824" x="7245350" y="2355850"/>
          <p14:tracePt t="86841" x="7321550" y="2355850"/>
          <p14:tracePt t="86858" x="7404100" y="2355850"/>
          <p14:tracePt t="86874" x="7569200" y="2374900"/>
          <p14:tracePt t="86891" x="7677150" y="2387600"/>
          <p14:tracePt t="86908" x="7759700" y="2400300"/>
          <p14:tracePt t="86924" x="7816850" y="2406650"/>
          <p14:tracePt t="86941" x="7861300" y="2406650"/>
          <p14:tracePt t="86958" x="7899400" y="2425700"/>
          <p14:tracePt t="86974" x="7931150" y="2425700"/>
          <p14:tracePt t="86991" x="7956550" y="2425700"/>
          <p14:tracePt t="87008" x="7988300" y="2425700"/>
          <p14:tracePt t="87024" x="8026400" y="2425700"/>
          <p14:tracePt t="87041" x="8045450" y="2425700"/>
          <p14:tracePt t="87058" x="8083550" y="2425700"/>
          <p14:tracePt t="87074" x="8121650" y="2413000"/>
          <p14:tracePt t="87091" x="8140700" y="2413000"/>
          <p14:tracePt t="87108" x="8147050" y="2406650"/>
          <p14:tracePt t="87131" x="8153400" y="2406650"/>
          <p14:tracePt t="87163" x="8159750" y="2400300"/>
          <p14:tracePt t="87259" x="8159750" y="2393950"/>
          <p14:tracePt t="87266" x="8153400" y="2374900"/>
          <p14:tracePt t="87283" x="8140700" y="2362200"/>
          <p14:tracePt t="87291" x="8140700" y="2343150"/>
          <p14:tracePt t="87308" x="8140700" y="2298700"/>
          <p14:tracePt t="87324" x="8140700" y="2241550"/>
          <p14:tracePt t="87341" x="8140700" y="2209800"/>
          <p14:tracePt t="87358" x="8140700" y="2184400"/>
          <p14:tracePt t="87374" x="8140700" y="2178050"/>
          <p14:tracePt t="87391" x="8140700" y="2171700"/>
          <p14:tracePt t="87779" x="8153400" y="2165350"/>
          <p14:tracePt t="87899" x="8159750" y="2165350"/>
          <p14:tracePt t="88003" x="8172450" y="2165350"/>
          <p14:tracePt t="93052" x="8185150" y="2146300"/>
          <p14:tracePt t="93060" x="8185150" y="2139950"/>
          <p14:tracePt t="93076" x="8185150" y="2127250"/>
          <p14:tracePt t="98133" x="8185150" y="2114550"/>
          <p14:tracePt t="98165" x="8172450" y="2120900"/>
          <p14:tracePt t="98173" x="8166100" y="2127250"/>
          <p14:tracePt t="98181" x="8153400" y="2139950"/>
          <p14:tracePt t="98193" x="8140700" y="2146300"/>
          <p14:tracePt t="98210" x="8128000" y="2178050"/>
          <p14:tracePt t="98227" x="8128000" y="2190750"/>
          <p14:tracePt t="98244" x="8108950" y="2222500"/>
          <p14:tracePt t="98260" x="8102600" y="2228850"/>
          <p14:tracePt t="98277" x="8096250" y="2247900"/>
          <p14:tracePt t="98293" x="8096250" y="2254250"/>
          <p14:tracePt t="98333" x="8096250" y="2260600"/>
          <p14:tracePt t="98373" x="8096250" y="2266950"/>
          <p14:tracePt t="98973" x="8096250" y="2286000"/>
          <p14:tracePt t="99005" x="8096250" y="2292350"/>
          <p14:tracePt t="99021" x="8096250" y="2298700"/>
          <p14:tracePt t="99029" x="8096250" y="2305050"/>
          <p14:tracePt t="99085" x="8096250" y="2324100"/>
          <p14:tracePt t="99429" x="8089900" y="2330450"/>
          <p14:tracePt t="99437" x="8089900" y="2336800"/>
          <p14:tracePt t="99445" x="8070850" y="2355850"/>
          <p14:tracePt t="99460" x="8064500" y="2368550"/>
          <p14:tracePt t="99477" x="8045450" y="2406650"/>
          <p14:tracePt t="99494" x="8026400" y="2432050"/>
          <p14:tracePt t="99510" x="8020050" y="2438400"/>
          <p14:tracePt t="99527" x="8013700" y="2463800"/>
          <p14:tracePt t="99544" x="8001000" y="2470150"/>
          <p14:tracePt t="99560" x="7988300" y="2489200"/>
          <p14:tracePt t="99577" x="7969250" y="2508250"/>
          <p14:tracePt t="99594" x="7956550" y="2546350"/>
          <p14:tracePt t="99611" x="7918450" y="2571750"/>
          <p14:tracePt t="99627" x="7893050" y="2609850"/>
          <p14:tracePt t="99644" x="7861300" y="2647950"/>
          <p14:tracePt t="99661" x="7848600" y="2667000"/>
          <p14:tracePt t="99677" x="7816850" y="2717800"/>
          <p14:tracePt t="99694" x="7810500" y="2743200"/>
          <p14:tracePt t="99711" x="7791450" y="2787650"/>
          <p14:tracePt t="99727" x="7759700" y="2832100"/>
          <p14:tracePt t="99744" x="7740650" y="2863850"/>
          <p14:tracePt t="99761" x="7715250" y="2889250"/>
          <p14:tracePt t="99777" x="7708900" y="2895600"/>
          <p14:tracePt t="99794" x="7683500" y="2921000"/>
          <p14:tracePt t="99811" x="7677150" y="2927350"/>
          <p14:tracePt t="99827" x="7670800" y="2940050"/>
          <p14:tracePt t="99844" x="7651750" y="2952750"/>
          <p14:tracePt t="99861" x="7639050" y="2965450"/>
          <p14:tracePt t="99885" x="7632700" y="2971800"/>
          <p14:tracePt t="99901" x="7626350" y="2984500"/>
          <p14:tracePt t="99911" x="7613650" y="2984500"/>
          <p14:tracePt t="99927" x="7607300" y="2984500"/>
          <p14:tracePt t="99944" x="7594600" y="2984500"/>
          <p14:tracePt t="99961" x="7562850" y="2984500"/>
          <p14:tracePt t="99977" x="7537450" y="2984500"/>
          <p14:tracePt t="99994" x="7524750" y="2984500"/>
          <p14:tracePt t="100011" x="7512050" y="2984500"/>
          <p14:tracePt t="100027" x="7480300" y="2971800"/>
          <p14:tracePt t="100044" x="7467600" y="2959100"/>
          <p14:tracePt t="100061" x="7454900" y="2952750"/>
          <p14:tracePt t="100077" x="7448550" y="2940050"/>
          <p14:tracePt t="100182" x="7442200" y="2933700"/>
          <p14:tracePt t="100214" x="7435850" y="2933700"/>
          <p14:tracePt t="100238" x="7416800" y="2933700"/>
          <p14:tracePt t="100254" x="7410450" y="2933700"/>
          <p14:tracePt t="100261" x="7404100" y="2933700"/>
          <p14:tracePt t="100277" x="7397750" y="2946400"/>
          <p14:tracePt t="100294" x="7353300" y="2971800"/>
          <p14:tracePt t="100311" x="7315200" y="2997200"/>
          <p14:tracePt t="100327" x="7264400" y="3035300"/>
          <p14:tracePt t="100344" x="7226300" y="3048000"/>
          <p14:tracePt t="100361" x="7188200" y="3073400"/>
          <p14:tracePt t="100377" x="7156450" y="3079750"/>
          <p14:tracePt t="100394" x="7112000" y="3092450"/>
          <p14:tracePt t="100411" x="7029450" y="3111500"/>
          <p14:tracePt t="100427" x="6940550" y="3111500"/>
          <p14:tracePt t="100444" x="6813550" y="3111500"/>
          <p14:tracePt t="100461" x="6673850" y="3111500"/>
          <p14:tracePt t="100477" x="6496050" y="3111500"/>
          <p14:tracePt t="100494" x="6388100" y="3111500"/>
          <p14:tracePt t="100511" x="6280150" y="3111500"/>
          <p14:tracePt t="100527" x="6184900" y="3098800"/>
          <p14:tracePt t="100544" x="6115050" y="3067050"/>
          <p14:tracePt t="100561" x="6019800" y="3048000"/>
          <p14:tracePt t="100577" x="5930900" y="2997200"/>
          <p14:tracePt t="100594" x="5829300" y="2952750"/>
          <p14:tracePt t="100611" x="5746750" y="2933700"/>
          <p14:tracePt t="100628" x="5645150" y="2901950"/>
          <p14:tracePt t="100644" x="5568950" y="2895600"/>
          <p14:tracePt t="100661" x="5486400" y="2870200"/>
          <p14:tracePt t="100678" x="5334000" y="2851150"/>
          <p14:tracePt t="100694" x="5213350" y="2851150"/>
          <p14:tracePt t="100711" x="5086350" y="2838450"/>
          <p14:tracePt t="100727" x="4946650" y="2838450"/>
          <p14:tracePt t="100744" x="4787900" y="2838450"/>
          <p14:tracePt t="100761" x="4679950" y="2838450"/>
          <p14:tracePt t="100777" x="4572000" y="2838450"/>
          <p14:tracePt t="100794" x="4445000" y="2857500"/>
          <p14:tracePt t="100811" x="4298950" y="2870200"/>
          <p14:tracePt t="100827" x="4133850" y="2921000"/>
          <p14:tracePt t="100844" x="3987800" y="2946400"/>
          <p14:tracePt t="100861" x="3854450" y="2978150"/>
          <p14:tracePt t="100877" x="3746500" y="2990850"/>
          <p14:tracePt t="100894" x="3721100" y="2990850"/>
          <p14:tracePt t="101078" x="3733800" y="2990850"/>
          <p14:tracePt t="101086" x="3752850" y="2959100"/>
          <p14:tracePt t="101102" x="3765550" y="2933700"/>
          <p14:tracePt t="101111" x="3765550" y="2921000"/>
          <p14:tracePt t="101128" x="3771900" y="2901950"/>
          <p14:tracePt t="101144" x="3771900" y="2882900"/>
          <p14:tracePt t="101161" x="3771900" y="2876550"/>
          <p14:tracePt t="101178" x="3771900" y="2863850"/>
          <p14:tracePt t="101206" x="3771900" y="2857500"/>
          <p14:tracePt t="101287" x="3771900" y="2844800"/>
          <p14:tracePt t="101302" x="3771900" y="2838450"/>
          <p14:tracePt t="101311" x="3771900" y="2832100"/>
          <p14:tracePt t="101327" x="3759200" y="2825750"/>
          <p14:tracePt t="101462" x="3765550" y="2832100"/>
          <p14:tracePt t="101486" x="3771900" y="2832100"/>
          <p14:tracePt t="101494" x="3784600" y="2832100"/>
          <p14:tracePt t="101502" x="3803650" y="2832100"/>
          <p14:tracePt t="101511" x="3829050" y="2832100"/>
          <p14:tracePt t="101528" x="3892550" y="2800350"/>
          <p14:tracePt t="101544" x="3924300" y="2768600"/>
          <p14:tracePt t="101561" x="3975100" y="2717800"/>
          <p14:tracePt t="101578" x="4038600" y="2641600"/>
          <p14:tracePt t="101594" x="4089400" y="2571750"/>
          <p14:tracePt t="101611" x="4108450" y="2508250"/>
          <p14:tracePt t="101628" x="4108450" y="2463800"/>
          <p14:tracePt t="101644" x="4108450" y="2432050"/>
          <p14:tracePt t="101661" x="4108450" y="2400300"/>
          <p14:tracePt t="101678" x="4076700" y="2368550"/>
          <p14:tracePt t="101694" x="4051300" y="2330450"/>
          <p14:tracePt t="101711" x="4019550" y="2292350"/>
          <p14:tracePt t="101728" x="3937000" y="2254250"/>
          <p14:tracePt t="101744" x="3816350" y="2184400"/>
          <p14:tracePt t="101761" x="3651250" y="2146300"/>
          <p14:tracePt t="101778" x="3467100" y="2089150"/>
          <p14:tracePt t="101794" x="3340100" y="2082800"/>
          <p14:tracePt t="101811" x="3276600" y="2082800"/>
          <p14:tracePt t="101828" x="3238500" y="2082800"/>
          <p14:tracePt t="101844" x="3232150" y="2082800"/>
          <p14:tracePt t="101902" x="3225800" y="2082800"/>
          <p14:tracePt t="101910" x="3225800" y="2089150"/>
          <p14:tracePt t="101918" x="3225800" y="2101850"/>
          <p14:tracePt t="101928" x="3225800" y="2108200"/>
          <p14:tracePt t="101944" x="3225800" y="2184400"/>
          <p14:tracePt t="101961" x="3225800" y="2241550"/>
          <p14:tracePt t="101978" x="3225800" y="2317750"/>
          <p14:tracePt t="101994" x="3251200" y="2387600"/>
          <p14:tracePt t="102011" x="3282950" y="2470150"/>
          <p14:tracePt t="102028" x="3327400" y="2527300"/>
          <p14:tracePt t="102044" x="3378200" y="2590800"/>
          <p14:tracePt t="102061" x="3409950" y="2641600"/>
          <p14:tracePt t="102078" x="3448050" y="2717800"/>
          <p14:tracePt t="102094" x="3473450" y="2743200"/>
          <p14:tracePt t="102111" x="3479800" y="2749550"/>
          <p14:tracePt t="102128" x="3505200" y="2762250"/>
          <p14:tracePt t="102144" x="3524250" y="2762250"/>
          <p14:tracePt t="102161" x="3543300" y="2762250"/>
          <p14:tracePt t="102178" x="3568700" y="2749550"/>
          <p14:tracePt t="102194" x="3587750" y="2730500"/>
          <p14:tracePt t="102214" x="3594100" y="2724150"/>
          <p14:tracePt t="102228" x="3600450" y="2724150"/>
          <p14:tracePt t="102302" x="3606800" y="2724150"/>
          <p14:tracePt t="102318" x="3613150" y="2724150"/>
          <p14:tracePt t="102326" x="3625850" y="2724150"/>
          <p14:tracePt t="102334" x="3638550" y="2724150"/>
          <p14:tracePt t="102344" x="3644900" y="2724150"/>
          <p14:tracePt t="102361" x="3702050" y="2724150"/>
          <p14:tracePt t="102378" x="3759200" y="2717800"/>
          <p14:tracePt t="102394" x="3841750" y="2705100"/>
          <p14:tracePt t="102411" x="3930650" y="2705100"/>
          <p14:tracePt t="102428" x="3994150" y="2705100"/>
          <p14:tracePt t="102444" x="4051300" y="2705100"/>
          <p14:tracePt t="102461" x="4108450" y="2705100"/>
          <p14:tracePt t="102478" x="4178300" y="2705100"/>
          <p14:tracePt t="102494" x="4235450" y="2686050"/>
          <p14:tracePt t="102511" x="4273550" y="2673350"/>
          <p14:tracePt t="102528" x="4318000" y="2660650"/>
          <p14:tracePt t="102544" x="4330700" y="2641600"/>
          <p14:tracePt t="102561" x="4343400" y="2628900"/>
          <p14:tracePt t="102578" x="4362450" y="2603500"/>
          <p14:tracePt t="102594" x="4387850" y="2578100"/>
          <p14:tracePt t="102611" x="4400550" y="2565400"/>
          <p14:tracePt t="102628" x="4406900" y="2552700"/>
          <p14:tracePt t="102644" x="4425950" y="2514600"/>
          <p14:tracePt t="102662" x="4432300" y="2508250"/>
          <p14:tracePt t="102846" x="4438650" y="2501900"/>
          <p14:tracePt t="102878" x="4457700" y="2501900"/>
          <p14:tracePt t="102886" x="4464050" y="2501900"/>
          <p14:tracePt t="102894" x="4470400" y="2501900"/>
          <p14:tracePt t="102911" x="4502150" y="2501900"/>
          <p14:tracePt t="102928" x="4533900" y="2501900"/>
          <p14:tracePt t="102945" x="4565650" y="2501900"/>
          <p14:tracePt t="102961" x="4610100" y="2476500"/>
          <p14:tracePt t="102978" x="4629150" y="2476500"/>
          <p14:tracePt t="102995" x="4635500" y="2463800"/>
          <p14:tracePt t="103011" x="4641850" y="2463800"/>
          <p14:tracePt t="103030" x="4648200" y="2463800"/>
          <p14:tracePt t="103046" x="4667250" y="2463800"/>
          <p14:tracePt t="103094" x="4673600" y="2463800"/>
          <p14:tracePt t="103134" x="4679950" y="2463800"/>
          <p14:tracePt t="103158" x="4686300" y="2457450"/>
          <p14:tracePt t="103222" x="4679950" y="2451100"/>
          <p14:tracePt t="103238" x="4673600" y="2444750"/>
          <p14:tracePt t="103262" x="4654550" y="2438400"/>
          <p14:tracePt t="103278" x="4635500" y="2425700"/>
          <p14:tracePt t="103286" x="4629150" y="2425700"/>
          <p14:tracePt t="103295" x="4622800" y="2419350"/>
          <p14:tracePt t="103311" x="4591050" y="2400300"/>
          <p14:tracePt t="103328" x="4565650" y="2387600"/>
          <p14:tracePt t="103345" x="4527550" y="2368550"/>
          <p14:tracePt t="103361" x="4495800" y="2330450"/>
          <p14:tracePt t="103378" x="4457700" y="2317750"/>
          <p14:tracePt t="103395" x="4432300" y="2292350"/>
          <p14:tracePt t="103411" x="4419600" y="2279650"/>
          <p14:tracePt t="103428" x="4413250" y="2266950"/>
          <p14:tracePt t="103590" x="4413250" y="2273300"/>
          <p14:tracePt t="103606" x="4413250" y="2279650"/>
          <p14:tracePt t="103614" x="4419600" y="2292350"/>
          <p14:tracePt t="103638" x="4438650" y="2305050"/>
          <p14:tracePt t="103646" x="4445000" y="2311400"/>
          <p14:tracePt t="103661" x="4451350" y="2317750"/>
          <p14:tracePt t="103678" x="4489450" y="2317750"/>
          <p14:tracePt t="103695" x="4514850" y="2317750"/>
          <p14:tracePt t="103711" x="4546600" y="2317750"/>
          <p14:tracePt t="103728" x="4559300" y="2317750"/>
          <p14:tracePt t="103745" x="4584700" y="2317750"/>
          <p14:tracePt t="103761" x="4591050" y="2317750"/>
          <p14:tracePt t="104695" x="4597400" y="2311400"/>
          <p14:tracePt t="105343" x="4597400" y="2324100"/>
          <p14:tracePt t="105351" x="4597400" y="2343150"/>
          <p14:tracePt t="105367" x="4597400" y="2349500"/>
          <p14:tracePt t="105399" x="4597400" y="2355850"/>
          <p14:tracePt t="111720" x="4597400" y="2362200"/>
          <p14:tracePt t="111728" x="4584700" y="2400300"/>
          <p14:tracePt t="111736" x="4540250" y="2419350"/>
          <p14:tracePt t="111747" x="4476750" y="2470150"/>
          <p14:tracePt t="111763" x="4362450" y="2533650"/>
          <p14:tracePt t="111780" x="4222750" y="2597150"/>
          <p14:tracePt t="111797" x="4108450" y="2641600"/>
          <p14:tracePt t="111813" x="3981450" y="2654300"/>
          <p14:tracePt t="111830" x="3892550" y="2654300"/>
          <p14:tracePt t="111847" x="3784600" y="2654300"/>
          <p14:tracePt t="111863" x="3676650" y="2654300"/>
          <p14:tracePt t="111880" x="3517900" y="2654300"/>
          <p14:tracePt t="111897" x="3448050" y="2641600"/>
          <p14:tracePt t="111913" x="3321050" y="2628900"/>
          <p14:tracePt t="111930" x="3194050" y="2616200"/>
          <p14:tracePt t="111947" x="3086100" y="2603500"/>
          <p14:tracePt t="111963" x="3016250" y="2603500"/>
          <p14:tracePt t="111980" x="2965450" y="2603500"/>
          <p14:tracePt t="111997" x="2921000" y="2603500"/>
          <p14:tracePt t="112013" x="2870200" y="2584450"/>
          <p14:tracePt t="112030" x="2825750" y="2584450"/>
          <p14:tracePt t="112047" x="2800350" y="2578100"/>
          <p14:tracePt t="112063" x="2762250" y="2552700"/>
          <p14:tracePt t="112080" x="2692400" y="2508250"/>
          <p14:tracePt t="112097" x="2616200" y="2489200"/>
          <p14:tracePt t="112113" x="2489200" y="2476500"/>
          <p14:tracePt t="112130" x="2292350" y="2476500"/>
          <p14:tracePt t="112147" x="2101850" y="2476500"/>
          <p14:tracePt t="112163" x="1892300" y="2476500"/>
          <p14:tracePt t="112180" x="1784350" y="2476500"/>
          <p14:tracePt t="112197" x="1739900" y="2476500"/>
          <p14:tracePt t="112213" x="1720850" y="2476500"/>
          <p14:tracePt t="112240" x="1708150" y="2470150"/>
          <p14:tracePt t="112424" x="1714500" y="2476500"/>
          <p14:tracePt t="112448" x="1720850" y="2482850"/>
          <p14:tracePt t="112456" x="1733550" y="2495550"/>
          <p14:tracePt t="112464" x="1746250" y="2501900"/>
          <p14:tracePt t="112480" x="1797050" y="2514600"/>
          <p14:tracePt t="112497" x="1854200" y="2540000"/>
          <p14:tracePt t="112513" x="1943100" y="2578100"/>
          <p14:tracePt t="112530" x="1987550" y="2590800"/>
          <p14:tracePt t="112547" x="2006600" y="2603500"/>
          <p14:tracePt t="112563" x="2032000" y="2603500"/>
          <p14:tracePt t="112580" x="2057400" y="2616200"/>
          <p14:tracePt t="112600" x="2057400" y="2622550"/>
          <p14:tracePt t="112616" x="2057400" y="2635250"/>
          <p14:tracePt t="112640" x="2057400" y="2647950"/>
          <p14:tracePt t="112800" x="2057400" y="2628900"/>
          <p14:tracePt t="112808" x="2057400" y="2616200"/>
          <p14:tracePt t="112816" x="2057400" y="2609850"/>
          <p14:tracePt t="112830" x="2057400" y="2590800"/>
          <p14:tracePt t="112847" x="2057400" y="2565400"/>
          <p14:tracePt t="112864" x="2057400" y="2546350"/>
          <p14:tracePt t="112880" x="2057400" y="2527300"/>
          <p14:tracePt t="112897" x="2070100" y="2514600"/>
          <p14:tracePt t="112914" x="2070100" y="2508250"/>
          <p14:tracePt t="113073" x="2070100" y="2514600"/>
          <p14:tracePt t="113113" x="2057400" y="2546350"/>
          <p14:tracePt t="113345" x="2057400" y="2552700"/>
          <p14:tracePt t="113369" x="2057400" y="2559050"/>
          <p14:tracePt t="113376" x="2057400" y="2578100"/>
          <p14:tracePt t="113385" x="2057400" y="2584450"/>
          <p14:tracePt t="113397" x="2051050" y="2590800"/>
          <p14:tracePt t="113414" x="2051050" y="2603500"/>
          <p14:tracePt t="113430" x="2051050" y="2628900"/>
          <p14:tracePt t="113447" x="2051050" y="2635250"/>
          <p14:tracePt t="113464" x="2051050" y="2647950"/>
          <p14:tracePt t="113480" x="2051050" y="2660650"/>
          <p14:tracePt t="113552" x="2051050" y="2667000"/>
          <p14:tracePt t="113609" x="2070100" y="2654300"/>
          <p14:tracePt t="113625" x="2076450" y="2647950"/>
          <p14:tracePt t="113649" x="2089150" y="2622550"/>
          <p14:tracePt t="113681" x="2095500" y="2616200"/>
          <p14:tracePt t="113697" x="2108200" y="2597150"/>
          <p14:tracePt t="113713" x="2108200" y="2590800"/>
          <p14:tracePt t="113721" x="2114550" y="2584450"/>
          <p14:tracePt t="113730" x="2114550" y="2578100"/>
          <p14:tracePt t="113747" x="2127250" y="2571750"/>
          <p14:tracePt t="113764" x="2127250" y="2552700"/>
          <p14:tracePt t="113780" x="2127250" y="2546350"/>
          <p14:tracePt t="113797" x="2127250" y="2533650"/>
          <p14:tracePt t="113977" x="2120900" y="2540000"/>
          <p14:tracePt t="113985" x="2114550" y="2546350"/>
          <p14:tracePt t="114017" x="2108200" y="2552700"/>
          <p14:tracePt t="114217" x="2114550" y="2552700"/>
          <p14:tracePt t="114225" x="2127250" y="2546350"/>
          <p14:tracePt t="114409" x="2127250" y="2552700"/>
          <p14:tracePt t="114417" x="2127250" y="2571750"/>
          <p14:tracePt t="114431" x="2127250" y="2578100"/>
          <p14:tracePt t="114447" x="2120900" y="2584450"/>
          <p14:tracePt t="114464" x="2114550" y="2590800"/>
          <p14:tracePt t="114481" x="2108200" y="2616200"/>
          <p14:tracePt t="114569" x="2108200" y="2622550"/>
          <p14:tracePt t="114705" x="2108200" y="2635250"/>
          <p14:tracePt t="114745" x="2127250" y="2628900"/>
          <p14:tracePt t="114769" x="2133600" y="2609850"/>
          <p14:tracePt t="114801" x="2139950" y="2603500"/>
          <p14:tracePt t="114809" x="2146300" y="2597150"/>
          <p14:tracePt t="114817" x="2146300" y="2590800"/>
          <p14:tracePt t="114831" x="2146300" y="2584450"/>
          <p14:tracePt t="114847" x="2159000" y="2565400"/>
          <p14:tracePt t="114864" x="2159000" y="2552700"/>
          <p14:tracePt t="114881" x="2165350" y="2546350"/>
          <p14:tracePt t="115033" x="2165350" y="2540000"/>
          <p14:tracePt t="115057" x="2152650" y="2540000"/>
          <p14:tracePt t="115065" x="2146300" y="2540000"/>
          <p14:tracePt t="116913" x="2159000" y="2540000"/>
          <p14:tracePt t="117241" x="2165350" y="2540000"/>
          <p14:tracePt t="117249" x="2178050" y="2540000"/>
          <p14:tracePt t="117281" x="2184400" y="2540000"/>
          <p14:tracePt t="117290" x="2197100" y="2540000"/>
          <p14:tracePt t="117298" x="2203450" y="2540000"/>
          <p14:tracePt t="117329" x="2216150" y="2527300"/>
          <p14:tracePt t="117337" x="2222500" y="2520950"/>
          <p14:tracePt t="117362" x="2241550" y="2508250"/>
          <p14:tracePt t="117385" x="2247900" y="2495550"/>
          <p14:tracePt t="117393" x="2266950" y="2489200"/>
          <p14:tracePt t="117410" x="2273300" y="2482850"/>
          <p14:tracePt t="117418" x="2279650" y="2476500"/>
          <p14:tracePt t="117433" x="2286000" y="2470150"/>
          <p14:tracePt t="117448" x="2292350" y="2457450"/>
          <p14:tracePt t="117465" x="2305050" y="2451100"/>
          <p14:tracePt t="117481" x="2317750" y="2432050"/>
          <p14:tracePt t="117930" x="2336800" y="2419350"/>
          <p14:tracePt t="117938" x="2343150" y="2413000"/>
          <p14:tracePt t="117948" x="2368550" y="2406650"/>
          <p14:tracePt t="117965" x="2406650" y="2374900"/>
          <p14:tracePt t="117981" x="2419350" y="2362200"/>
          <p14:tracePt t="117998" x="2444750" y="2336800"/>
          <p14:tracePt t="118015" x="2451100" y="2330450"/>
          <p14:tracePt t="118031" x="2457450" y="2330450"/>
          <p14:tracePt t="118058" x="2463800" y="2330450"/>
          <p14:tracePt t="118090" x="2476500" y="2330450"/>
          <p14:tracePt t="118106" x="2482850" y="2330450"/>
          <p14:tracePt t="118146" x="2495550" y="2343150"/>
          <p14:tracePt t="118186" x="2501900" y="2343150"/>
          <p14:tracePt t="118194" x="2514600" y="2349500"/>
          <p14:tracePt t="118226" x="2520950" y="2349500"/>
          <p14:tracePt t="118250" x="2527300" y="2355850"/>
          <p14:tracePt t="118258" x="2533650" y="2355850"/>
          <p14:tracePt t="118346" x="2540000" y="2355850"/>
          <p14:tracePt t="118362" x="2540000" y="2349500"/>
          <p14:tracePt t="118386" x="2540000" y="2343150"/>
          <p14:tracePt t="118642" x="2540000" y="2330450"/>
          <p14:tracePt t="118650" x="2540000" y="2317750"/>
          <p14:tracePt t="118770" x="2540000" y="2311400"/>
          <p14:tracePt t="118786" x="2533650" y="2311400"/>
          <p14:tracePt t="118794" x="2520950" y="2311400"/>
          <p14:tracePt t="118802" x="2501900" y="2311400"/>
          <p14:tracePt t="118815" x="2495550" y="2317750"/>
          <p14:tracePt t="118832" x="2451100" y="2330450"/>
          <p14:tracePt t="118848" x="2387600" y="2355850"/>
          <p14:tracePt t="118865" x="2355850" y="2374900"/>
          <p14:tracePt t="118882" x="2324100" y="2393950"/>
          <p14:tracePt t="118898" x="2317750" y="2400300"/>
          <p14:tracePt t="118915" x="2311400" y="2400300"/>
          <p14:tracePt t="118932" x="2305050" y="2413000"/>
          <p14:tracePt t="118962" x="2298700" y="2413000"/>
          <p14:tracePt t="118986" x="2292350" y="2413000"/>
          <p14:tracePt t="119410" x="2279650" y="2406650"/>
          <p14:tracePt t="119418" x="2286000" y="2381250"/>
          <p14:tracePt t="119432" x="2305050" y="2343150"/>
          <p14:tracePt t="119448" x="2343150" y="2286000"/>
          <p14:tracePt t="119465" x="2362200" y="2216150"/>
          <p14:tracePt t="119482" x="2400300" y="2146300"/>
          <p14:tracePt t="119498" x="2400300" y="2114550"/>
          <p14:tracePt t="119515" x="2406650" y="2108200"/>
          <p14:tracePt t="119810" x="2406650" y="2101850"/>
          <p14:tracePt t="122963" x="2393950" y="2101850"/>
          <p14:tracePt t="122971" x="2374900" y="2101850"/>
          <p14:tracePt t="122983" x="2317750" y="2044700"/>
          <p14:tracePt t="122999" x="2209800" y="1962150"/>
          <p14:tracePt t="123016" x="2101850" y="1860550"/>
          <p14:tracePt t="123032" x="2063750" y="1803400"/>
          <p14:tracePt t="123049" x="2044700" y="1784350"/>
          <p14:tracePt t="123066" x="2032000" y="1765300"/>
          <p14:tracePt t="123219" x="2019300" y="1765300"/>
          <p14:tracePt t="123227" x="2000250" y="1771650"/>
          <p14:tracePt t="123235" x="2000250" y="1778000"/>
          <p14:tracePt t="123249" x="2000250" y="1784350"/>
          <p14:tracePt t="123266" x="1981200" y="1847850"/>
          <p14:tracePt t="123283" x="1949450" y="1924050"/>
          <p14:tracePt t="123299" x="1943100" y="2006600"/>
          <p14:tracePt t="123316" x="1911350" y="2089150"/>
          <p14:tracePt t="123333" x="1898650" y="2197100"/>
          <p14:tracePt t="123349" x="1885950" y="2324100"/>
          <p14:tracePt t="123366" x="1885950" y="2419350"/>
          <p14:tracePt t="123383" x="1885950" y="2501900"/>
          <p14:tracePt t="123399" x="1885950" y="2546350"/>
          <p14:tracePt t="123416" x="1885950" y="2590800"/>
          <p14:tracePt t="123433" x="1879600" y="2603500"/>
          <p14:tracePt t="123449" x="1879600" y="2628900"/>
          <p14:tracePt t="123466" x="1854200" y="2647950"/>
          <p14:tracePt t="123483" x="1847850" y="2679700"/>
          <p14:tracePt t="123499" x="1841500" y="2717800"/>
          <p14:tracePt t="123516" x="1841500" y="2736850"/>
          <p14:tracePt t="123533" x="1841500" y="2743200"/>
          <p14:tracePt t="123549" x="1841500" y="2749550"/>
          <p14:tracePt t="123566" x="1841500" y="2762250"/>
          <p14:tracePt t="123603" x="1841500" y="2768600"/>
          <p14:tracePt t="123627" x="1847850" y="2768600"/>
          <p14:tracePt t="123635" x="1866900" y="2768600"/>
          <p14:tracePt t="123643" x="1873250" y="2755900"/>
          <p14:tracePt t="123651" x="1873250" y="2749550"/>
          <p14:tracePt t="123666" x="1879600" y="2736850"/>
          <p14:tracePt t="123683" x="1885950" y="2698750"/>
          <p14:tracePt t="123699" x="1892300" y="2692400"/>
          <p14:tracePt t="123716" x="1905000" y="2679700"/>
          <p14:tracePt t="123739" x="1905000" y="2667000"/>
          <p14:tracePt t="123749" x="1911350" y="2660650"/>
          <p14:tracePt t="124315" x="1911350" y="2654300"/>
          <p14:tracePt t="124323" x="1911350" y="2641600"/>
          <p14:tracePt t="124851" x="1924050" y="2628900"/>
          <p14:tracePt t="124859" x="1955800" y="2622550"/>
          <p14:tracePt t="124867" x="1981200" y="2622550"/>
          <p14:tracePt t="124883" x="2000250" y="2622550"/>
          <p14:tracePt t="124931" x="2012950" y="2622550"/>
          <p14:tracePt t="124947" x="2032000" y="2635250"/>
          <p14:tracePt t="124963" x="2038350" y="2641600"/>
          <p14:tracePt t="124971" x="2057400" y="2641600"/>
          <p14:tracePt t="124983" x="2063750" y="2647950"/>
          <p14:tracePt t="125000" x="2070100" y="2647950"/>
          <p14:tracePt t="125131" x="2076450" y="2647950"/>
          <p14:tracePt t="125147" x="2095500" y="2647950"/>
          <p14:tracePt t="125163" x="2101850" y="2647950"/>
          <p14:tracePt t="125171" x="2114550" y="2647950"/>
          <p14:tracePt t="125183" x="2146300" y="2641600"/>
          <p14:tracePt t="125200" x="2216150" y="2616200"/>
          <p14:tracePt t="125216" x="2317750" y="2603500"/>
          <p14:tracePt t="125233" x="2400300" y="2603500"/>
          <p14:tracePt t="125250" x="2419350" y="2603500"/>
          <p14:tracePt t="125266" x="2457450" y="2603500"/>
          <p14:tracePt t="125283" x="2520950" y="2603500"/>
          <p14:tracePt t="125300" x="2584450" y="2603500"/>
          <p14:tracePt t="125316" x="2692400" y="2628900"/>
          <p14:tracePt t="125333" x="2806700" y="2641600"/>
          <p14:tracePt t="125350" x="2933700" y="2679700"/>
          <p14:tracePt t="125366" x="3028950" y="2686050"/>
          <p14:tracePt t="125383" x="3098800" y="2711450"/>
          <p14:tracePt t="125400" x="3124200" y="2711450"/>
          <p14:tracePt t="125416" x="3143250" y="2724150"/>
          <p14:tracePt t="125433" x="3162300" y="2730500"/>
          <p14:tracePt t="125450" x="3175000" y="2736850"/>
          <p14:tracePt t="125467" x="3181350" y="2736850"/>
          <p14:tracePt t="125483" x="3200400" y="2749550"/>
          <p14:tracePt t="125500" x="3219450" y="2749550"/>
          <p14:tracePt t="125516" x="3238500" y="2749550"/>
          <p14:tracePt t="125533" x="3270250" y="2749550"/>
          <p14:tracePt t="125550" x="3282950" y="2749550"/>
          <p14:tracePt t="125567" x="3314700" y="2749550"/>
          <p14:tracePt t="125583" x="3340100" y="2749550"/>
          <p14:tracePt t="125600" x="3346450" y="2749550"/>
          <p14:tracePt t="125617" x="3352800" y="2749550"/>
          <p14:tracePt t="125633" x="3359150" y="2749550"/>
          <p14:tracePt t="125651" x="3378200" y="2749550"/>
          <p14:tracePt t="125683" x="3384550" y="2749550"/>
          <p14:tracePt t="125699" x="3397250" y="2749550"/>
          <p14:tracePt t="125707" x="3416300" y="2749550"/>
          <p14:tracePt t="125717" x="3441700" y="2749550"/>
          <p14:tracePt t="125733" x="3511550" y="2749550"/>
          <p14:tracePt t="125750" x="3568700" y="2749550"/>
          <p14:tracePt t="125767" x="3581400" y="2749550"/>
          <p14:tracePt t="125811" x="3594100" y="2749550"/>
          <p14:tracePt t="125827" x="3606800" y="2749550"/>
          <p14:tracePt t="125851" x="3613150" y="2749550"/>
          <p14:tracePt t="125867" x="3619500" y="2749550"/>
          <p14:tracePt t="125875" x="3632200" y="2749550"/>
          <p14:tracePt t="125883" x="3651250" y="2749550"/>
          <p14:tracePt t="125900" x="3727450" y="2749550"/>
          <p14:tracePt t="125917" x="3854450" y="2749550"/>
          <p14:tracePt t="125933" x="4032250" y="2774950"/>
          <p14:tracePt t="125950" x="4260850" y="2800350"/>
          <p14:tracePt t="125967" x="4419600" y="2813050"/>
          <p14:tracePt t="125983" x="4489450" y="2819400"/>
          <p14:tracePt t="126000" x="4508500" y="2825750"/>
          <p14:tracePt t="126017" x="4521200" y="2825750"/>
          <p14:tracePt t="126035" x="4527550" y="2825750"/>
          <p14:tracePt t="126051" x="4533900" y="2825750"/>
          <p14:tracePt t="126067" x="4546600" y="2825750"/>
          <p14:tracePt t="126083" x="4565650" y="2825750"/>
          <p14:tracePt t="126100" x="4597400" y="2825750"/>
          <p14:tracePt t="126117" x="4629150" y="2825750"/>
          <p14:tracePt t="126133" x="4667250" y="2825750"/>
          <p14:tracePt t="126150" x="4724400" y="2825750"/>
          <p14:tracePt t="126167" x="4768850" y="2825750"/>
          <p14:tracePt t="126183" x="4806950" y="2825750"/>
          <p14:tracePt t="126200" x="4819650" y="2825750"/>
          <p14:tracePt t="126217" x="4826000" y="2825750"/>
          <p14:tracePt t="126233" x="4851400" y="2825750"/>
          <p14:tracePt t="126250" x="4883150" y="2825750"/>
          <p14:tracePt t="126267" x="4908550" y="2819400"/>
          <p14:tracePt t="126283" x="4978400" y="2806700"/>
          <p14:tracePt t="126300" x="5048250" y="2787650"/>
          <p14:tracePt t="126317" x="5137150" y="2774950"/>
          <p14:tracePt t="126333" x="5232400" y="2768600"/>
          <p14:tracePt t="126350" x="5340350" y="2755900"/>
          <p14:tracePt t="126367" x="5397500" y="2749550"/>
          <p14:tracePt t="126383" x="5422900" y="2730500"/>
          <p14:tracePt t="126400" x="5435600" y="2724150"/>
          <p14:tracePt t="126417" x="5461000" y="2717800"/>
          <p14:tracePt t="126433" x="5486400" y="2698750"/>
          <p14:tracePt t="126450" x="5511800" y="2686050"/>
          <p14:tracePt t="126467" x="5518150" y="2673350"/>
          <p14:tracePt t="126483" x="5568950" y="2647950"/>
          <p14:tracePt t="126500" x="5613400" y="2628900"/>
          <p14:tracePt t="126517" x="5676900" y="2616200"/>
          <p14:tracePt t="126533" x="5721350" y="2603500"/>
          <p14:tracePt t="126550" x="5734050" y="2603500"/>
          <p14:tracePt t="126567" x="5746750" y="2603500"/>
          <p14:tracePt t="126583" x="5753100" y="2603500"/>
          <p14:tracePt t="126600" x="5759450" y="2603500"/>
          <p14:tracePt t="126617" x="5765800" y="2603500"/>
          <p14:tracePt t="126644" x="5784850" y="2603500"/>
          <p14:tracePt t="126668" x="5797550" y="2603500"/>
          <p14:tracePt t="126676" x="5803900" y="2616200"/>
          <p14:tracePt t="126692" x="5816600" y="2616200"/>
          <p14:tracePt t="126700" x="5822950" y="2616200"/>
          <p14:tracePt t="126717" x="5861050" y="2622550"/>
          <p14:tracePt t="126733" x="5899150" y="2628900"/>
          <p14:tracePt t="126750" x="5981700" y="2654300"/>
          <p14:tracePt t="126767" x="6057900" y="2673350"/>
          <p14:tracePt t="126783" x="6140450" y="2686050"/>
          <p14:tracePt t="126800" x="6210300" y="2686050"/>
          <p14:tracePt t="126817" x="6280150" y="2705100"/>
          <p14:tracePt t="126833" x="6324600" y="2711450"/>
          <p14:tracePt t="126850" x="6369050" y="2711450"/>
          <p14:tracePt t="126867" x="6381750" y="2717800"/>
          <p14:tracePt t="126884" x="6432550" y="2730500"/>
          <p14:tracePt t="126900" x="6464300" y="2743200"/>
          <p14:tracePt t="126917" x="6508750" y="2755900"/>
          <p14:tracePt t="126933" x="6584950" y="2755900"/>
          <p14:tracePt t="126950" x="6654800" y="2755900"/>
          <p14:tracePt t="126967" x="6743700" y="2755900"/>
          <p14:tracePt t="126983" x="6851650" y="2755900"/>
          <p14:tracePt t="127000" x="6959600" y="2755900"/>
          <p14:tracePt t="127017" x="7067550" y="2755900"/>
          <p14:tracePt t="127033" x="7112000" y="2755900"/>
          <p14:tracePt t="127050" x="7143750" y="2755900"/>
          <p14:tracePt t="127067" x="7156450" y="2755900"/>
          <p14:tracePt t="127084" x="7181850" y="2755900"/>
          <p14:tracePt t="127100" x="7194550" y="2755900"/>
          <p14:tracePt t="127117" x="7213600" y="2743200"/>
          <p14:tracePt t="127134" x="7232650" y="2743200"/>
          <p14:tracePt t="127150" x="7264400" y="2743200"/>
          <p14:tracePt t="127167" x="7308850" y="2743200"/>
          <p14:tracePt t="127184" x="7366000" y="2743200"/>
          <p14:tracePt t="127200" x="7442200" y="2743200"/>
          <p14:tracePt t="127217" x="7524750" y="2743200"/>
          <p14:tracePt t="127234" x="7613650" y="2743200"/>
          <p14:tracePt t="127250" x="7639050" y="2743200"/>
          <p14:tracePt t="127364" x="7620000" y="2743200"/>
          <p14:tracePt t="127372" x="7613650" y="2743200"/>
          <p14:tracePt t="127384" x="7600950" y="2743200"/>
          <p14:tracePt t="127400" x="7531100" y="2736850"/>
          <p14:tracePt t="127417" x="7404100" y="2692400"/>
          <p14:tracePt t="127434" x="7207250" y="2660650"/>
          <p14:tracePt t="127450" x="6908800" y="2622550"/>
          <p14:tracePt t="127467" x="6527800" y="2603500"/>
          <p14:tracePt t="127484" x="5918200" y="2603500"/>
          <p14:tracePt t="127500" x="5537200" y="2603500"/>
          <p14:tracePt t="127517" x="5226050" y="2603500"/>
          <p14:tracePt t="127534" x="4972050" y="2603500"/>
          <p14:tracePt t="127550" x="4762500" y="2603500"/>
          <p14:tracePt t="127567" x="4572000" y="2603500"/>
          <p14:tracePt t="127584" x="4368800" y="2641600"/>
          <p14:tracePt t="127600" x="4197350" y="2654300"/>
          <p14:tracePt t="127617" x="4000500" y="2667000"/>
          <p14:tracePt t="127634" x="3860800" y="2667000"/>
          <p14:tracePt t="127650" x="3752850" y="2667000"/>
          <p14:tracePt t="127667" x="3663950" y="2667000"/>
          <p14:tracePt t="127684" x="3498850" y="2667000"/>
          <p14:tracePt t="127700" x="3289300" y="2667000"/>
          <p14:tracePt t="127717" x="2984500" y="2667000"/>
          <p14:tracePt t="127734" x="2673350" y="2667000"/>
          <p14:tracePt t="127750" x="2330450" y="2667000"/>
          <p14:tracePt t="127767" x="2051050" y="2667000"/>
          <p14:tracePt t="127784" x="1892300" y="2679700"/>
          <p14:tracePt t="127800" x="1809750" y="2698750"/>
          <p14:tracePt t="127817" x="1771650" y="2705100"/>
          <p14:tracePt t="127834" x="1765300" y="2711450"/>
          <p14:tracePt t="127852" x="1758950" y="2724150"/>
          <p14:tracePt t="127868" x="1758950" y="2730500"/>
          <p14:tracePt t="127900" x="1758950" y="2736850"/>
          <p14:tracePt t="127964" x="1771650" y="2755900"/>
          <p14:tracePt t="127980" x="1784350" y="2755900"/>
          <p14:tracePt t="127988" x="1803400" y="2755900"/>
          <p14:tracePt t="128000" x="1822450" y="2755900"/>
          <p14:tracePt t="128017" x="1873250" y="2755900"/>
          <p14:tracePt t="128034" x="1943100" y="2755900"/>
          <p14:tracePt t="128050" x="2006600" y="2755900"/>
          <p14:tracePt t="128067" x="2089150" y="2755900"/>
          <p14:tracePt t="128084" x="2152650" y="2781300"/>
          <p14:tracePt t="128100" x="2197100" y="2800350"/>
          <p14:tracePt t="128117" x="2235200" y="2819400"/>
          <p14:tracePt t="128134" x="2266950" y="2825750"/>
          <p14:tracePt t="128150" x="2311400" y="2844800"/>
          <p14:tracePt t="128167" x="2355850" y="2844800"/>
          <p14:tracePt t="128184" x="2400300" y="2863850"/>
          <p14:tracePt t="128200" x="2425700" y="2863850"/>
          <p14:tracePt t="128217" x="2457450" y="2870200"/>
          <p14:tracePt t="128234" x="2482850" y="2876550"/>
          <p14:tracePt t="128250" x="2495550" y="2876550"/>
          <p14:tracePt t="128267" x="2514600" y="2889250"/>
          <p14:tracePt t="128284" x="2540000" y="2889250"/>
          <p14:tracePt t="128300" x="2578100" y="2889250"/>
          <p14:tracePt t="128317" x="2603500" y="2889250"/>
          <p14:tracePt t="128334" x="2616200" y="2889250"/>
          <p14:tracePt t="128351" x="2622550" y="2889250"/>
          <p14:tracePt t="128436" x="2641600" y="2889250"/>
          <p14:tracePt t="128452" x="2647950" y="2895600"/>
          <p14:tracePt t="128468" x="2654300" y="2901950"/>
          <p14:tracePt t="128492" x="2660650" y="2908300"/>
          <p14:tracePt t="128516" x="2686050" y="2908300"/>
          <p14:tracePt t="128524" x="2717800" y="2908300"/>
          <p14:tracePt t="128534" x="2730500" y="2908300"/>
          <p14:tracePt t="128551" x="2832100" y="2876550"/>
          <p14:tracePt t="128567" x="2914650" y="2844800"/>
          <p14:tracePt t="128584" x="2997200" y="2825750"/>
          <p14:tracePt t="128601" x="3003550" y="2825750"/>
          <p14:tracePt t="128617" x="3016250" y="2806700"/>
          <p14:tracePt t="128820" x="3022600" y="2806700"/>
          <p14:tracePt t="128828" x="3028950" y="2819400"/>
          <p14:tracePt t="128860" x="3035300" y="2819400"/>
          <p14:tracePt t="128868" x="3048000" y="2825750"/>
          <p14:tracePt t="128884" x="3054350" y="2825750"/>
          <p14:tracePt t="128892" x="3060700" y="2825750"/>
          <p14:tracePt t="128901" x="3067050" y="2825750"/>
          <p14:tracePt t="128917" x="3098800" y="2825750"/>
          <p14:tracePt t="128934" x="3143250" y="2825750"/>
          <p14:tracePt t="128951" x="3181350" y="2813050"/>
          <p14:tracePt t="128967" x="3200400" y="2794000"/>
          <p14:tracePt t="128988" x="3206750" y="2787650"/>
          <p14:tracePt t="129132" x="3206750" y="2794000"/>
          <p14:tracePt t="129140" x="3206750" y="2800350"/>
          <p14:tracePt t="129151" x="3206750" y="2819400"/>
          <p14:tracePt t="129167" x="3194050" y="2832100"/>
          <p14:tracePt t="129184" x="3162300" y="2870200"/>
          <p14:tracePt t="129201" x="3124200" y="2895600"/>
          <p14:tracePt t="129218" x="3067050" y="2933700"/>
          <p14:tracePt t="129234" x="3003550" y="2952750"/>
          <p14:tracePt t="129251" x="2921000" y="2952750"/>
          <p14:tracePt t="129267" x="2851150" y="2952750"/>
          <p14:tracePt t="129284" x="2794000" y="2952750"/>
          <p14:tracePt t="129301" x="2781300" y="2952750"/>
          <p14:tracePt t="129508" x="2768600" y="2952750"/>
          <p14:tracePt t="129540" x="2774950" y="2952750"/>
          <p14:tracePt t="129548" x="2781300" y="2952750"/>
          <p14:tracePt t="129556" x="2787650" y="2952750"/>
          <p14:tracePt t="129567" x="2794000" y="2952750"/>
          <p14:tracePt t="129584" x="2825750" y="2952750"/>
          <p14:tracePt t="129601" x="2882900" y="2984500"/>
          <p14:tracePt t="129617" x="2946400" y="2990850"/>
          <p14:tracePt t="129634" x="3003550" y="3003550"/>
          <p14:tracePt t="129651" x="3073400" y="3003550"/>
          <p14:tracePt t="129667" x="3117850" y="3003550"/>
          <p14:tracePt t="129684" x="3155950" y="3003550"/>
          <p14:tracePt t="129701" x="3181350" y="3003550"/>
          <p14:tracePt t="129717" x="3194050" y="3003550"/>
          <p14:tracePt t="129734" x="3225800" y="3003550"/>
          <p14:tracePt t="129751" x="3257550" y="3003550"/>
          <p14:tracePt t="129767" x="3289300" y="2997200"/>
          <p14:tracePt t="129784" x="3314700" y="2997200"/>
          <p14:tracePt t="129801" x="3359150" y="2997200"/>
          <p14:tracePt t="129817" x="3422650" y="2997200"/>
          <p14:tracePt t="129834" x="3448050" y="2997200"/>
          <p14:tracePt t="129851" x="3467100" y="2997200"/>
          <p14:tracePt t="129988" x="3473450" y="2997200"/>
          <p14:tracePt t="130020" x="3479800" y="2997200"/>
          <p14:tracePt t="130036" x="3486150" y="2990850"/>
          <p14:tracePt t="130044" x="3492500" y="2984500"/>
          <p14:tracePt t="130084" x="3498850" y="2978150"/>
          <p14:tracePt t="130116" x="3511550" y="2978150"/>
          <p14:tracePt t="130140" x="3517900" y="2978150"/>
          <p14:tracePt t="130148" x="3524250" y="2978150"/>
          <p14:tracePt t="130180" x="3549650" y="2965450"/>
          <p14:tracePt t="130220" x="3556000" y="2965450"/>
          <p14:tracePt t="130244" x="3562350" y="2965450"/>
          <p14:tracePt t="130276" x="3568700" y="2965450"/>
          <p14:tracePt t="130285" x="3581400" y="2965450"/>
          <p14:tracePt t="130349" x="3587750" y="2965450"/>
          <p14:tracePt t="130356" x="3594100" y="2965450"/>
          <p14:tracePt t="130368" x="3600450" y="2965450"/>
          <p14:tracePt t="130384" x="3625850" y="2978150"/>
          <p14:tracePt t="130401" x="3663950" y="2978150"/>
          <p14:tracePt t="130418" x="3702050" y="2978150"/>
          <p14:tracePt t="130434" x="3752850" y="2990850"/>
          <p14:tracePt t="130451" x="3822700" y="2997200"/>
          <p14:tracePt t="130468" x="3905250" y="2997200"/>
          <p14:tracePt t="130484" x="4000500" y="3009900"/>
          <p14:tracePt t="130501" x="4070350" y="3028950"/>
          <p14:tracePt t="130518" x="4146550" y="3041650"/>
          <p14:tracePt t="130534" x="4216400" y="3048000"/>
          <p14:tracePt t="130551" x="4260850" y="3060700"/>
          <p14:tracePt t="130568" x="4330700" y="3060700"/>
          <p14:tracePt t="130584" x="4356100" y="3079750"/>
          <p14:tracePt t="130601" x="4425950" y="3086100"/>
          <p14:tracePt t="130618" x="4457700" y="3098800"/>
          <p14:tracePt t="130634" x="4495800" y="3105150"/>
          <p14:tracePt t="130651" x="4527550" y="3105150"/>
          <p14:tracePt t="130668" x="4572000" y="3105150"/>
          <p14:tracePt t="130684" x="4641850" y="3105150"/>
          <p14:tracePt t="130701" x="4699000" y="3105150"/>
          <p14:tracePt t="130718" x="4762500" y="3105150"/>
          <p14:tracePt t="130734" x="4845050" y="3098800"/>
          <p14:tracePt t="130751" x="4876800" y="3098800"/>
          <p14:tracePt t="130768" x="4883150" y="3098800"/>
          <p14:tracePt t="130797" x="4889500" y="3092450"/>
          <p14:tracePt t="130821" x="4895850" y="3086100"/>
          <p14:tracePt t="130845" x="4908550" y="3079750"/>
          <p14:tracePt t="130885" x="4914900" y="3079750"/>
          <p14:tracePt t="130901" x="4921250" y="3073400"/>
          <p14:tracePt t="130909" x="4927600" y="3073400"/>
          <p14:tracePt t="130918" x="4933950" y="3073400"/>
          <p14:tracePt t="130934" x="4965700" y="3073400"/>
          <p14:tracePt t="130951" x="4997450" y="3073400"/>
          <p14:tracePt t="130968" x="5041900" y="3073400"/>
          <p14:tracePt t="130984" x="5048250" y="3073400"/>
          <p14:tracePt t="131285" x="5060950" y="3067050"/>
          <p14:tracePt t="131301" x="5067300" y="3054350"/>
          <p14:tracePt t="131309" x="5073650" y="3048000"/>
          <p14:tracePt t="131333" x="5080000" y="3041650"/>
          <p14:tracePt t="133781" x="5086350" y="3041650"/>
          <p14:tracePt t="133805" x="5092700" y="3035300"/>
          <p14:tracePt t="133821" x="5092700" y="3022600"/>
          <p14:tracePt t="133829" x="5105400" y="3009900"/>
          <p14:tracePt t="133845" x="5105400" y="3003550"/>
          <p14:tracePt t="133853" x="5105400" y="2997200"/>
          <p14:tracePt t="133868" x="5111750" y="2990850"/>
          <p14:tracePt t="133885" x="5118100" y="2984500"/>
          <p14:tracePt t="133902" x="5124450" y="2965450"/>
          <p14:tracePt t="134037" x="5130800" y="2959100"/>
          <p14:tracePt t="134061" x="5149850" y="2952750"/>
          <p14:tracePt t="134405" x="5162550" y="2952750"/>
          <p14:tracePt t="134413" x="5175250" y="2952750"/>
          <p14:tracePt t="134422" x="5200650" y="2952750"/>
          <p14:tracePt t="134435" x="5213350" y="2952750"/>
          <p14:tracePt t="134452" x="5245100" y="2952750"/>
          <p14:tracePt t="134469" x="5270500" y="2933700"/>
          <p14:tracePt t="134485" x="5283200" y="2933700"/>
          <p14:tracePt t="134549" x="5289550" y="2933700"/>
          <p14:tracePt t="134566" x="5295900" y="2933700"/>
          <p14:tracePt t="134838" x="5302250" y="2927350"/>
          <p14:tracePt t="134909" x="5308600" y="2921000"/>
          <p14:tracePt t="134925" x="5314950" y="2908300"/>
          <p14:tracePt t="134933" x="5327650" y="2908300"/>
          <p14:tracePt t="134941" x="5340350" y="2895600"/>
          <p14:tracePt t="134952" x="5346700" y="2895600"/>
          <p14:tracePt t="134969" x="5391150" y="2876550"/>
          <p14:tracePt t="134985" x="5448300" y="2870200"/>
          <p14:tracePt t="135002" x="5543550" y="2844800"/>
          <p14:tracePt t="135019" x="5600700" y="2838450"/>
          <p14:tracePt t="135035" x="5645150" y="2838450"/>
          <p14:tracePt t="135052" x="5651500" y="2838450"/>
          <p14:tracePt t="135069" x="5657850" y="2838450"/>
          <p14:tracePt t="135085" x="5676900" y="2838450"/>
          <p14:tracePt t="135109" x="5683250" y="2838450"/>
          <p14:tracePt t="135126" x="5702300" y="2838450"/>
          <p14:tracePt t="135141" x="5715000" y="2838450"/>
          <p14:tracePt t="135152" x="5721350" y="2838450"/>
          <p14:tracePt t="135169" x="5778500" y="2844800"/>
          <p14:tracePt t="135185" x="5854700" y="2863850"/>
          <p14:tracePt t="135202" x="5988050" y="2901950"/>
          <p14:tracePt t="135219" x="6165850" y="2914650"/>
          <p14:tracePt t="135236" x="6343650" y="2952750"/>
          <p14:tracePt t="135252" x="6521450" y="2952750"/>
          <p14:tracePt t="135269" x="6667500" y="2965450"/>
          <p14:tracePt t="135285" x="6737350" y="2978150"/>
          <p14:tracePt t="135302" x="6756400" y="2978150"/>
          <p14:tracePt t="135319" x="6762750" y="2978150"/>
          <p14:tracePt t="135694" x="6775450" y="2978150"/>
          <p14:tracePt t="135702" x="6807200" y="2978150"/>
          <p14:tracePt t="135719" x="6864350" y="2946400"/>
          <p14:tracePt t="135736" x="6927850" y="2895600"/>
          <p14:tracePt t="135752" x="6959600" y="2863850"/>
          <p14:tracePt t="135769" x="6985000" y="2838450"/>
          <p14:tracePt t="135785" x="6997700" y="2832100"/>
          <p14:tracePt t="135802" x="7004050" y="2825750"/>
          <p14:tracePt t="135862" x="7004050" y="2819400"/>
          <p14:tracePt t="135886" x="6985000" y="2819400"/>
          <p14:tracePt t="135910" x="6978650" y="2825750"/>
          <p14:tracePt t="135934" x="6972300" y="2825750"/>
          <p14:tracePt t="135958" x="6959600" y="2832100"/>
          <p14:tracePt t="136294" x="6946900" y="2844800"/>
          <p14:tracePt t="136318" x="6927850" y="2844800"/>
          <p14:tracePt t="136326" x="6921500" y="2844800"/>
          <p14:tracePt t="136342" x="6908800" y="2851150"/>
          <p14:tracePt t="136358" x="6896100" y="2857500"/>
          <p14:tracePt t="136369" x="6889750" y="2857500"/>
          <p14:tracePt t="136386" x="6877050" y="2863850"/>
          <p14:tracePt t="136402" x="6851650" y="2863850"/>
          <p14:tracePt t="136419" x="6838950" y="2870200"/>
          <p14:tracePt t="136436" x="6832600" y="2870200"/>
          <p14:tracePt t="136486" x="6813550" y="2870200"/>
          <p14:tracePt t="137046" x="6832600" y="2870200"/>
          <p14:tracePt t="137054" x="6838950" y="2870200"/>
          <p14:tracePt t="137069" x="6845300" y="2870200"/>
          <p14:tracePt t="137086" x="6864350" y="2870200"/>
          <p14:tracePt t="137102" x="6870700" y="2863850"/>
          <p14:tracePt t="137119" x="6877050" y="2863850"/>
          <p14:tracePt t="137136" x="6883400" y="2863850"/>
          <p14:tracePt t="137153" x="6908800" y="2857500"/>
          <p14:tracePt t="137169" x="6927850" y="2844800"/>
          <p14:tracePt t="137186" x="6946900" y="2825750"/>
          <p14:tracePt t="137203" x="6959600" y="2825750"/>
          <p14:tracePt t="137219" x="6972300" y="2819400"/>
          <p14:tracePt t="138150" x="6985000" y="2819400"/>
          <p14:tracePt t="139487" x="6991350" y="2819400"/>
          <p14:tracePt t="139527" x="6997700" y="2819400"/>
          <p14:tracePt t="139639" x="7004050" y="2819400"/>
          <p14:tracePt t="139679" x="7010400" y="2819400"/>
          <p14:tracePt t="139775" x="7016750" y="2819400"/>
          <p14:tracePt t="140879" x="7016750" y="2825750"/>
          <p14:tracePt t="140887" x="6959600" y="2838450"/>
          <p14:tracePt t="140903" x="6743700" y="2876550"/>
          <p14:tracePt t="140920" x="6451600" y="2908300"/>
          <p14:tracePt t="140937" x="6140450" y="2908300"/>
          <p14:tracePt t="140953" x="5829300" y="2908300"/>
          <p14:tracePt t="140970" x="5619750" y="2908300"/>
          <p14:tracePt t="140987" x="5429250" y="2908300"/>
          <p14:tracePt t="141003" x="5251450" y="2908300"/>
          <p14:tracePt t="141020" x="5041900" y="2870200"/>
          <p14:tracePt t="141037" x="4660900" y="2813050"/>
          <p14:tracePt t="141053" x="4133850" y="2755900"/>
          <p14:tracePt t="141070" x="3568700" y="2686050"/>
          <p14:tracePt t="141087" x="3028950" y="2641600"/>
          <p14:tracePt t="141103" x="2838450" y="2641600"/>
          <p14:tracePt t="141120" x="2724150" y="2628900"/>
          <p14:tracePt t="141137" x="2647950" y="2609850"/>
          <p14:tracePt t="141153" x="2590800" y="2584450"/>
          <p14:tracePt t="141170" x="2552700" y="2571750"/>
          <p14:tracePt t="141187" x="2540000" y="2565400"/>
          <p14:tracePt t="141203" x="2520950" y="2565400"/>
          <p14:tracePt t="141220" x="2514600" y="2565400"/>
          <p14:tracePt t="141237" x="2495550" y="2546350"/>
          <p14:tracePt t="141253" x="2489200" y="2540000"/>
          <p14:tracePt t="141270" x="2476500" y="2520950"/>
          <p14:tracePt t="141287" x="2457450" y="2489200"/>
          <p14:tracePt t="141303" x="2432050" y="2457450"/>
          <p14:tracePt t="141320" x="2387600" y="2444750"/>
          <p14:tracePt t="141337" x="2330450" y="2419350"/>
          <p14:tracePt t="141353" x="2247900" y="2393950"/>
          <p14:tracePt t="141370" x="2178050" y="2393950"/>
          <p14:tracePt t="141387" x="2146300" y="2393950"/>
          <p14:tracePt t="141404" x="2133600" y="2393950"/>
          <p14:tracePt t="141420" x="2114550" y="2393950"/>
          <p14:tracePt t="141479" x="2108200" y="2400300"/>
          <p14:tracePt t="141503" x="2108200" y="2406650"/>
          <p14:tracePt t="141519" x="2108200" y="2413000"/>
          <p14:tracePt t="141527" x="2108200" y="2419350"/>
          <p14:tracePt t="141537" x="2114550" y="2425700"/>
          <p14:tracePt t="141559" x="2120900" y="2432050"/>
          <p14:tracePt t="141570" x="2133600" y="2444750"/>
          <p14:tracePt t="141587" x="2146300" y="2457450"/>
          <p14:tracePt t="141604" x="2190750" y="2463800"/>
          <p14:tracePt t="141620" x="2266950" y="2463800"/>
          <p14:tracePt t="141637" x="2374900" y="2463800"/>
          <p14:tracePt t="141654" x="2514600" y="2463800"/>
          <p14:tracePt t="141670" x="2622550" y="2463800"/>
          <p14:tracePt t="141687" x="2730500" y="2463800"/>
          <p14:tracePt t="141704" x="2762250" y="2463800"/>
          <p14:tracePt t="141720" x="2781300" y="2482850"/>
          <p14:tracePt t="141737" x="2787650" y="2482850"/>
          <p14:tracePt t="141754" x="2794000" y="2482850"/>
          <p14:tracePt t="141770" x="2800350" y="2482850"/>
          <p14:tracePt t="141839" x="2806700" y="2482850"/>
          <p14:tracePt t="141847" x="2832100" y="2489200"/>
          <p14:tracePt t="141855" x="2844800" y="2495550"/>
          <p14:tracePt t="141870" x="2857500" y="2501900"/>
          <p14:tracePt t="141887" x="2946400" y="2546350"/>
          <p14:tracePt t="141904" x="2990850" y="2552700"/>
          <p14:tracePt t="141920" x="3022600" y="2565400"/>
          <p14:tracePt t="141937" x="3035300" y="2571750"/>
          <p14:tracePt t="141975" x="3035300" y="2584450"/>
          <p14:tracePt t="141983" x="3035300" y="2597150"/>
          <p14:tracePt t="141991" x="3035300" y="2603500"/>
          <p14:tracePt t="142004" x="3035300" y="2609850"/>
          <p14:tracePt t="142020" x="2990850" y="2647950"/>
          <p14:tracePt t="142037" x="2933700" y="2679700"/>
          <p14:tracePt t="142054" x="2863850" y="2711450"/>
          <p14:tracePt t="142070" x="2762250" y="2743200"/>
          <p14:tracePt t="142087" x="2635250" y="2774950"/>
          <p14:tracePt t="142104" x="2565400" y="2806700"/>
          <p14:tracePt t="142120" x="2501900" y="2813050"/>
          <p14:tracePt t="142137" x="2444750" y="2825750"/>
          <p14:tracePt t="142154" x="2374900" y="2825750"/>
          <p14:tracePt t="142170" x="2324100" y="2825750"/>
          <p14:tracePt t="142187" x="2286000" y="2825750"/>
          <p14:tracePt t="142204" x="2279650" y="2825750"/>
          <p14:tracePt t="142455" x="2279650" y="2832100"/>
          <p14:tracePt t="142743" x="2279650" y="2851150"/>
          <p14:tracePt t="142751" x="2292350" y="2857500"/>
          <p14:tracePt t="142775" x="2292350" y="2863850"/>
          <p14:tracePt t="142799" x="2292350" y="2876550"/>
          <p14:tracePt t="142823" x="2292350" y="2889250"/>
          <p14:tracePt t="142831" x="2292350" y="2895600"/>
          <p14:tracePt t="142839" x="2298700" y="2901950"/>
          <p14:tracePt t="142854" x="2305050" y="2908300"/>
          <p14:tracePt t="142871" x="2330450" y="2933700"/>
          <p14:tracePt t="142887" x="2400300" y="2952750"/>
          <p14:tracePt t="142904" x="2444750" y="2971800"/>
          <p14:tracePt t="142920" x="2482850" y="2984500"/>
          <p14:tracePt t="142937" x="2489200" y="2984500"/>
          <p14:tracePt t="142954" x="2501900" y="2997200"/>
          <p14:tracePt t="143063" x="2514600" y="2997200"/>
          <p14:tracePt t="143071" x="2514600" y="2984500"/>
          <p14:tracePt t="143088" x="2514600" y="2978150"/>
          <p14:tracePt t="143104" x="2514600" y="2965450"/>
          <p14:tracePt t="143121" x="2514600" y="2940050"/>
          <p14:tracePt t="143137" x="2514600" y="2927350"/>
          <p14:tracePt t="143154" x="2514600" y="2901950"/>
          <p14:tracePt t="143171" x="2514600" y="2889250"/>
          <p14:tracePt t="143207" x="2514600" y="2876550"/>
          <p14:tracePt t="144808" x="2520950" y="2863850"/>
          <p14:tracePt t="144944" x="2533650" y="2857500"/>
          <p14:tracePt t="146416" x="2540000" y="2857500"/>
          <p14:tracePt t="146616" x="2559050" y="2857500"/>
          <p14:tracePt t="147760" x="2565400" y="2851150"/>
          <p14:tracePt t="147776" x="2565400" y="2844800"/>
          <p14:tracePt t="147793" x="2559050" y="2838450"/>
          <p14:tracePt t="147801" x="2546350" y="2819400"/>
          <p14:tracePt t="147809" x="2533650" y="2800350"/>
          <p14:tracePt t="147822" x="2520950" y="2794000"/>
          <p14:tracePt t="147838" x="2489200" y="2749550"/>
          <p14:tracePt t="147855" x="2470150" y="2724150"/>
          <p14:tracePt t="147872" x="2451100" y="2673350"/>
          <p14:tracePt t="147888" x="2419350" y="2609850"/>
          <p14:tracePt t="147905" x="2400300" y="2590800"/>
          <p14:tracePt t="147922" x="2393950" y="2584450"/>
          <p14:tracePt t="147938" x="2381250" y="2571750"/>
          <p14:tracePt t="148281" x="2374900" y="2565400"/>
          <p14:tracePt t="148296" x="2362200" y="2565400"/>
          <p14:tracePt t="148449" x="2355850" y="2565400"/>
          <p14:tracePt t="148465" x="2355850" y="2571750"/>
          <p14:tracePt t="148473" x="2355850" y="2578100"/>
          <p14:tracePt t="148488" x="2368550" y="2584450"/>
          <p14:tracePt t="148505" x="2400300" y="2603500"/>
          <p14:tracePt t="148522" x="2432050" y="2609850"/>
          <p14:tracePt t="148538" x="2501900" y="2622550"/>
          <p14:tracePt t="148555" x="2616200" y="2654300"/>
          <p14:tracePt t="148572" x="2724150" y="2667000"/>
          <p14:tracePt t="148588" x="2882900" y="2692400"/>
          <p14:tracePt t="148605" x="3149600" y="2749550"/>
          <p14:tracePt t="148622" x="3460750" y="2749550"/>
          <p14:tracePt t="148639" x="3771900" y="2749550"/>
          <p14:tracePt t="148655" x="3962400" y="2749550"/>
          <p14:tracePt t="148672" x="4025900" y="2749550"/>
          <p14:tracePt t="148689" x="4044950" y="2749550"/>
          <p14:tracePt t="148769" x="4051300" y="2749550"/>
          <p14:tracePt t="148777" x="4076700" y="2749550"/>
          <p14:tracePt t="148788" x="4102100" y="2749550"/>
          <p14:tracePt t="148805" x="4197350" y="2755900"/>
          <p14:tracePt t="148822" x="4394200" y="2800350"/>
          <p14:tracePt t="148839" x="4660900" y="2851150"/>
          <p14:tracePt t="148855" x="4972050" y="2882900"/>
          <p14:tracePt t="148872" x="5302250" y="2927350"/>
          <p14:tracePt t="148889" x="5772150" y="2952750"/>
          <p14:tracePt t="148905" x="5930900" y="2952750"/>
          <p14:tracePt t="148922" x="5994400" y="2952750"/>
          <p14:tracePt t="148939" x="6013450" y="2952750"/>
          <p14:tracePt t="149033" x="6019800" y="2952750"/>
          <p14:tracePt t="149041" x="6045200" y="2952750"/>
          <p14:tracePt t="149055" x="6057900" y="2952750"/>
          <p14:tracePt t="149072" x="6153150" y="2952750"/>
          <p14:tracePt t="149089" x="6432550" y="2952750"/>
          <p14:tracePt t="149105" x="6673850" y="2952750"/>
          <p14:tracePt t="149122" x="6832600" y="2952750"/>
          <p14:tracePt t="149139" x="6940550" y="2952750"/>
          <p14:tracePt t="149155" x="6991350" y="2952750"/>
          <p14:tracePt t="149172" x="7010400" y="2952750"/>
          <p14:tracePt t="149188" x="7029450" y="2952750"/>
          <p14:tracePt t="149205" x="7048500" y="2959100"/>
          <p14:tracePt t="149222" x="7112000" y="2978150"/>
          <p14:tracePt t="149239" x="7219950" y="2990850"/>
          <p14:tracePt t="149255" x="7378700" y="3003550"/>
          <p14:tracePt t="149272" x="7607300" y="3016250"/>
          <p14:tracePt t="149289" x="7950200" y="3016250"/>
          <p14:tracePt t="149305" x="8077200" y="3016250"/>
          <p14:tracePt t="149322" x="8083550" y="3016250"/>
          <p14:tracePt t="149339" x="8108950" y="3016250"/>
          <p14:tracePt t="149355" x="8108950" y="2990850"/>
          <p14:tracePt t="149372" x="8089900" y="2959100"/>
          <p14:tracePt t="149389" x="8064500" y="2933700"/>
          <p14:tracePt t="149405" x="8051800" y="2914650"/>
          <p14:tracePt t="149422" x="8032750" y="2901950"/>
          <p14:tracePt t="149439" x="8026400" y="2895600"/>
          <p14:tracePt t="149465" x="8020050" y="2895600"/>
          <p14:tracePt t="149481" x="8001000" y="2876550"/>
          <p14:tracePt t="149489" x="7994650" y="2876550"/>
          <p14:tracePt t="149505" x="7981950" y="2863850"/>
          <p14:tracePt t="149522" x="7956550" y="2851150"/>
          <p14:tracePt t="149539" x="7931150" y="2838450"/>
          <p14:tracePt t="149555" x="7905750" y="2819400"/>
          <p14:tracePt t="149572" x="7880350" y="2813050"/>
          <p14:tracePt t="149589" x="7867650" y="2794000"/>
          <p14:tracePt t="149605" x="7842250" y="2794000"/>
          <p14:tracePt t="149622" x="7829550" y="2794000"/>
          <p14:tracePt t="149639" x="7804150" y="2794000"/>
          <p14:tracePt t="149655" x="7778750" y="2794000"/>
          <p14:tracePt t="149672" x="7753350" y="2794000"/>
          <p14:tracePt t="149689" x="7721600" y="2794000"/>
          <p14:tracePt t="149705" x="7715250" y="2794000"/>
          <p14:tracePt t="149769" x="7708900" y="2794000"/>
          <p14:tracePt t="149785" x="7708900" y="2787650"/>
          <p14:tracePt t="149801" x="7708900" y="2781300"/>
          <p14:tracePt t="149817" x="7708900" y="2762250"/>
          <p14:tracePt t="149833" x="7708900" y="2749550"/>
          <p14:tracePt t="149849" x="7702550" y="2736850"/>
          <p14:tracePt t="149865" x="7683500" y="2736850"/>
          <p14:tracePt t="149873" x="7664450" y="2730500"/>
          <p14:tracePt t="149889" x="7645400" y="2730500"/>
          <p14:tracePt t="149913" x="7639050" y="2730500"/>
          <p14:tracePt t="150177" x="7626350" y="2724150"/>
          <p14:tracePt t="150249" x="7620000" y="2717800"/>
          <p14:tracePt t="150289" x="7613650" y="2711450"/>
          <p14:tracePt t="150337" x="7607300" y="2711450"/>
          <p14:tracePt t="150377" x="7600950" y="2698750"/>
          <p14:tracePt t="150457" x="7594600" y="2698750"/>
          <p14:tracePt t="150553" x="7575550" y="2692400"/>
          <p14:tracePt t="150657" x="7569200" y="2692400"/>
          <p14:tracePt t="152890" x="7543800" y="2692400"/>
          <p14:tracePt t="152898" x="7524750" y="2692400"/>
          <p14:tracePt t="152914" x="7505700" y="2686050"/>
          <p14:tracePt t="152923" x="7499350" y="2679700"/>
          <p14:tracePt t="153282" x="7473950" y="2660650"/>
          <p14:tracePt t="153290" x="7404100" y="2622550"/>
          <p14:tracePt t="153306" x="7264400" y="2508250"/>
          <p14:tracePt t="153323" x="6946900" y="2279650"/>
          <p14:tracePt t="153340" x="6470650" y="1917700"/>
          <p14:tracePt t="153356" x="5867400" y="1524000"/>
          <p14:tracePt t="153373" x="5461000" y="1308100"/>
          <p14:tracePt t="153390" x="5295900" y="1244600"/>
          <p14:tracePt t="153406" x="5276850" y="1231900"/>
          <p14:tracePt t="153634" x="5270500" y="1225550"/>
          <p14:tracePt t="153642" x="5232400" y="1200150"/>
          <p14:tracePt t="153656" x="5200650" y="1187450"/>
          <p14:tracePt t="153673" x="5054600" y="1104900"/>
          <p14:tracePt t="153690" x="5035550" y="1085850"/>
          <p14:tracePt t="153706" x="5022850" y="1066800"/>
          <p14:tracePt t="153723" x="5016500" y="1054100"/>
          <p14:tracePt t="153740" x="5010150" y="1041400"/>
          <p14:tracePt t="153762" x="4991100" y="1041400"/>
          <p14:tracePt t="153773" x="4984750" y="1041400"/>
          <p14:tracePt t="153790" x="4978400" y="1041400"/>
          <p14:tracePt t="153806" x="4921250" y="1054100"/>
          <p14:tracePt t="153823" x="4838700" y="1098550"/>
          <p14:tracePt t="153840" x="4756150" y="1123950"/>
          <p14:tracePt t="153856" x="4591050" y="1174750"/>
          <p14:tracePt t="153873" x="4337050" y="1231900"/>
          <p14:tracePt t="153890" x="4025900" y="1257300"/>
          <p14:tracePt t="153906" x="3873500" y="1295400"/>
          <p14:tracePt t="153923" x="3816350" y="1308100"/>
          <p14:tracePt t="153940" x="3790950" y="1333500"/>
          <p14:tracePt t="153956" x="3784600" y="1333500"/>
          <p14:tracePt t="153973" x="3771900" y="1339850"/>
          <p14:tracePt t="153990" x="3765550" y="1346200"/>
          <p14:tracePt t="154007" x="3740150" y="1371600"/>
          <p14:tracePt t="154023" x="3721100" y="1416050"/>
          <p14:tracePt t="154040" x="3721100" y="1485900"/>
          <p14:tracePt t="154056" x="3721100" y="1549400"/>
          <p14:tracePt t="154073" x="3752850" y="1625600"/>
          <p14:tracePt t="154090" x="3829050" y="1816100"/>
          <p14:tracePt t="154106" x="3867150" y="1981200"/>
          <p14:tracePt t="154123" x="3879850" y="2120900"/>
          <p14:tracePt t="154140" x="3879850" y="2279650"/>
          <p14:tracePt t="154156" x="3879850" y="2406650"/>
          <p14:tracePt t="154173" x="3898900" y="2520950"/>
          <p14:tracePt t="154190" x="3949700" y="2635250"/>
          <p14:tracePt t="154206" x="4006850" y="2698750"/>
          <p14:tracePt t="154223" x="4044950" y="2730500"/>
          <p14:tracePt t="154354" x="4044950" y="2762250"/>
          <p14:tracePt t="154362" x="4044950" y="2768600"/>
          <p14:tracePt t="154373" x="4044950" y="2774950"/>
          <p14:tracePt t="154390" x="4051300" y="2806700"/>
          <p14:tracePt t="154410" x="4064000" y="2813050"/>
          <p14:tracePt t="154530" x="4057650" y="2813050"/>
          <p14:tracePt t="154722" x="4044950" y="2813050"/>
          <p14:tracePt t="154746" x="4025900" y="2806700"/>
          <p14:tracePt t="154802" x="4019550" y="2806700"/>
          <p14:tracePt t="154818" x="4006850" y="2806700"/>
          <p14:tracePt t="154842" x="3994150" y="2800350"/>
          <p14:tracePt t="154890" x="3987800" y="2800350"/>
          <p14:tracePt t="154930" x="3981450" y="2794000"/>
          <p14:tracePt t="155002" x="3968750" y="2794000"/>
          <p14:tracePt t="155026" x="3956050" y="2781300"/>
          <p14:tracePt t="155058" x="3956050" y="2774950"/>
          <p14:tracePt t="155074" x="3962400" y="2768600"/>
          <p14:tracePt t="155082" x="3968750" y="2762250"/>
          <p14:tracePt t="155098" x="3981450" y="2762250"/>
          <p14:tracePt t="155114" x="3987800" y="2762250"/>
          <p14:tracePt t="155138" x="4000500" y="2755900"/>
          <p14:tracePt t="155314" x="4006850" y="2755900"/>
          <p14:tracePt t="155330" x="4019550" y="2755900"/>
          <p14:tracePt t="155370" x="4025900" y="2755900"/>
          <p14:tracePt t="155522" x="4038600" y="2755900"/>
          <p14:tracePt t="155554" x="4044950" y="2755900"/>
          <p14:tracePt t="155562" x="4057650" y="2755900"/>
          <p14:tracePt t="155573" x="4064000" y="2755900"/>
          <p14:tracePt t="155590" x="4089400" y="2724150"/>
          <p14:tracePt t="155607" x="4108450" y="2692400"/>
          <p14:tracePt t="155623" x="4121150" y="2679700"/>
          <p14:tracePt t="155640" x="4133850" y="2667000"/>
          <p14:tracePt t="155666" x="4140200" y="2654300"/>
          <p14:tracePt t="155730" x="4146550" y="2654300"/>
          <p14:tracePt t="155746" x="4152900" y="2654300"/>
          <p14:tracePt t="155762" x="4159250" y="2660650"/>
          <p14:tracePt t="155770" x="4165600" y="2667000"/>
          <p14:tracePt t="155794" x="4165600" y="2679700"/>
          <p14:tracePt t="155802" x="4165600" y="2686050"/>
          <p14:tracePt t="155810" x="4184650" y="2705100"/>
          <p14:tracePt t="155834" x="4184650" y="2724150"/>
          <p14:tracePt t="155874" x="4184650" y="2730500"/>
          <p14:tracePt t="155995" x="4171950" y="2743200"/>
          <p14:tracePt t="156002" x="4165600" y="2762250"/>
          <p14:tracePt t="156010" x="4165600" y="2768600"/>
          <p14:tracePt t="156026" x="4165600" y="2787650"/>
          <p14:tracePt t="156040" x="4165600" y="2806700"/>
          <p14:tracePt t="156057" x="4184650" y="2825750"/>
          <p14:tracePt t="156074" x="4191000" y="2832100"/>
          <p14:tracePt t="156090" x="4191000" y="2857500"/>
          <p14:tracePt t="156107" x="4178300" y="2870200"/>
          <p14:tracePt t="156124" x="4152900" y="2901950"/>
          <p14:tracePt t="156140" x="4121150" y="2940050"/>
          <p14:tracePt t="156157" x="4032250" y="2990850"/>
          <p14:tracePt t="156174" x="3987800" y="3016250"/>
          <p14:tracePt t="156190" x="3917950" y="3048000"/>
          <p14:tracePt t="156207" x="3860800" y="3067050"/>
          <p14:tracePt t="156224" x="3816350" y="3092450"/>
          <p14:tracePt t="156240" x="3752850" y="3111500"/>
          <p14:tracePt t="156257" x="3689350" y="3136900"/>
          <p14:tracePt t="156274" x="3587750" y="3155950"/>
          <p14:tracePt t="156290" x="3378200" y="3257550"/>
          <p14:tracePt t="156307" x="3244850" y="3289300"/>
          <p14:tracePt t="156324" x="3130550" y="3327400"/>
          <p14:tracePt t="156340" x="3073400" y="3333750"/>
          <p14:tracePt t="156357" x="3048000" y="3333750"/>
          <p14:tracePt t="156374" x="3041650" y="3333750"/>
          <p14:tracePt t="156410" x="3035300" y="3333750"/>
          <p14:tracePt t="156450" x="3028950" y="3333750"/>
          <p14:tracePt t="156458" x="3022600" y="3340100"/>
          <p14:tracePt t="156483" x="3022600" y="3352800"/>
          <p14:tracePt t="156490" x="3022600" y="3359150"/>
          <p14:tracePt t="156507" x="3022600" y="3365500"/>
          <p14:tracePt t="156530" x="3041650" y="3384550"/>
          <p14:tracePt t="156540" x="3079750" y="3384550"/>
          <p14:tracePt t="156557" x="3155950" y="3384550"/>
          <p14:tracePt t="156574" x="3225800" y="3384550"/>
          <p14:tracePt t="156590" x="3251200" y="3384550"/>
          <p14:tracePt t="156607" x="3289300" y="3384550"/>
          <p14:tracePt t="156624" x="3327400" y="3384550"/>
          <p14:tracePt t="156640" x="3346450" y="3384550"/>
          <p14:tracePt t="156657" x="3403600" y="3384550"/>
          <p14:tracePt t="156674" x="3511550" y="3384550"/>
          <p14:tracePt t="156690" x="3771900" y="3384550"/>
          <p14:tracePt t="156707" x="3879850" y="3384550"/>
          <p14:tracePt t="156724" x="3930650" y="3384550"/>
          <p14:tracePt t="156740" x="3937000" y="3384550"/>
          <p14:tracePt t="156757" x="3949700" y="3384550"/>
          <p14:tracePt t="156778" x="3956050" y="3378200"/>
          <p14:tracePt t="156915" x="3949700" y="3371850"/>
          <p14:tracePt t="156923" x="3943350" y="3365500"/>
          <p14:tracePt t="156940" x="3937000" y="3365500"/>
          <p14:tracePt t="156957" x="3930650" y="3359150"/>
          <p14:tracePt t="157051" x="3917950" y="3359150"/>
          <p14:tracePt t="157059" x="3924300" y="3365500"/>
          <p14:tracePt t="157074" x="3937000" y="3378200"/>
          <p14:tracePt t="157090" x="4108450" y="3422650"/>
          <p14:tracePt t="157107" x="4235450" y="3422650"/>
          <p14:tracePt t="157124" x="4362450" y="3403600"/>
          <p14:tracePt t="157140" x="4419600" y="3384550"/>
          <p14:tracePt t="157157" x="4457700" y="3346450"/>
          <p14:tracePt t="157174" x="4476750" y="3314700"/>
          <p14:tracePt t="157190" x="4483100" y="3270250"/>
          <p14:tracePt t="157207" x="4489450" y="3181350"/>
          <p14:tracePt t="157224" x="4514850" y="3086100"/>
          <p14:tracePt t="157240" x="4521200" y="3003550"/>
          <p14:tracePt t="157257" x="4533900" y="2914650"/>
          <p14:tracePt t="157274" x="4559300" y="2851150"/>
          <p14:tracePt t="157291" x="4654550" y="2717800"/>
          <p14:tracePt t="157307" x="4699000" y="2673350"/>
          <p14:tracePt t="157324" x="4737100" y="2641600"/>
          <p14:tracePt t="157341" x="4762500" y="2628900"/>
          <p14:tracePt t="157357" x="4768850" y="2622550"/>
          <p14:tracePt t="157443" x="4768850" y="2628900"/>
          <p14:tracePt t="157451" x="4768850" y="2641600"/>
          <p14:tracePt t="157459" x="4775200" y="2654300"/>
          <p14:tracePt t="157475" x="4781550" y="2667000"/>
          <p14:tracePt t="157491" x="4806950" y="2692400"/>
          <p14:tracePt t="157507" x="4864100" y="2698750"/>
          <p14:tracePt t="157524" x="5003800" y="2698750"/>
          <p14:tracePt t="157541" x="5143500" y="2698750"/>
          <p14:tracePt t="157557" x="5257800" y="2679700"/>
          <p14:tracePt t="157574" x="5327650" y="2641600"/>
          <p14:tracePt t="157591" x="5365750" y="2597150"/>
          <p14:tracePt t="157607" x="5372100" y="2559050"/>
          <p14:tracePt t="157624" x="5391150" y="2540000"/>
          <p14:tracePt t="157641" x="5391150" y="2533650"/>
          <p14:tracePt t="157683" x="5391150" y="2527300"/>
          <p14:tracePt t="157827" x="5384800" y="2527300"/>
          <p14:tracePt t="157835" x="5365750" y="2546350"/>
          <p14:tracePt t="157843" x="5346700" y="2552700"/>
          <p14:tracePt t="157867" x="5340350" y="2559050"/>
          <p14:tracePt t="157971" x="5334000" y="2559050"/>
          <p14:tracePt t="157979" x="5334000" y="2552700"/>
          <p14:tracePt t="157991" x="5334000" y="2546350"/>
          <p14:tracePt t="158007" x="5334000" y="2520950"/>
          <p14:tracePt t="158024" x="5346700" y="2495550"/>
          <p14:tracePt t="158041" x="5359400" y="2482850"/>
          <p14:tracePt t="158057" x="5365750" y="2476500"/>
          <p14:tracePt t="158074" x="5372100" y="2457450"/>
          <p14:tracePt t="158371" x="5372100" y="2444750"/>
          <p14:tracePt t="158483" x="5372100" y="2432050"/>
          <p14:tracePt t="158579" x="5372100" y="2425700"/>
          <p14:tracePt t="158587" x="5372100" y="2419350"/>
          <p14:tracePt t="158595" x="5372100" y="2406650"/>
          <p14:tracePt t="158619" x="5372100" y="2400300"/>
          <p14:tracePt t="158659" x="5372100" y="2387600"/>
          <p14:tracePt t="158675" x="5346700" y="2393950"/>
          <p14:tracePt t="158691" x="5340350" y="2400300"/>
          <p14:tracePt t="158699" x="5314950" y="2406650"/>
          <p14:tracePt t="158707" x="5295900" y="2419350"/>
          <p14:tracePt t="158724" x="5251450" y="2444750"/>
          <p14:tracePt t="158741" x="5181600" y="2463800"/>
          <p14:tracePt t="158758" x="5124450" y="2489200"/>
          <p14:tracePt t="158774" x="5067300" y="2533650"/>
          <p14:tracePt t="158791" x="5016500" y="2559050"/>
          <p14:tracePt t="158808" x="4933950" y="2603500"/>
          <p14:tracePt t="158824" x="4876800" y="2647950"/>
          <p14:tracePt t="158841" x="4819650" y="2692400"/>
          <p14:tracePt t="158858" x="4775200" y="2705100"/>
          <p14:tracePt t="158874" x="4756150" y="2711450"/>
          <p14:tracePt t="158891" x="4730750" y="2743200"/>
          <p14:tracePt t="158908" x="4724400" y="2749550"/>
          <p14:tracePt t="158931" x="4711700" y="2749550"/>
          <p14:tracePt t="158963" x="4699000" y="2724150"/>
          <p14:tracePt t="158971" x="4699000" y="2711450"/>
          <p14:tracePt t="158979" x="4699000" y="2667000"/>
          <p14:tracePt t="158991" x="4699000" y="2628900"/>
          <p14:tracePt t="159008" x="4692650" y="2584450"/>
          <p14:tracePt t="159024" x="4692650" y="2571750"/>
          <p14:tracePt t="159041" x="4686300" y="2559050"/>
          <p14:tracePt t="159058" x="4686300" y="2546350"/>
          <p14:tracePt t="159074" x="4686300" y="2540000"/>
          <p14:tracePt t="159091" x="4686300" y="2533650"/>
          <p14:tracePt t="159115" x="4686300" y="2520950"/>
          <p14:tracePt t="159219" x="4686300" y="2508250"/>
          <p14:tracePt t="159227" x="4686300" y="2501900"/>
          <p14:tracePt t="159243" x="4686300" y="2495550"/>
          <p14:tracePt t="159259" x="4686300" y="2482850"/>
          <p14:tracePt t="159443" x="4686300" y="2470150"/>
          <p14:tracePt t="160123" x="4686300" y="2482850"/>
          <p14:tracePt t="160131" x="4686300" y="2508250"/>
          <p14:tracePt t="160141" x="4673600" y="2514600"/>
          <p14:tracePt t="160158" x="4654550" y="2571750"/>
          <p14:tracePt t="160175" x="4648200" y="2660650"/>
          <p14:tracePt t="160191" x="4597400" y="2762250"/>
          <p14:tracePt t="160208" x="4578350" y="2857500"/>
          <p14:tracePt t="160225" x="4527550" y="2990850"/>
          <p14:tracePt t="160241" x="4495800" y="3073400"/>
          <p14:tracePt t="160258" x="4476750" y="3130550"/>
          <p14:tracePt t="160275" x="4470400" y="3155950"/>
          <p14:tracePt t="160291" x="4425950" y="3213100"/>
          <p14:tracePt t="160308" x="4387850" y="3225800"/>
          <p14:tracePt t="160325" x="4324350" y="3238500"/>
          <p14:tracePt t="160341" x="4248150" y="3238500"/>
          <p14:tracePt t="160358" x="4152900" y="3238500"/>
          <p14:tracePt t="160375" x="4032250" y="3206750"/>
          <p14:tracePt t="160391" x="3898900" y="3155950"/>
          <p14:tracePt t="160408" x="3714750" y="3079750"/>
          <p14:tracePt t="160425" x="3613150" y="3035300"/>
          <p14:tracePt t="160441" x="3524250" y="2978150"/>
          <p14:tracePt t="160458" x="3486150" y="2959100"/>
          <p14:tracePt t="160475" x="3460750" y="2946400"/>
          <p14:tracePt t="160491" x="3448050" y="2933700"/>
          <p14:tracePt t="160508" x="3416300" y="2933700"/>
          <p14:tracePt t="160525" x="3384550" y="2946400"/>
          <p14:tracePt t="160541" x="3365500" y="2959100"/>
          <p14:tracePt t="160558" x="3333750" y="2978150"/>
          <p14:tracePt t="160575" x="3282950" y="3028950"/>
          <p14:tracePt t="160591" x="3270250" y="3067050"/>
          <p14:tracePt t="160608" x="3251200" y="3092450"/>
          <p14:tracePt t="160625" x="3244850" y="3124200"/>
          <p14:tracePt t="160641" x="3244850" y="3168650"/>
          <p14:tracePt t="160658" x="3244850" y="3187700"/>
          <p14:tracePt t="160675" x="3244850" y="3194050"/>
          <p14:tracePt t="160691" x="3244850" y="3213100"/>
          <p14:tracePt t="160708" x="3244850" y="3219450"/>
          <p14:tracePt t="160725" x="3244850" y="3225800"/>
          <p14:tracePt t="160763" x="3244850" y="3232150"/>
          <p14:tracePt t="160779" x="3244850" y="3238500"/>
          <p14:tracePt t="160788" x="3244850" y="3251200"/>
          <p14:tracePt t="160803" x="3238500" y="3257550"/>
          <p14:tracePt t="160899" x="3238500" y="3238500"/>
          <p14:tracePt t="160908" x="3238500" y="3219450"/>
          <p14:tracePt t="160925" x="3251200" y="3162300"/>
          <p14:tracePt t="160941" x="3308350" y="3124200"/>
          <p14:tracePt t="160958" x="3384550" y="3079750"/>
          <p14:tracePt t="160975" x="3454400" y="3079750"/>
          <p14:tracePt t="160991" x="3517900" y="3079750"/>
          <p14:tracePt t="161008" x="3600450" y="3079750"/>
          <p14:tracePt t="161025" x="3657600" y="3092450"/>
          <p14:tracePt t="161041" x="3733800" y="3098800"/>
          <p14:tracePt t="161058" x="3790950" y="3098800"/>
          <p14:tracePt t="161075" x="3860800" y="3098800"/>
          <p14:tracePt t="161091" x="3956050" y="3098800"/>
          <p14:tracePt t="161108" x="4006850" y="3086100"/>
          <p14:tracePt t="161125" x="4044950" y="3079750"/>
          <p14:tracePt t="161212" x="4057650" y="3079750"/>
          <p14:tracePt t="161228" x="4057650" y="3086100"/>
          <p14:tracePt t="161236" x="4057650" y="3111500"/>
          <p14:tracePt t="161243" x="4057650" y="3117850"/>
          <p14:tracePt t="161258" x="4051300" y="3124200"/>
          <p14:tracePt t="161274" x="4044950" y="3155950"/>
          <p14:tracePt t="161291" x="4038600" y="3175000"/>
          <p14:tracePt t="161308" x="4038600" y="3194050"/>
          <p14:tracePt t="161325" x="4038600" y="3213100"/>
          <p14:tracePt t="161341" x="4044950" y="3219450"/>
          <p14:tracePt t="161358" x="4140200" y="3238500"/>
          <p14:tracePt t="161375" x="4260850" y="3238500"/>
          <p14:tracePt t="161391" x="4375150" y="3238500"/>
          <p14:tracePt t="161408" x="4457700" y="3238500"/>
          <p14:tracePt t="161425" x="4489450" y="3238500"/>
          <p14:tracePt t="161441" x="4495800" y="3238500"/>
          <p14:tracePt t="161476" x="4502150" y="3244850"/>
          <p14:tracePt t="161508" x="4502150" y="3251200"/>
          <p14:tracePt t="161532" x="4495800" y="3257550"/>
          <p14:tracePt t="161540" x="4495800" y="3263900"/>
          <p14:tracePt t="161548" x="4489450" y="3276600"/>
          <p14:tracePt t="161558" x="4483100" y="3282950"/>
          <p14:tracePt t="161575" x="4464050" y="3327400"/>
          <p14:tracePt t="161591" x="4457700" y="3346450"/>
          <p14:tracePt t="161608" x="4445000" y="3403600"/>
          <p14:tracePt t="161625" x="4438650" y="3416300"/>
          <p14:tracePt t="161642" x="4419600" y="3473450"/>
          <p14:tracePt t="161658" x="4400550" y="3498850"/>
          <p14:tracePt t="161675" x="4375150" y="3556000"/>
          <p14:tracePt t="161692" x="4267200" y="3657600"/>
          <p14:tracePt t="161708" x="4159250" y="3727450"/>
          <p14:tracePt t="161725" x="4019550" y="3835400"/>
          <p14:tracePt t="161742" x="3860800" y="3949700"/>
          <p14:tracePt t="161758" x="3771900" y="4019550"/>
          <p14:tracePt t="161775" x="3727450" y="4070350"/>
          <p14:tracePt t="161791" x="3695700" y="4114800"/>
          <p14:tracePt t="161808" x="3689350" y="4121150"/>
          <p14:tracePt t="161825" x="3683000" y="4121150"/>
          <p14:tracePt t="161908" x="3676650" y="4121150"/>
          <p14:tracePt t="161916" x="3676650" y="4114800"/>
          <p14:tracePt t="161925" x="3676650" y="4108450"/>
          <p14:tracePt t="161942" x="3663950" y="4083050"/>
          <p14:tracePt t="161958" x="3651250" y="4051300"/>
          <p14:tracePt t="161975" x="3644900" y="4044950"/>
          <p14:tracePt t="161992" x="3644900" y="4032250"/>
          <p14:tracePt t="162028" x="3644900" y="4025900"/>
          <p14:tracePt t="162084" x="3644900" y="4019550"/>
          <p14:tracePt t="162100" x="3644900" y="4013200"/>
          <p14:tracePt t="162108" x="3651250" y="4013200"/>
          <p14:tracePt t="162125" x="3695700" y="4013200"/>
          <p14:tracePt t="162142" x="3797300" y="4013200"/>
          <p14:tracePt t="162158" x="3994150" y="4044950"/>
          <p14:tracePt t="162175" x="4222750" y="4070350"/>
          <p14:tracePt t="162192" x="4464050" y="4070350"/>
          <p14:tracePt t="162208" x="4660900" y="4070350"/>
          <p14:tracePt t="162225" x="4737100" y="4070350"/>
          <p14:tracePt t="162242" x="4743450" y="4064000"/>
          <p14:tracePt t="162258" x="4743450" y="4057650"/>
          <p14:tracePt t="162275" x="4743450" y="4032250"/>
          <p14:tracePt t="162292" x="4743450" y="4006850"/>
          <p14:tracePt t="162308" x="4743450" y="3994150"/>
          <p14:tracePt t="162325" x="4743450" y="3968750"/>
          <p14:tracePt t="162342" x="4737100" y="3962400"/>
          <p14:tracePt t="162358" x="4705350" y="3937000"/>
          <p14:tracePt t="162375" x="4660900" y="3924300"/>
          <p14:tracePt t="162392" x="4635500" y="3905250"/>
          <p14:tracePt t="162408" x="4616450" y="3898900"/>
          <p14:tracePt t="162460" x="4610100" y="3898900"/>
          <p14:tracePt t="162484" x="4603750" y="3892550"/>
          <p14:tracePt t="162492" x="4603750" y="3873500"/>
          <p14:tracePt t="162508" x="4699000" y="3816350"/>
          <p14:tracePt t="162525" x="4819650" y="3746500"/>
          <p14:tracePt t="162542" x="4940300" y="3689350"/>
          <p14:tracePt t="162558" x="4997450" y="3657600"/>
          <p14:tracePt t="162575" x="5003800" y="3644900"/>
          <p14:tracePt t="162592" x="5016500" y="3638550"/>
          <p14:tracePt t="162608" x="5022850" y="3625850"/>
          <p14:tracePt t="162660" x="5022850" y="3619500"/>
          <p14:tracePt t="162676" x="5010150" y="3619500"/>
          <p14:tracePt t="162684" x="5003800" y="3619500"/>
          <p14:tracePt t="162692" x="4978400" y="3619500"/>
          <p14:tracePt t="162708" x="4933950" y="3619500"/>
          <p14:tracePt t="162725" x="4826000" y="3625850"/>
          <p14:tracePt t="162742" x="4679950" y="3651250"/>
          <p14:tracePt t="162758" x="4451350" y="3676650"/>
          <p14:tracePt t="162775" x="4260850" y="3676650"/>
          <p14:tracePt t="162792" x="4133850" y="3676650"/>
          <p14:tracePt t="162808" x="4083050" y="3676650"/>
          <p14:tracePt t="162884" x="4102100" y="3663950"/>
          <p14:tracePt t="162892" x="4140200" y="3651250"/>
          <p14:tracePt t="162908" x="4203700" y="3625850"/>
          <p14:tracePt t="162925" x="4210050" y="3613150"/>
          <p14:tracePt t="162942" x="4229100" y="3600450"/>
          <p14:tracePt t="162958" x="4235450" y="3594100"/>
          <p14:tracePt t="162988" x="4235450" y="3587750"/>
          <p14:tracePt t="163020" x="4235450" y="3581400"/>
          <p14:tracePt t="163036" x="4235450" y="3568700"/>
          <p14:tracePt t="163044" x="4229100" y="3556000"/>
          <p14:tracePt t="163052" x="4229100" y="3549650"/>
          <p14:tracePt t="163068" x="4229100" y="3543300"/>
          <p14:tracePt t="163092" x="4229100" y="3530600"/>
          <p14:tracePt t="163140" x="4229100" y="3524250"/>
          <p14:tracePt t="163300" x="4229100" y="3511550"/>
          <p14:tracePt t="163548" x="4241800" y="3492500"/>
          <p14:tracePt t="163556" x="4248150" y="3486150"/>
          <p14:tracePt t="163564" x="4267200" y="3473450"/>
          <p14:tracePt t="163575" x="4286250" y="3454400"/>
          <p14:tracePt t="163592" x="4324350" y="3441700"/>
          <p14:tracePt t="163609" x="4330700" y="3435350"/>
          <p14:tracePt t="163625" x="4337050" y="3422650"/>
          <p14:tracePt t="163642" x="4337050" y="3416300"/>
          <p14:tracePt t="163659" x="4356100" y="3403600"/>
          <p14:tracePt t="163675" x="4356100" y="3384550"/>
          <p14:tracePt t="163692" x="4362450" y="3365500"/>
          <p14:tracePt t="163844" x="4356100" y="3365500"/>
          <p14:tracePt t="163868" x="4343400" y="3365500"/>
          <p14:tracePt t="163924" x="4330700" y="3365500"/>
          <p14:tracePt t="163964" x="4324350" y="3365500"/>
          <p14:tracePt t="164212" x="4305300" y="3378200"/>
          <p14:tracePt t="164220" x="4267200" y="3378200"/>
          <p14:tracePt t="164228" x="4216400" y="3384550"/>
          <p14:tracePt t="164242" x="4146550" y="3384550"/>
          <p14:tracePt t="164259" x="3981450" y="3422650"/>
          <p14:tracePt t="164275" x="3803650" y="3435350"/>
          <p14:tracePt t="164292" x="3498850" y="3492500"/>
          <p14:tracePt t="164309" x="3340100" y="3505200"/>
          <p14:tracePt t="164325" x="3225800" y="3517900"/>
          <p14:tracePt t="164342" x="3162300" y="3517900"/>
          <p14:tracePt t="164359" x="3092450" y="3517900"/>
          <p14:tracePt t="164375" x="3022600" y="3517900"/>
          <p14:tracePt t="164392" x="2933700" y="3517900"/>
          <p14:tracePt t="164409" x="2857500" y="3517900"/>
          <p14:tracePt t="164425" x="2762250" y="3486150"/>
          <p14:tracePt t="164442" x="2667000" y="3467100"/>
          <p14:tracePt t="164459" x="2622550" y="3448050"/>
          <p14:tracePt t="164475" x="2559050" y="3429000"/>
          <p14:tracePt t="164492" x="2489200" y="3416300"/>
          <p14:tracePt t="164509" x="2444750" y="3397250"/>
          <p14:tracePt t="164526" x="2406650" y="3390900"/>
          <p14:tracePt t="164542" x="2362200" y="3378200"/>
          <p14:tracePt t="164559" x="2336800" y="3371850"/>
          <p14:tracePt t="164576" x="2292350" y="3352800"/>
          <p14:tracePt t="164592" x="2266950" y="3346450"/>
          <p14:tracePt t="164609" x="2235200" y="3346450"/>
          <p14:tracePt t="164625" x="2222500" y="3340100"/>
          <p14:tracePt t="164642" x="2209800" y="3340100"/>
          <p14:tracePt t="164740" x="2203450" y="3340100"/>
          <p14:tracePt t="164748" x="2203450" y="3346450"/>
          <p14:tracePt t="164759" x="2203450" y="3352800"/>
          <p14:tracePt t="164776" x="2216150" y="3397250"/>
          <p14:tracePt t="164792" x="2241550" y="3416300"/>
          <p14:tracePt t="164809" x="2298700" y="3435350"/>
          <p14:tracePt t="164826" x="2355850" y="3435350"/>
          <p14:tracePt t="164842" x="2419350" y="3435350"/>
          <p14:tracePt t="164859" x="2476500" y="3435350"/>
          <p14:tracePt t="164876" x="2520950" y="3435350"/>
          <p14:tracePt t="164892" x="2590800" y="3422650"/>
          <p14:tracePt t="164909" x="2609850" y="3422650"/>
          <p14:tracePt t="164926" x="2628900" y="3409950"/>
          <p14:tracePt t="164942" x="2635250" y="3409950"/>
          <p14:tracePt t="164964" x="2647950" y="3403600"/>
          <p14:tracePt t="165893" x="2647950" y="3397250"/>
          <p14:tracePt t="165909" x="2654300" y="3378200"/>
          <p14:tracePt t="165917" x="2660650" y="3371850"/>
          <p14:tracePt t="165926" x="2679700" y="3359150"/>
          <p14:tracePt t="165943" x="2724150" y="3340100"/>
          <p14:tracePt t="165959" x="2749550" y="3327400"/>
          <p14:tracePt t="165976" x="2774950" y="3314700"/>
          <p14:tracePt t="166005" x="2787650" y="3314700"/>
          <p14:tracePt t="166021" x="2794000" y="3314700"/>
          <p14:tracePt t="166037" x="2800350" y="3314700"/>
          <p14:tracePt t="166053" x="2813050" y="3314700"/>
          <p14:tracePt t="166077" x="2825750" y="3314700"/>
          <p14:tracePt t="166093" x="2832100" y="3314700"/>
          <p14:tracePt t="166109" x="2851150" y="3314700"/>
          <p14:tracePt t="166149" x="2863850" y="3314700"/>
          <p14:tracePt t="166173" x="2876550" y="3314700"/>
          <p14:tracePt t="166197" x="2882900" y="3314700"/>
          <p14:tracePt t="166213" x="2889250" y="3314700"/>
          <p14:tracePt t="166221" x="2901950" y="3314700"/>
          <p14:tracePt t="166229" x="2914650" y="3314700"/>
          <p14:tracePt t="166243" x="2927350" y="3314700"/>
          <p14:tracePt t="166259" x="2965450" y="3314700"/>
          <p14:tracePt t="166276" x="3016250" y="3314700"/>
          <p14:tracePt t="166293" x="3079750" y="3314700"/>
          <p14:tracePt t="166309" x="3098800" y="3302000"/>
          <p14:tracePt t="166326" x="3124200" y="3302000"/>
          <p14:tracePt t="166343" x="3168650" y="3302000"/>
          <p14:tracePt t="166359" x="3219450" y="3302000"/>
          <p14:tracePt t="166376" x="3276600" y="3302000"/>
          <p14:tracePt t="166393" x="3346450" y="3302000"/>
          <p14:tracePt t="166409" x="3397250" y="3302000"/>
          <p14:tracePt t="166426" x="3435350" y="3302000"/>
          <p14:tracePt t="166443" x="3441700" y="3302000"/>
          <p14:tracePt t="166717" x="3448050" y="3302000"/>
          <p14:tracePt t="166725" x="3473450" y="3302000"/>
          <p14:tracePt t="166743" x="3549650" y="3295650"/>
          <p14:tracePt t="166759" x="3695700" y="3257550"/>
          <p14:tracePt t="166776" x="3841750" y="3244850"/>
          <p14:tracePt t="166793" x="3879850" y="3238500"/>
          <p14:tracePt t="166917" x="3873500" y="3238500"/>
          <p14:tracePt t="166933" x="3854450" y="3238500"/>
          <p14:tracePt t="166965" x="3848100" y="3238500"/>
          <p14:tracePt t="167005" x="3841750" y="3238500"/>
          <p14:tracePt t="167021" x="3835400" y="3238500"/>
          <p14:tracePt t="167037" x="3829050" y="3244850"/>
          <p14:tracePt t="167053" x="3816350" y="3251200"/>
          <p14:tracePt t="167069" x="3810000" y="3251200"/>
          <p14:tracePt t="167077" x="3803650" y="3251200"/>
          <p14:tracePt t="167093" x="3771900" y="3257550"/>
          <p14:tracePt t="167109" x="3759200" y="3270250"/>
          <p14:tracePt t="167126" x="3702050" y="3289300"/>
          <p14:tracePt t="167143" x="3695700" y="3289300"/>
          <p14:tracePt t="167165" x="3689350" y="3289300"/>
          <p14:tracePt t="168485" x="3695700" y="3295650"/>
          <p14:tracePt t="168493" x="3714750" y="3302000"/>
          <p14:tracePt t="168510" x="3740150" y="3308350"/>
          <p14:tracePt t="168526" x="3784600" y="3340100"/>
          <p14:tracePt t="168543" x="3867150" y="3352800"/>
          <p14:tracePt t="168560" x="4114800" y="3422650"/>
          <p14:tracePt t="168576" x="4362450" y="3460750"/>
          <p14:tracePt t="168593" x="4508500" y="3460750"/>
          <p14:tracePt t="168610" x="4540250" y="3460750"/>
          <p14:tracePt t="168626" x="4565650" y="3467100"/>
          <p14:tracePt t="169005" x="4578350" y="3467100"/>
          <p14:tracePt t="169021" x="4610100" y="3467100"/>
          <p14:tracePt t="169029" x="4622800" y="3467100"/>
          <p14:tracePt t="169043" x="4654550" y="3467100"/>
          <p14:tracePt t="169060" x="4743450" y="3467100"/>
          <p14:tracePt t="169077" x="4838700" y="3467100"/>
          <p14:tracePt t="169093" x="4984750" y="3467100"/>
          <p14:tracePt t="169110" x="5016500" y="3479800"/>
          <p14:tracePt t="169127" x="5022850" y="3479800"/>
          <p14:tracePt t="169143" x="5029200" y="3486150"/>
          <p14:tracePt t="169160" x="5060950" y="3486150"/>
          <p14:tracePt t="169177" x="5118100" y="3486150"/>
          <p14:tracePt t="169193" x="5194300" y="3486150"/>
          <p14:tracePt t="169210" x="5264150" y="3486150"/>
          <p14:tracePt t="169227" x="5321300" y="3486150"/>
          <p14:tracePt t="169243" x="5353050" y="3454400"/>
          <p14:tracePt t="169269" x="5365750" y="3448050"/>
          <p14:tracePt t="169654" x="5378450" y="3448050"/>
          <p14:tracePt t="169662" x="5384800" y="3448050"/>
          <p14:tracePt t="169677" x="5391150" y="3448050"/>
          <p14:tracePt t="169693" x="5429250" y="3448050"/>
          <p14:tracePt t="169710" x="5448300" y="3441700"/>
          <p14:tracePt t="169727" x="5492750" y="3441700"/>
          <p14:tracePt t="169743" x="5524500" y="3441700"/>
          <p14:tracePt t="169760" x="5543550" y="3441700"/>
          <p14:tracePt t="169777" x="5556250" y="3441700"/>
          <p14:tracePt t="169793" x="5568950" y="3441700"/>
          <p14:tracePt t="170166" x="5568950" y="3429000"/>
          <p14:tracePt t="170174" x="5568950" y="3416300"/>
          <p14:tracePt t="170286" x="5568950" y="3422650"/>
          <p14:tracePt t="170294" x="5568950" y="3429000"/>
          <p14:tracePt t="170310" x="5568950" y="3435350"/>
          <p14:tracePt t="170327" x="5568950" y="3448050"/>
          <p14:tracePt t="170366" x="5568950" y="3460750"/>
          <p14:tracePt t="170414" x="5568950" y="3467100"/>
          <p14:tracePt t="170638" x="5568950" y="3473450"/>
          <p14:tracePt t="170646" x="5581650" y="3498850"/>
          <p14:tracePt t="170660" x="5594350" y="3505200"/>
          <p14:tracePt t="170677" x="5600700" y="3530600"/>
          <p14:tracePt t="170694" x="5657850" y="3587750"/>
          <p14:tracePt t="170710" x="5746750" y="3651250"/>
          <p14:tracePt t="170727" x="5848350" y="3708400"/>
          <p14:tracePt t="170744" x="5924550" y="3752850"/>
          <p14:tracePt t="170760" x="6007100" y="3771900"/>
          <p14:tracePt t="170777" x="6102350" y="3816350"/>
          <p14:tracePt t="170794" x="6159500" y="3816350"/>
          <p14:tracePt t="170810" x="6191250" y="3816350"/>
          <p14:tracePt t="170838" x="6197600" y="3816350"/>
          <p14:tracePt t="170862" x="6197600" y="3803650"/>
          <p14:tracePt t="170870" x="6197600" y="3797300"/>
          <p14:tracePt t="170886" x="6197600" y="3784600"/>
          <p14:tracePt t="170894" x="6197600" y="3765550"/>
          <p14:tracePt t="170910" x="6191250" y="3759200"/>
          <p14:tracePt t="170927" x="6134100" y="3727450"/>
          <p14:tracePt t="170944" x="6096000" y="3714750"/>
          <p14:tracePt t="170960" x="6013450" y="3657600"/>
          <p14:tracePt t="170977" x="5981700" y="3625850"/>
          <p14:tracePt t="170994" x="5905500" y="3562350"/>
          <p14:tracePt t="171010" x="5886450" y="3524250"/>
          <p14:tracePt t="171027" x="5848350" y="3479800"/>
          <p14:tracePt t="171044" x="5829300" y="3429000"/>
          <p14:tracePt t="171060" x="5816600" y="3416300"/>
          <p14:tracePt t="171077" x="5816600" y="3403600"/>
          <p14:tracePt t="171206" x="5816600" y="3409950"/>
          <p14:tracePt t="171214" x="5822950" y="3416300"/>
          <p14:tracePt t="171227" x="5822950" y="3422650"/>
          <p14:tracePt t="171244" x="5829300" y="3435350"/>
          <p14:tracePt t="171260" x="5835650" y="3441700"/>
          <p14:tracePt t="171277" x="5842000" y="3448050"/>
          <p14:tracePt t="171294" x="5854700" y="3454400"/>
          <p14:tracePt t="171310" x="5867400" y="3473450"/>
          <p14:tracePt t="171350" x="5911850" y="3454400"/>
          <p14:tracePt t="171358" x="5943600" y="3429000"/>
          <p14:tracePt t="171366" x="5969000" y="3397250"/>
          <p14:tracePt t="171377" x="6032500" y="3359150"/>
          <p14:tracePt t="171394" x="6115050" y="3276600"/>
          <p14:tracePt t="171410" x="6172200" y="3219450"/>
          <p14:tracePt t="171427" x="6191250" y="3194050"/>
          <p14:tracePt t="171558" x="6191250" y="3200400"/>
          <p14:tracePt t="171566" x="6191250" y="3225800"/>
          <p14:tracePt t="171577" x="6165850" y="3257550"/>
          <p14:tracePt t="171594" x="6127750" y="3327400"/>
          <p14:tracePt t="171610" x="6108700" y="3352800"/>
          <p14:tracePt t="171627" x="6102350" y="3378200"/>
          <p14:tracePt t="171644" x="6083300" y="3390900"/>
          <p14:tracePt t="171758" x="6089650" y="3384550"/>
          <p14:tracePt t="171766" x="6096000" y="3371850"/>
          <p14:tracePt t="171782" x="6102350" y="3365500"/>
          <p14:tracePt t="171798" x="6108700" y="3359150"/>
          <p14:tracePt t="171811" x="6121400" y="3352800"/>
          <p14:tracePt t="171830" x="6127750" y="3346450"/>
          <p14:tracePt t="171870" x="6134100" y="3340100"/>
          <p14:tracePt t="171894" x="6134100" y="3321050"/>
          <p14:tracePt t="171902" x="6140450" y="3302000"/>
          <p14:tracePt t="171934" x="6140450" y="3295650"/>
          <p14:tracePt t="172086" x="6140450" y="3308350"/>
          <p14:tracePt t="172102" x="6140450" y="3314700"/>
          <p14:tracePt t="172111" x="6140450" y="3321050"/>
          <p14:tracePt t="172127" x="6121400" y="3340100"/>
          <p14:tracePt t="172144" x="6115050" y="3346450"/>
          <p14:tracePt t="174399" x="6115050" y="3333750"/>
          <p14:tracePt t="174407" x="6115050" y="3321050"/>
          <p14:tracePt t="174423" x="6115050" y="3314700"/>
          <p14:tracePt t="175799" x="6127750" y="3314700"/>
          <p14:tracePt t="175815" x="6134100" y="3314700"/>
          <p14:tracePt t="175823" x="6159500" y="3314700"/>
          <p14:tracePt t="175831" x="6165850" y="3314700"/>
          <p14:tracePt t="175845" x="6172200" y="3314700"/>
          <p14:tracePt t="175861" x="6191250" y="3314700"/>
          <p14:tracePt t="175878" x="6203950" y="3308350"/>
          <p14:tracePt t="175895" x="6210300" y="3308350"/>
          <p14:tracePt t="175911" x="6229350" y="3295650"/>
          <p14:tracePt t="175928" x="6235700" y="3289300"/>
          <p14:tracePt t="175945" x="6248400" y="3289300"/>
          <p14:tracePt t="175961" x="6261100" y="3276600"/>
          <p14:tracePt t="175978" x="6273800" y="3276600"/>
          <p14:tracePt t="175995" x="6280150" y="3270250"/>
          <p14:tracePt t="176012" x="6286500" y="3270250"/>
          <p14:tracePt t="176031" x="6299200" y="3270250"/>
          <p14:tracePt t="176055" x="6311900" y="3270250"/>
          <p14:tracePt t="176311" x="6318250" y="3270250"/>
          <p14:tracePt t="176319" x="6324600" y="3270250"/>
          <p14:tracePt t="176328" x="6350000" y="3270250"/>
          <p14:tracePt t="176345" x="6381750" y="3276600"/>
          <p14:tracePt t="176362" x="6407150" y="3276600"/>
          <p14:tracePt t="176378" x="6419850" y="3276600"/>
          <p14:tracePt t="176439" x="6432550" y="3276600"/>
          <p14:tracePt t="176511" x="6438900" y="3276600"/>
          <p14:tracePt t="177543" x="6445250" y="3282950"/>
          <p14:tracePt t="177591" x="6451600" y="3289300"/>
          <p14:tracePt t="180008" x="6451600" y="3308350"/>
          <p14:tracePt t="180024" x="6445250" y="3314700"/>
          <p14:tracePt t="180040" x="6438900" y="3314700"/>
          <p14:tracePt t="180056" x="6426200" y="3321050"/>
          <p14:tracePt t="180248" x="6419850" y="3321050"/>
          <p14:tracePt t="180312" x="6407150" y="3321050"/>
          <p14:tracePt t="180320" x="6400800" y="3321050"/>
          <p14:tracePt t="180336" x="6400800" y="3314700"/>
          <p14:tracePt t="180346" x="6400800" y="3308350"/>
          <p14:tracePt t="180363" x="6388100" y="3302000"/>
          <p14:tracePt t="180392" x="6388100" y="3282950"/>
          <p14:tracePt t="180432" x="6381750" y="3276600"/>
          <p14:tracePt t="180672" x="6381750" y="3270250"/>
          <p14:tracePt t="180680" x="6381750" y="3263900"/>
          <p14:tracePt t="180696" x="6381750" y="3238500"/>
          <p14:tracePt t="180713" x="6400800" y="3213100"/>
          <p14:tracePt t="180729" x="6407150" y="3200400"/>
          <p14:tracePt t="180746" x="6407150" y="3194050"/>
          <p14:tracePt t="180763" x="6413500" y="3168650"/>
          <p14:tracePt t="184609" x="6407150" y="3162300"/>
          <p14:tracePt t="184617" x="6375400" y="3162300"/>
          <p14:tracePt t="184630" x="6286500" y="3162300"/>
          <p14:tracePt t="184647" x="6089650" y="3162300"/>
          <p14:tracePt t="184663" x="5816600" y="3162300"/>
          <p14:tracePt t="184680" x="5524500" y="3162300"/>
          <p14:tracePt t="184697" x="5257800" y="3162300"/>
          <p14:tracePt t="184713" x="5213350" y="3149600"/>
          <p14:tracePt t="184730" x="5187950" y="3149600"/>
          <p14:tracePt t="184747" x="5175250" y="3143250"/>
          <p14:tracePt t="184764" x="5143500" y="3136900"/>
          <p14:tracePt t="184780" x="5111750" y="3136900"/>
          <p14:tracePt t="184797" x="5067300" y="3136900"/>
          <p14:tracePt t="184814" x="5022850" y="3136900"/>
          <p14:tracePt t="184830" x="4991100" y="3136900"/>
          <p14:tracePt t="184847" x="4933950" y="3136900"/>
          <p14:tracePt t="184864" x="4902200" y="3136900"/>
          <p14:tracePt t="184880" x="4857750" y="3136900"/>
          <p14:tracePt t="184897" x="4787900" y="3136900"/>
          <p14:tracePt t="184914" x="4718050" y="3136900"/>
          <p14:tracePt t="184930" x="4635500" y="3136900"/>
          <p14:tracePt t="184947" x="4464050" y="3136900"/>
          <p14:tracePt t="184964" x="4286250" y="3136900"/>
          <p14:tracePt t="184980" x="4127500" y="3136900"/>
          <p14:tracePt t="184997" x="4032250" y="3136900"/>
          <p14:tracePt t="185014" x="3949700" y="3136900"/>
          <p14:tracePt t="185030" x="3937000" y="3136900"/>
          <p14:tracePt t="185047" x="3924300" y="3136900"/>
          <p14:tracePt t="185064" x="3917950" y="3136900"/>
          <p14:tracePt t="185081" x="3905250" y="3136900"/>
          <p14:tracePt t="185097" x="3898900" y="3136900"/>
          <p14:tracePt t="185114" x="3886200" y="3136900"/>
          <p14:tracePt t="185130" x="3841750" y="3136900"/>
          <p14:tracePt t="185147" x="3797300" y="3136900"/>
          <p14:tracePt t="185164" x="3721100" y="3136900"/>
          <p14:tracePt t="185180" x="3613150" y="3136900"/>
          <p14:tracePt t="185197" x="3473450" y="3136900"/>
          <p14:tracePt t="185214" x="3346450" y="3143250"/>
          <p14:tracePt t="185230" x="3232150" y="3168650"/>
          <p14:tracePt t="185247" x="3162300" y="3175000"/>
          <p14:tracePt t="185264" x="3130550" y="3187700"/>
          <p14:tracePt t="185280" x="3098800" y="3187700"/>
          <p14:tracePt t="185297" x="3086100" y="3187700"/>
          <p14:tracePt t="185601" x="3079750" y="3200400"/>
          <p14:tracePt t="185609" x="3079750" y="3206750"/>
          <p14:tracePt t="185617" x="3092450" y="3225800"/>
          <p14:tracePt t="185630" x="3098800" y="3232150"/>
          <p14:tracePt t="185647" x="3105150" y="3257550"/>
          <p14:tracePt t="185664" x="3130550" y="3302000"/>
          <p14:tracePt t="185680" x="3149600" y="3314700"/>
          <p14:tracePt t="185697" x="3200400" y="3340100"/>
          <p14:tracePt t="185714" x="3213100" y="3340100"/>
          <p14:tracePt t="185730" x="3244850" y="3352800"/>
          <p14:tracePt t="185747" x="3257550" y="3352800"/>
          <p14:tracePt t="185764" x="3270250" y="3352800"/>
          <p14:tracePt t="185873" x="3282950" y="3352800"/>
          <p14:tracePt t="185897" x="3295650" y="3352800"/>
          <p14:tracePt t="185913" x="3308350" y="3340100"/>
          <p14:tracePt t="185929" x="3314700" y="3333750"/>
          <p14:tracePt t="185945" x="3327400" y="3327400"/>
          <p14:tracePt t="186121" x="3333750" y="3321050"/>
          <p14:tracePt t="186225" x="3340100" y="3321050"/>
          <p14:tracePt t="186682" x="3384550" y="3302000"/>
          <p14:tracePt t="186689" x="3397250" y="3302000"/>
          <p14:tracePt t="186697" x="3441700" y="3289300"/>
          <p14:tracePt t="186714" x="3549650" y="3276600"/>
          <p14:tracePt t="186731" x="3695700" y="3276600"/>
          <p14:tracePt t="186747" x="3803650" y="3276600"/>
          <p14:tracePt t="186764" x="3860800" y="3276600"/>
          <p14:tracePt t="186781" x="3892550" y="3276600"/>
          <p14:tracePt t="186797" x="3898900" y="3276600"/>
          <p14:tracePt t="186814" x="3905250" y="3276600"/>
          <p14:tracePt t="186831" x="3911600" y="3289300"/>
          <p14:tracePt t="187330" x="3930650" y="3289300"/>
          <p14:tracePt t="187338" x="3943350" y="3289300"/>
          <p14:tracePt t="187348" x="3975100" y="3289300"/>
          <p14:tracePt t="187364" x="4038600" y="3295650"/>
          <p14:tracePt t="187381" x="4095750" y="3308350"/>
          <p14:tracePt t="187397" x="4140200" y="3314700"/>
          <p14:tracePt t="187938" x="4171950" y="3314700"/>
          <p14:tracePt t="187994" x="4178300" y="3314700"/>
          <p14:tracePt t="188018" x="4184650" y="3314700"/>
          <p14:tracePt t="188066" x="4184650" y="3308350"/>
          <p14:tracePt t="188098" x="4184650" y="3302000"/>
          <p14:tracePt t="188114" x="4184650" y="3289300"/>
          <p14:tracePt t="188266" x="4178300" y="3282950"/>
          <p14:tracePt t="188290" x="4178300" y="3270250"/>
          <p14:tracePt t="188298" x="4184650" y="3257550"/>
          <p14:tracePt t="188306" x="4203700" y="3251200"/>
          <p14:tracePt t="188314" x="4210050" y="3251200"/>
          <p14:tracePt t="188331" x="4216400" y="3244850"/>
          <p14:tracePt t="188706" x="4210050" y="3244850"/>
          <p14:tracePt t="188730" x="4203700" y="3244850"/>
          <p14:tracePt t="195708" x="4191000" y="3244850"/>
          <p14:tracePt t="195716" x="4133850" y="3244850"/>
          <p14:tracePt t="195733" x="3994150" y="3244850"/>
          <p14:tracePt t="195749" x="3829050" y="3276600"/>
          <p14:tracePt t="195766" x="3663950" y="3327400"/>
          <p14:tracePt t="195783" x="3549650" y="3365500"/>
          <p14:tracePt t="195799" x="3498850" y="3390900"/>
          <p14:tracePt t="195816" x="3473450" y="3397250"/>
          <p14:tracePt t="195833" x="3454400" y="3422650"/>
          <p14:tracePt t="195849" x="3422650" y="3460750"/>
          <p14:tracePt t="195866" x="3403600" y="3505200"/>
          <p14:tracePt t="195883" x="3384550" y="3549650"/>
          <p14:tracePt t="195899" x="3371850" y="3594100"/>
          <p14:tracePt t="195916" x="3371850" y="3613150"/>
          <p14:tracePt t="195933" x="3359150" y="3651250"/>
          <p14:tracePt t="195949" x="3340100" y="3695700"/>
          <p14:tracePt t="195966" x="3333750" y="3740150"/>
          <p14:tracePt t="195983" x="3321050" y="3797300"/>
          <p14:tracePt t="195999" x="3321050" y="3892550"/>
          <p14:tracePt t="196016" x="3289300" y="4006850"/>
          <p14:tracePt t="196033" x="3276600" y="4114800"/>
          <p14:tracePt t="196049" x="3276600" y="4222750"/>
          <p14:tracePt t="196066" x="3276600" y="4279900"/>
          <p14:tracePt t="196083" x="3276600" y="4305300"/>
          <p14:tracePt t="196116" x="3282950" y="4311650"/>
          <p14:tracePt t="196132" x="3289300" y="4311650"/>
          <p14:tracePt t="196140" x="3314700" y="4311650"/>
          <p14:tracePt t="196150" x="3333750" y="4298950"/>
          <p14:tracePt t="196166" x="3365500" y="4254500"/>
          <p14:tracePt t="196183" x="3403600" y="4203700"/>
          <p14:tracePt t="196199" x="3454400" y="4165600"/>
          <p14:tracePt t="196216" x="3498850" y="4140200"/>
          <p14:tracePt t="196233" x="3549650" y="4102100"/>
          <p14:tracePt t="196250" x="3575050" y="4076700"/>
          <p14:tracePt t="196266" x="3606800" y="4051300"/>
          <p14:tracePt t="196283" x="3632200" y="4032250"/>
          <p14:tracePt t="196299" x="3695700" y="4013200"/>
          <p14:tracePt t="196316" x="3727450" y="4006850"/>
          <p14:tracePt t="196333" x="3778250" y="3987800"/>
          <p14:tracePt t="196350" x="3810000" y="3981450"/>
          <p14:tracePt t="196366" x="3829050" y="3981450"/>
          <p14:tracePt t="196383" x="3860800" y="3968750"/>
          <p14:tracePt t="196400" x="3873500" y="3962400"/>
          <p14:tracePt t="196416" x="3898900" y="3956050"/>
          <p14:tracePt t="196433" x="3905250" y="3949700"/>
          <p14:tracePt t="196450" x="3917950" y="3930650"/>
          <p14:tracePt t="196466" x="3924300" y="3917950"/>
          <p14:tracePt t="196483" x="3930650" y="3898900"/>
          <p14:tracePt t="196500" x="3937000" y="3892550"/>
          <p14:tracePt t="196556" x="3930650" y="3892550"/>
          <p14:tracePt t="196572" x="3905250" y="3886200"/>
          <p14:tracePt t="196588" x="3886200" y="3873500"/>
          <p14:tracePt t="196596" x="3879850" y="3867150"/>
          <p14:tracePt t="196604" x="3873500" y="3867150"/>
          <p14:tracePt t="196616" x="3867150" y="3867150"/>
          <p14:tracePt t="196633" x="3822700" y="3867150"/>
          <p14:tracePt t="196650" x="3797300" y="3867150"/>
          <p14:tracePt t="196666" x="3765550" y="3879850"/>
          <p14:tracePt t="196683" x="3721100" y="3905250"/>
          <p14:tracePt t="196700" x="3683000" y="3930650"/>
          <p14:tracePt t="196716" x="3670300" y="3937000"/>
          <p14:tracePt t="196733" x="3663950" y="3943350"/>
          <p14:tracePt t="196750" x="3657600" y="3956050"/>
          <p14:tracePt t="196804" x="3651250" y="3962400"/>
          <p14:tracePt t="196828" x="3644900" y="3968750"/>
          <p14:tracePt t="196988" x="3651250" y="3968750"/>
          <p14:tracePt t="196996" x="3670300" y="3949700"/>
          <p14:tracePt t="197004" x="3676650" y="3943350"/>
          <p14:tracePt t="197016" x="3689350" y="3937000"/>
          <p14:tracePt t="197033" x="3727450" y="3911600"/>
          <p14:tracePt t="197050" x="3771900" y="3898900"/>
          <p14:tracePt t="197066" x="3829050" y="3898900"/>
          <p14:tracePt t="197083" x="3917950" y="3898900"/>
          <p14:tracePt t="197100" x="4191000" y="3898900"/>
          <p14:tracePt t="197116" x="4521200" y="3924300"/>
          <p14:tracePt t="197133" x="4819650" y="3981450"/>
          <p14:tracePt t="197150" x="5067300" y="4006850"/>
          <p14:tracePt t="197166" x="5175250" y="4019550"/>
          <p14:tracePt t="197183" x="5181600" y="4025900"/>
          <p14:tracePt t="197200" x="5194300" y="4032250"/>
          <p14:tracePt t="197217" x="5048250" y="4025900"/>
          <p14:tracePt t="197233" x="4851400" y="4013200"/>
          <p14:tracePt t="197250" x="4813300" y="4013200"/>
          <p14:tracePt t="197266" x="4806950" y="4013200"/>
          <p14:tracePt t="197628" x="4794250" y="4013200"/>
          <p14:tracePt t="197636" x="4737100" y="4013200"/>
          <p14:tracePt t="197650" x="4711700" y="4013200"/>
          <p14:tracePt t="197667" x="4603750" y="4000500"/>
          <p14:tracePt t="197683" x="4495800" y="4000500"/>
          <p14:tracePt t="197700" x="4337050" y="3968750"/>
          <p14:tracePt t="197717" x="4318000" y="3962400"/>
          <p14:tracePt t="197733" x="4311650" y="3962400"/>
          <p14:tracePt t="197750" x="4292600" y="3962400"/>
          <p14:tracePt t="197772" x="4279900" y="3962400"/>
          <p14:tracePt t="197783" x="4273550" y="3962400"/>
          <p14:tracePt t="197800" x="4260850" y="3968750"/>
          <p14:tracePt t="197817" x="4254500" y="3975100"/>
          <p14:tracePt t="197833" x="4248150" y="3981450"/>
          <p14:tracePt t="197850" x="4241800" y="3981450"/>
          <p14:tracePt t="197996" x="4241800" y="3975100"/>
          <p14:tracePt t="198004" x="4241800" y="3968750"/>
          <p14:tracePt t="198017" x="4248150" y="3962400"/>
          <p14:tracePt t="198033" x="4279900" y="3937000"/>
          <p14:tracePt t="198050" x="4330700" y="3905250"/>
          <p14:tracePt t="198067" x="4375150" y="3886200"/>
          <p14:tracePt t="198083" x="4419600" y="3886200"/>
          <p14:tracePt t="198100" x="4514850" y="3886200"/>
          <p14:tracePt t="198116" x="4597400" y="3911600"/>
          <p14:tracePt t="198133" x="4718050" y="3962400"/>
          <p14:tracePt t="198150" x="4864100" y="3994150"/>
          <p14:tracePt t="198167" x="5041900" y="4006850"/>
          <p14:tracePt t="198183" x="5213350" y="4006850"/>
          <p14:tracePt t="198200" x="5321300" y="4006850"/>
          <p14:tracePt t="198217" x="5378450" y="4006850"/>
          <p14:tracePt t="198388" x="5391150" y="4000500"/>
          <p14:tracePt t="198396" x="5403850" y="3994150"/>
          <p14:tracePt t="198404" x="5410200" y="3994150"/>
          <p14:tracePt t="198417" x="5429250" y="3981450"/>
          <p14:tracePt t="198433" x="5441950" y="3956050"/>
          <p14:tracePt t="198450" x="5467350" y="3943350"/>
          <p14:tracePt t="198467" x="5473700" y="3924300"/>
          <p14:tracePt t="198676" x="5473700" y="3917950"/>
          <p14:tracePt t="198684" x="5461000" y="3917950"/>
          <p14:tracePt t="198700" x="5391150" y="3917950"/>
          <p14:tracePt t="198717" x="5219700" y="3937000"/>
          <p14:tracePt t="198733" x="4895850" y="3968750"/>
          <p14:tracePt t="198750" x="4413250" y="3994150"/>
          <p14:tracePt t="198767" x="3632200" y="3994150"/>
          <p14:tracePt t="198783" x="2997200" y="3994150"/>
          <p14:tracePt t="198800" x="2667000" y="3994150"/>
          <p14:tracePt t="198817" x="2527300" y="3994150"/>
          <p14:tracePt t="198833" x="2508250" y="3994150"/>
          <p14:tracePt t="198924" x="2501900" y="3987800"/>
          <p14:tracePt t="198940" x="2501900" y="3968750"/>
          <p14:tracePt t="198950" x="2508250" y="3962400"/>
          <p14:tracePt t="198967" x="2527300" y="3956050"/>
          <p14:tracePt t="198984" x="2546350" y="3937000"/>
          <p14:tracePt t="199000" x="2571750" y="3924300"/>
          <p14:tracePt t="199017" x="2603500" y="3911600"/>
          <p14:tracePt t="199034" x="2641600" y="3911600"/>
          <p14:tracePt t="199050" x="2686050" y="3898900"/>
          <p14:tracePt t="199067" x="2762250" y="3873500"/>
          <p14:tracePt t="199084" x="2863850" y="3873500"/>
          <p14:tracePt t="199100" x="3124200" y="3873500"/>
          <p14:tracePt t="199117" x="3371850" y="3860800"/>
          <p14:tracePt t="199133" x="3632200" y="3835400"/>
          <p14:tracePt t="199150" x="3778250" y="3797300"/>
          <p14:tracePt t="199167" x="3860800" y="3797300"/>
          <p14:tracePt t="199184" x="3879850" y="3797300"/>
          <p14:tracePt t="199200" x="3892550" y="3797300"/>
          <p14:tracePt t="199268" x="3898900" y="3797300"/>
          <p14:tracePt t="199284" x="3905250" y="3797300"/>
          <p14:tracePt t="199292" x="3930650" y="3797300"/>
          <p14:tracePt t="199300" x="3962400" y="3797300"/>
          <p14:tracePt t="199317" x="4127500" y="3797300"/>
          <p14:tracePt t="199334" x="4387850" y="3778250"/>
          <p14:tracePt t="199350" x="4705350" y="3740150"/>
          <p14:tracePt t="199367" x="5029200" y="3721100"/>
          <p14:tracePt t="199384" x="5226050" y="3721100"/>
          <p14:tracePt t="199400" x="5283200" y="3721100"/>
          <p14:tracePt t="199417" x="5289550" y="3721100"/>
          <p14:tracePt t="199444" x="5295900" y="3727450"/>
          <p14:tracePt t="199452" x="5308600" y="3733800"/>
          <p14:tracePt t="199476" x="5314950" y="3740150"/>
          <p14:tracePt t="199492" x="5321300" y="3746500"/>
          <p14:tracePt t="199508" x="5346700" y="3746500"/>
          <p14:tracePt t="199517" x="5365750" y="3746500"/>
          <p14:tracePt t="199534" x="5441950" y="3765550"/>
          <p14:tracePt t="199550" x="5511800" y="3778250"/>
          <p14:tracePt t="199567" x="5600700" y="3790950"/>
          <p14:tracePt t="199584" x="5619750" y="3790950"/>
          <p14:tracePt t="199600" x="5632450" y="3790950"/>
          <p14:tracePt t="199636" x="5638800" y="3797300"/>
          <p14:tracePt t="199756" x="5651500" y="3803650"/>
          <p14:tracePt t="199764" x="5651500" y="3816350"/>
          <p14:tracePt t="199773" x="5645150" y="3822700"/>
          <p14:tracePt t="199784" x="5645150" y="3841750"/>
          <p14:tracePt t="199800" x="5638800" y="3867150"/>
          <p14:tracePt t="199817" x="5638800" y="3898900"/>
          <p14:tracePt t="199834" x="5638800" y="3930650"/>
          <p14:tracePt t="199850" x="5638800" y="3943350"/>
          <p14:tracePt t="199867" x="5638800" y="3981450"/>
          <p14:tracePt t="199884" x="5638800" y="4000500"/>
          <p14:tracePt t="199900" x="5645150" y="4019550"/>
          <p14:tracePt t="199917" x="5645150" y="4038600"/>
          <p14:tracePt t="200197" x="5645150" y="4044950"/>
          <p14:tracePt t="200245" x="5638800" y="4044950"/>
          <p14:tracePt t="200261" x="5638800" y="4019550"/>
          <p14:tracePt t="200268" x="5638800" y="4006850"/>
          <p14:tracePt t="200292" x="5651500" y="3994150"/>
          <p14:tracePt t="200453" x="5645150" y="3968750"/>
          <p14:tracePt t="200605" x="5638800" y="3962400"/>
          <p14:tracePt t="206062" x="5632450" y="3962400"/>
          <p14:tracePt t="206070" x="5626100" y="3975100"/>
          <p14:tracePt t="206222" x="5626100" y="3968750"/>
          <p14:tracePt t="206230" x="5626100" y="3962400"/>
          <p14:tracePt t="206238" x="5626100" y="3956050"/>
          <p14:tracePt t="206252" x="5626100" y="3943350"/>
          <p14:tracePt t="206269" x="5626100" y="3924300"/>
          <p14:tracePt t="206302" x="5626100" y="3917950"/>
          <p14:tracePt t="206382" x="5626100" y="3905250"/>
          <p14:tracePt t="206390" x="5632450" y="3886200"/>
          <p14:tracePt t="206402" x="5645150" y="3879850"/>
          <p14:tracePt t="206419" x="5670550" y="3848100"/>
          <p14:tracePt t="206435" x="5683250" y="3835400"/>
          <p14:tracePt t="206452" x="5695950" y="3810000"/>
          <p14:tracePt t="206469" x="5715000" y="3771900"/>
          <p14:tracePt t="206485" x="5727700" y="3759200"/>
          <p14:tracePt t="206502" x="5727700" y="3746500"/>
          <p14:tracePt t="206526" x="5727700" y="3721100"/>
          <p14:tracePt t="206574" x="5721350" y="3721100"/>
          <p14:tracePt t="206590" x="5695950" y="3721100"/>
          <p14:tracePt t="206598" x="5676900" y="3714750"/>
          <p14:tracePt t="206606" x="5651500" y="3702050"/>
          <p14:tracePt t="206619" x="5632450" y="3702050"/>
          <p14:tracePt t="206635" x="5594350" y="3676650"/>
          <p14:tracePt t="206652" x="5568950" y="3670300"/>
          <p14:tracePt t="206669" x="5537200" y="3651250"/>
          <p14:tracePt t="206685" x="5511800" y="3632200"/>
          <p14:tracePt t="206702" x="5499100" y="3613150"/>
          <p14:tracePt t="206719" x="5492750" y="3606800"/>
          <p14:tracePt t="206735" x="5480050" y="3594100"/>
          <p14:tracePt t="206814" x="5473700" y="3594100"/>
          <p14:tracePt t="206830" x="5467350" y="3594100"/>
          <p14:tracePt t="207422" x="5467350" y="3587750"/>
          <p14:tracePt t="207542" x="5473700" y="3581400"/>
          <p14:tracePt t="207566" x="5473700" y="3562350"/>
          <p14:tracePt t="207574" x="5473700" y="3556000"/>
          <p14:tracePt t="207585" x="5473700" y="3549650"/>
          <p14:tracePt t="207602" x="5473700" y="3543300"/>
          <p14:tracePt t="207619" x="5473700" y="3524250"/>
          <p14:tracePt t="207635" x="5473700" y="3517900"/>
          <p14:tracePt t="207652" x="5473700" y="3511550"/>
          <p14:tracePt t="207669" x="5473700" y="3505200"/>
          <p14:tracePt t="207694" x="5473700" y="3486150"/>
          <p14:tracePt t="207726" x="5473700" y="3479800"/>
          <p14:tracePt t="207750" x="5473700" y="3460750"/>
          <p14:tracePt t="207774" x="5473700" y="3448050"/>
          <p14:tracePt t="207782" x="5473700" y="3441700"/>
          <p14:tracePt t="207790" x="5473700" y="3429000"/>
          <p14:tracePt t="207802" x="5473700" y="3422650"/>
          <p14:tracePt t="207819" x="5467350" y="3390900"/>
          <p14:tracePt t="207836" x="5461000" y="3384550"/>
          <p14:tracePt t="207852" x="5448300" y="3365500"/>
          <p14:tracePt t="207869" x="5429250" y="3346450"/>
          <p14:tracePt t="207886" x="5397500" y="3340100"/>
          <p14:tracePt t="207902" x="5353050" y="3340100"/>
          <p14:tracePt t="207919" x="5334000" y="3340100"/>
          <p14:tracePt t="207936" x="5308600" y="3340100"/>
          <p14:tracePt t="207952" x="5289550" y="3340100"/>
          <p14:tracePt t="207969" x="5276850" y="3340100"/>
          <p14:tracePt t="207986" x="5264150" y="3340100"/>
          <p14:tracePt t="208002" x="5251450" y="3346450"/>
          <p14:tracePt t="208094" x="5238750" y="3346450"/>
          <p14:tracePt t="208174" x="5232400" y="3346450"/>
          <p14:tracePt t="208215" x="5232400" y="3352800"/>
          <p14:tracePt t="208230" x="5238750" y="3359150"/>
          <p14:tracePt t="208246" x="5245100" y="3371850"/>
          <p14:tracePt t="208270" x="5264150" y="3384550"/>
          <p14:tracePt t="208318" x="5270500" y="3384550"/>
          <p14:tracePt t="208334" x="5295900" y="3384550"/>
          <p14:tracePt t="208342" x="5302250" y="3384550"/>
          <p14:tracePt t="208358" x="5308600" y="3384550"/>
          <p14:tracePt t="208369" x="5314950" y="3384550"/>
          <p14:tracePt t="208614" x="5334000" y="3384550"/>
          <p14:tracePt t="208622" x="5340350" y="3384550"/>
          <p14:tracePt t="208636" x="5346700" y="3378200"/>
          <p14:tracePt t="208652" x="5384800" y="3359150"/>
          <p14:tracePt t="208669" x="5384800" y="3352800"/>
          <p14:tracePt t="208686" x="5384800" y="3340100"/>
          <p14:tracePt t="208687" x="5384800" y="3321050"/>
          <p14:tracePt t="208702" x="5384800" y="3308350"/>
          <p14:tracePt t="208719" x="5384800" y="3289300"/>
          <p14:tracePt t="208736" x="5384800" y="3282950"/>
          <p14:tracePt t="209855" x="5378450" y="3276600"/>
          <p14:tracePt t="209871" x="5365750" y="3276600"/>
          <p14:tracePt t="209903" x="5365750" y="3289300"/>
          <p14:tracePt t="209959" x="5365750" y="3295650"/>
          <p14:tracePt t="209975" x="5365750" y="3302000"/>
          <p14:tracePt t="209983" x="5372100" y="3308350"/>
          <p14:tracePt t="209999" x="5378450" y="3308350"/>
          <p14:tracePt t="210007" x="5384800" y="3314700"/>
          <p14:tracePt t="210031" x="5397500" y="3321050"/>
          <p14:tracePt t="210055" x="5403850" y="3333750"/>
          <p14:tracePt t="210063" x="5403850" y="3340100"/>
          <p14:tracePt t="210079" x="5403850" y="3346450"/>
          <p14:tracePt t="210095" x="5403850" y="3352800"/>
          <p14:tracePt t="210111" x="5410200" y="3371850"/>
          <p14:tracePt t="210119" x="5416550" y="3378200"/>
          <p14:tracePt t="210136" x="5416550" y="3390900"/>
          <p14:tracePt t="210153" x="5416550" y="3416300"/>
          <p14:tracePt t="210169" x="5422900" y="3422650"/>
          <p14:tracePt t="210186" x="5435600" y="3435350"/>
          <p14:tracePt t="210203" x="5441950" y="3460750"/>
          <p14:tracePt t="210219" x="5467350" y="3492500"/>
          <p14:tracePt t="210236" x="5486400" y="3549650"/>
          <p14:tracePt t="210253" x="5511800" y="3594100"/>
          <p14:tracePt t="210270" x="5524500" y="3632200"/>
          <p14:tracePt t="210286" x="5537200" y="3663950"/>
          <p14:tracePt t="210311" x="5549900" y="3663950"/>
          <p14:tracePt t="210319" x="5556250" y="3663950"/>
          <p14:tracePt t="210336" x="5562600" y="3663950"/>
          <p14:tracePt t="210353" x="5588000" y="3663950"/>
          <p14:tracePt t="210369" x="5594350" y="3663950"/>
          <p14:tracePt t="210391" x="5600700" y="3663950"/>
          <p14:tracePt t="210415" x="5613400" y="3663950"/>
          <p14:tracePt t="210447" x="5626100" y="3663950"/>
          <p14:tracePt t="210479" x="5632450" y="3657600"/>
          <p14:tracePt t="210551" x="5632450" y="3651250"/>
          <p14:tracePt t="210567" x="5613400" y="3651250"/>
          <p14:tracePt t="210575" x="5607050" y="3657600"/>
          <p14:tracePt t="210586" x="5588000" y="3676650"/>
          <p14:tracePt t="210603" x="5562600" y="3733800"/>
          <p14:tracePt t="210619" x="5537200" y="3759200"/>
          <p14:tracePt t="210636" x="5518150" y="3790950"/>
          <p14:tracePt t="210653" x="5492750" y="3835400"/>
          <p14:tracePt t="210670" x="5486400" y="3860800"/>
          <p14:tracePt t="210686" x="5480050" y="3867150"/>
          <p14:tracePt t="210703" x="5480050" y="3892550"/>
          <p14:tracePt t="210720" x="5480050" y="3898900"/>
          <p14:tracePt t="210855" x="5480050" y="3892550"/>
          <p14:tracePt t="210863" x="5480050" y="3867150"/>
          <p14:tracePt t="210871" x="5480050" y="3848100"/>
          <p14:tracePt t="210886" x="5499100" y="3829050"/>
          <p14:tracePt t="210903" x="5524500" y="3803650"/>
          <p14:tracePt t="210920" x="5543550" y="3784600"/>
          <p14:tracePt t="210936" x="5556250" y="3784600"/>
          <p14:tracePt t="210953" x="5568950" y="3771900"/>
          <p14:tracePt t="210975" x="5581650" y="3778250"/>
          <p14:tracePt t="210986" x="5594350" y="3784600"/>
          <p14:tracePt t="211003" x="5600700" y="3790950"/>
          <p14:tracePt t="211020" x="5638800" y="3860800"/>
          <p14:tracePt t="211036" x="5689600" y="3917950"/>
          <p14:tracePt t="211053" x="5721350" y="3949700"/>
          <p14:tracePt t="211070" x="5765800" y="3981450"/>
          <p14:tracePt t="211086" x="5810250" y="3987800"/>
          <p14:tracePt t="211103" x="5842000" y="3987800"/>
          <p14:tracePt t="211127" x="5848350" y="3987800"/>
          <p14:tracePt t="211151" x="5861050" y="3987800"/>
          <p14:tracePt t="211159" x="5861050" y="3981450"/>
          <p14:tracePt t="211170" x="5861050" y="3975100"/>
          <p14:tracePt t="211186" x="5861050" y="3956050"/>
          <p14:tracePt t="211203" x="5861050" y="3930650"/>
          <p14:tracePt t="211220" x="5861050" y="3898900"/>
          <p14:tracePt t="211236" x="5854700" y="3873500"/>
          <p14:tracePt t="211253" x="5842000" y="3848100"/>
          <p14:tracePt t="211270" x="5829300" y="3829050"/>
          <p14:tracePt t="211286" x="5822950" y="3803650"/>
          <p14:tracePt t="211303" x="5810250" y="3778250"/>
          <p14:tracePt t="211320" x="5803900" y="3771900"/>
          <p14:tracePt t="211336" x="5784850" y="3759200"/>
          <p14:tracePt t="211359" x="5778500" y="3759200"/>
          <p14:tracePt t="211391" x="5772150" y="3759200"/>
          <p14:tracePt t="211407" x="5765800" y="3759200"/>
          <p14:tracePt t="211415" x="5759450" y="3759200"/>
          <p14:tracePt t="211423" x="5753100" y="3759200"/>
          <p14:tracePt t="211436" x="5740400" y="3759200"/>
          <p14:tracePt t="211453" x="5734050" y="3759200"/>
          <p14:tracePt t="211470" x="5721350" y="3771900"/>
          <p14:tracePt t="211486" x="5708650" y="3778250"/>
          <p14:tracePt t="211503" x="5708650" y="3784600"/>
          <p14:tracePt t="211719" x="5702300" y="3810000"/>
          <p14:tracePt t="211727" x="5695950" y="3816350"/>
          <p14:tracePt t="211736" x="5689600" y="3841750"/>
          <p14:tracePt t="211753" x="5670550" y="3886200"/>
          <p14:tracePt t="211770" x="5632450" y="3937000"/>
          <p14:tracePt t="211786" x="5594350" y="3962400"/>
          <p14:tracePt t="211803" x="5568950" y="3987800"/>
          <p14:tracePt t="211820" x="5562600" y="3994150"/>
          <p14:tracePt t="211863" x="5556250" y="3994150"/>
          <p14:tracePt t="211879" x="5549900" y="3994150"/>
          <p14:tracePt t="211887" x="5537200" y="3987800"/>
          <p14:tracePt t="211903" x="5530850" y="3987800"/>
          <p14:tracePt t="211911" x="5524500" y="3981450"/>
          <p14:tracePt t="212007" x="5524500" y="3962400"/>
          <p14:tracePt t="212015" x="5530850" y="3943350"/>
          <p14:tracePt t="212023" x="5537200" y="3937000"/>
          <p14:tracePt t="212036" x="5562600" y="3930650"/>
          <p14:tracePt t="212053" x="5588000" y="3911600"/>
          <p14:tracePt t="212070" x="5607050" y="3905250"/>
          <p14:tracePt t="212086" x="5645150" y="3892550"/>
          <p14:tracePt t="212103" x="5670550" y="3892550"/>
          <p14:tracePt t="212120" x="5683250" y="3886200"/>
          <p14:tracePt t="212137" x="5695950" y="3886200"/>
          <p14:tracePt t="212153" x="5721350" y="3873500"/>
          <p14:tracePt t="212170" x="5740400" y="3860800"/>
          <p14:tracePt t="212186" x="5765800" y="3860800"/>
          <p14:tracePt t="212203" x="5797550" y="3860800"/>
          <p14:tracePt t="212220" x="5816600" y="3848100"/>
          <p14:tracePt t="212237" x="5861050" y="3822700"/>
          <p14:tracePt t="212253" x="5886450" y="3797300"/>
          <p14:tracePt t="212270" x="5899150" y="3778250"/>
          <p14:tracePt t="212287" x="5899150" y="3771900"/>
          <p14:tracePt t="212303" x="5905500" y="3759200"/>
          <p14:tracePt t="212383" x="5905500" y="3752850"/>
          <p14:tracePt t="212415" x="5899150" y="3752850"/>
          <p14:tracePt t="212423" x="5892800" y="3752850"/>
          <p14:tracePt t="212447" x="5880100" y="3759200"/>
          <p14:tracePt t="212455" x="5873750" y="3765550"/>
          <p14:tracePt t="212471" x="5861050" y="3790950"/>
          <p14:tracePt t="212479" x="5848350" y="3797300"/>
          <p14:tracePt t="212487" x="5842000" y="3803650"/>
          <p14:tracePt t="212503" x="5829300" y="3822700"/>
          <p14:tracePt t="212520" x="5810250" y="3835400"/>
          <p14:tracePt t="212537" x="5803900" y="3848100"/>
          <p14:tracePt t="212615" x="5797550" y="3854450"/>
          <p14:tracePt t="212639" x="5791200" y="3860800"/>
          <p14:tracePt t="212655" x="5772150" y="3848100"/>
          <p14:tracePt t="212679" x="5772150" y="3835400"/>
          <p14:tracePt t="212703" x="5772150" y="3822700"/>
          <p14:tracePt t="212799" x="5772150" y="3816350"/>
          <p14:tracePt t="212936" x="5778500" y="3816350"/>
          <p14:tracePt t="213111" x="5803900" y="3816350"/>
          <p14:tracePt t="213119" x="5816600" y="3816350"/>
          <p14:tracePt t="213137" x="5867400" y="3816350"/>
          <p14:tracePt t="213153" x="5943600" y="3816350"/>
          <p14:tracePt t="213170" x="6013450" y="3816350"/>
          <p14:tracePt t="213187" x="6083300" y="3816350"/>
          <p14:tracePt t="213203" x="6096000" y="3816350"/>
          <p14:tracePt t="213264" x="6102350" y="3816350"/>
          <p14:tracePt t="213288" x="6121400" y="3810000"/>
          <p14:tracePt t="213296" x="6127750" y="3810000"/>
          <p14:tracePt t="213304" x="6146800" y="3797300"/>
          <p14:tracePt t="213320" x="6191250" y="3771900"/>
          <p14:tracePt t="213337" x="6261100" y="3752850"/>
          <p14:tracePt t="213353" x="6280150" y="3752850"/>
          <p14:tracePt t="213370" x="6311900" y="3733800"/>
          <p14:tracePt t="213712" x="6311900" y="3740150"/>
          <p14:tracePt t="213784" x="6311900" y="3759200"/>
          <p14:tracePt t="213792" x="6318250" y="3765550"/>
          <p14:tracePt t="214120" x="6324600" y="3765550"/>
          <p14:tracePt t="214128" x="6350000" y="3765550"/>
          <p14:tracePt t="214137" x="6369050" y="3765550"/>
          <p14:tracePt t="214154" x="6445250" y="3759200"/>
          <p14:tracePt t="214170" x="6546850" y="3740150"/>
          <p14:tracePt t="214187" x="6629400" y="3708400"/>
          <p14:tracePt t="214204" x="6680200" y="3695700"/>
          <p14:tracePt t="214221" x="6711950" y="3695700"/>
          <p14:tracePt t="214237" x="6718300" y="3695700"/>
          <p14:tracePt t="214256" x="6737350" y="3695700"/>
          <p14:tracePt t="214320" x="6743700" y="3695700"/>
          <p14:tracePt t="214480" x="6731000" y="3695700"/>
          <p14:tracePt t="214488" x="6692900" y="3708400"/>
          <p14:tracePt t="214504" x="6648450" y="3721100"/>
          <p14:tracePt t="214520" x="6553200" y="3752850"/>
          <p14:tracePt t="214537" x="6432550" y="3797300"/>
          <p14:tracePt t="214554" x="6388100" y="3829050"/>
          <p14:tracePt t="214570" x="6350000" y="3835400"/>
          <p14:tracePt t="214587" x="6343650" y="3835400"/>
          <p14:tracePt t="214688" x="6362700" y="3835400"/>
          <p14:tracePt t="214696" x="6375400" y="3835400"/>
          <p14:tracePt t="214704" x="6394450" y="3835400"/>
          <p14:tracePt t="214720" x="6464300" y="3822700"/>
          <p14:tracePt t="214737" x="6508750" y="3822700"/>
          <p14:tracePt t="214754" x="6565900" y="3803650"/>
          <p14:tracePt t="214771" x="6610350" y="3797300"/>
          <p14:tracePt t="214787" x="6680200" y="3765550"/>
          <p14:tracePt t="214804" x="6775450" y="3752850"/>
          <p14:tracePt t="214821" x="6870700" y="3708400"/>
          <p14:tracePt t="214837" x="6927850" y="3695700"/>
          <p14:tracePt t="214854" x="6965950" y="3689350"/>
          <p14:tracePt t="214871" x="6997700" y="3670300"/>
          <p14:tracePt t="214960" x="7010400" y="3670300"/>
          <p14:tracePt t="214968" x="7016750" y="3670300"/>
          <p14:tracePt t="214976" x="7023100" y="3670300"/>
          <p14:tracePt t="214987" x="7035800" y="3670300"/>
          <p14:tracePt t="215004" x="7061200" y="3670300"/>
          <p14:tracePt t="215021" x="7118350" y="3670300"/>
          <p14:tracePt t="215037" x="7213600" y="3683000"/>
          <p14:tracePt t="215054" x="7302500" y="3689350"/>
          <p14:tracePt t="215071" x="7346950" y="3689350"/>
          <p14:tracePt t="215104" x="7353300" y="3689350"/>
          <p14:tracePt t="215120" x="7372350" y="3689350"/>
          <p14:tracePt t="215136" x="7378700" y="3689350"/>
          <p14:tracePt t="215152" x="7385050" y="3689350"/>
          <p14:tracePt t="215176" x="7391400" y="3689350"/>
          <p14:tracePt t="215192" x="7410450" y="3689350"/>
          <p14:tracePt t="215200" x="7429500" y="3689350"/>
          <p14:tracePt t="215208" x="7435850" y="3689350"/>
          <p14:tracePt t="215221" x="7461250" y="3689350"/>
          <p14:tracePt t="215237" x="7473950" y="3689350"/>
          <p14:tracePt t="215254" x="7518400" y="3689350"/>
          <p14:tracePt t="215271" x="7537450" y="3689350"/>
          <p14:tracePt t="215287" x="7556500" y="3689350"/>
          <p14:tracePt t="215304" x="7575550" y="3689350"/>
          <p14:tracePt t="215321" x="7581900" y="3689350"/>
          <p14:tracePt t="215368" x="7594600" y="3689350"/>
          <p14:tracePt t="215424" x="7607300" y="3689350"/>
          <p14:tracePt t="215456" x="7613650" y="3689350"/>
          <p14:tracePt t="215480" x="7620000" y="3689350"/>
          <p14:tracePt t="215496" x="7632700" y="3689350"/>
          <p14:tracePt t="215504" x="7658100" y="3702050"/>
          <p14:tracePt t="215521" x="7664450" y="3708400"/>
          <p14:tracePt t="215537" x="7670800" y="3714750"/>
          <p14:tracePt t="215568" x="7683500" y="3714750"/>
          <p14:tracePt t="215584" x="7696200" y="3714750"/>
          <p14:tracePt t="215608" x="7702550" y="3721100"/>
          <p14:tracePt t="215648" x="7708900" y="3721100"/>
          <p14:tracePt t="215704" x="7708900" y="3727450"/>
          <p14:tracePt t="215712" x="7702550" y="3727450"/>
          <p14:tracePt t="215721" x="7670800" y="3746500"/>
          <p14:tracePt t="215737" x="7651750" y="3746500"/>
          <p14:tracePt t="215754" x="7626350" y="3752850"/>
          <p14:tracePt t="215771" x="7581900" y="3765550"/>
          <p14:tracePt t="215787" x="7524750" y="3765550"/>
          <p14:tracePt t="215804" x="7461250" y="3765550"/>
          <p14:tracePt t="215821" x="7378700" y="3771900"/>
          <p14:tracePt t="215837" x="7321550" y="3790950"/>
          <p14:tracePt t="215854" x="7289800" y="3790950"/>
          <p14:tracePt t="215871" x="7245350" y="3803650"/>
          <p14:tracePt t="215887" x="7213600" y="3803650"/>
          <p14:tracePt t="215904" x="7156450" y="3810000"/>
          <p14:tracePt t="215921" x="7124700" y="3810000"/>
          <p14:tracePt t="215937" x="7112000" y="3810000"/>
          <p14:tracePt t="215954" x="7086600" y="3810000"/>
          <p14:tracePt t="215971" x="7073900" y="3810000"/>
          <p14:tracePt t="215987" x="7048500" y="3810000"/>
          <p14:tracePt t="216004" x="7035800" y="3810000"/>
          <p14:tracePt t="216021" x="7016750" y="3816350"/>
          <p14:tracePt t="216040" x="7010400" y="3816350"/>
          <p14:tracePt t="216056" x="7004050" y="3816350"/>
          <p14:tracePt t="216080" x="6997700" y="3816350"/>
          <p14:tracePt t="216096" x="6991350" y="3816350"/>
          <p14:tracePt t="216104" x="6978650" y="3816350"/>
          <p14:tracePt t="216121" x="6965950" y="3816350"/>
          <p14:tracePt t="216137" x="6959600" y="3816350"/>
          <p14:tracePt t="216154" x="6934200" y="3816350"/>
          <p14:tracePt t="216171" x="6915150" y="3816350"/>
          <p14:tracePt t="216187" x="6889750" y="3816350"/>
          <p14:tracePt t="216204" x="6883400" y="3816350"/>
          <p14:tracePt t="216221" x="6858000" y="3816350"/>
          <p14:tracePt t="216237" x="6851650" y="3816350"/>
          <p14:tracePt t="216254" x="6845300" y="3816350"/>
          <p14:tracePt t="216271" x="6832600" y="3816350"/>
          <p14:tracePt t="216287" x="6819900" y="3816350"/>
          <p14:tracePt t="216304" x="6807200" y="3816350"/>
          <p14:tracePt t="216321" x="6800850" y="3816350"/>
          <p14:tracePt t="216337" x="6781800" y="3816350"/>
          <p14:tracePt t="216354" x="6769100" y="3816350"/>
          <p14:tracePt t="216371" x="6762750" y="3816350"/>
          <p14:tracePt t="216387" x="6743700" y="3816350"/>
          <p14:tracePt t="216404" x="6737350" y="3816350"/>
          <p14:tracePt t="216421" x="6731000" y="3816350"/>
          <p14:tracePt t="216440" x="6724650" y="3816350"/>
          <p14:tracePt t="216456" x="6711950" y="3816350"/>
          <p14:tracePt t="216704" x="6724650" y="3797300"/>
          <p14:tracePt t="216712" x="6731000" y="3797300"/>
          <p14:tracePt t="216721" x="6750050" y="3790950"/>
          <p14:tracePt t="216738" x="6781800" y="3784600"/>
          <p14:tracePt t="216754" x="6826250" y="3771900"/>
          <p14:tracePt t="216771" x="6883400" y="3771900"/>
          <p14:tracePt t="216788" x="6965950" y="3752850"/>
          <p14:tracePt t="216804" x="7086600" y="3752850"/>
          <p14:tracePt t="216821" x="7169150" y="3752850"/>
          <p14:tracePt t="216838" x="7226300" y="3752850"/>
          <p14:tracePt t="216854" x="7239000" y="3752850"/>
          <p14:tracePt t="216871" x="7264400" y="3752850"/>
          <p14:tracePt t="216888" x="7277100" y="3752850"/>
          <p14:tracePt t="216904" x="7315200" y="3752850"/>
          <p14:tracePt t="216921" x="7346950" y="3752850"/>
          <p14:tracePt t="216938" x="7385050" y="3752850"/>
          <p14:tracePt t="216954" x="7416800" y="3752850"/>
          <p14:tracePt t="216971" x="7461250" y="3759200"/>
          <p14:tracePt t="216988" x="7518400" y="3765550"/>
          <p14:tracePt t="217004" x="7562850" y="3778250"/>
          <p14:tracePt t="217021" x="7607300" y="3778250"/>
          <p14:tracePt t="217038" x="7645400" y="3778250"/>
          <p14:tracePt t="217054" x="7658100" y="3778250"/>
          <p14:tracePt t="217071" x="7664450" y="3778250"/>
          <p14:tracePt t="217088" x="7689850" y="3778250"/>
          <p14:tracePt t="217104" x="7734300" y="3778250"/>
          <p14:tracePt t="217121" x="7778750" y="3778250"/>
          <p14:tracePt t="217138" x="7810500" y="3778250"/>
          <p14:tracePt t="217154" x="7823200" y="3771900"/>
          <p14:tracePt t="217171" x="7867650" y="3759200"/>
          <p14:tracePt t="217188" x="7886700" y="3759200"/>
          <p14:tracePt t="217204" x="7899400" y="3759200"/>
          <p14:tracePt t="217221" x="7905750" y="3759200"/>
          <p14:tracePt t="217281" x="7918450" y="3746500"/>
          <p14:tracePt t="217721" x="7905750" y="3752850"/>
          <p14:tracePt t="217729" x="7874000" y="3759200"/>
          <p14:tracePt t="217738" x="7861300" y="3759200"/>
          <p14:tracePt t="217755" x="7791450" y="3771900"/>
          <p14:tracePt t="217771" x="7708900" y="3803650"/>
          <p14:tracePt t="217788" x="7645400" y="3803650"/>
          <p14:tracePt t="217804" x="7588250" y="3810000"/>
          <p14:tracePt t="217821" x="7518400" y="3822700"/>
          <p14:tracePt t="217838" x="7473950" y="3822700"/>
          <p14:tracePt t="217855" x="7429500" y="3829050"/>
          <p14:tracePt t="217871" x="7372350" y="3829050"/>
          <p14:tracePt t="217888" x="7327900" y="3829050"/>
          <p14:tracePt t="217905" x="7226300" y="3829050"/>
          <p14:tracePt t="217921" x="7169150" y="3829050"/>
          <p14:tracePt t="217938" x="7092950" y="3829050"/>
          <p14:tracePt t="217955" x="7023100" y="3829050"/>
          <p14:tracePt t="217971" x="6940550" y="3822700"/>
          <p14:tracePt t="217988" x="6896100" y="3822700"/>
          <p14:tracePt t="218005" x="6851650" y="3822700"/>
          <p14:tracePt t="218021" x="6819900" y="3822700"/>
          <p14:tracePt t="218038" x="6807200" y="3822700"/>
          <p14:tracePt t="218055" x="6769100" y="3822700"/>
          <p14:tracePt t="218071" x="6737350" y="3822700"/>
          <p14:tracePt t="218088" x="6718300" y="3822700"/>
          <p14:tracePt t="218105" x="6673850" y="3822700"/>
          <p14:tracePt t="218121" x="6654800" y="3822700"/>
          <p14:tracePt t="218138" x="6635750" y="3822700"/>
          <p14:tracePt t="218155" x="6623050" y="3822700"/>
          <p14:tracePt t="218171" x="6616700" y="3822700"/>
          <p14:tracePt t="218188" x="6610350" y="3822700"/>
          <p14:tracePt t="218205" x="6597650" y="3822700"/>
          <p14:tracePt t="218221" x="6584950" y="3822700"/>
          <p14:tracePt t="218457" x="6610350" y="3822700"/>
          <p14:tracePt t="218465" x="6629400" y="3822700"/>
          <p14:tracePt t="218473" x="6654800" y="3822700"/>
          <p14:tracePt t="218488" x="6692900" y="3822700"/>
          <p14:tracePt t="218505" x="6788150" y="3822700"/>
          <p14:tracePt t="218521" x="6858000" y="3829050"/>
          <p14:tracePt t="218538" x="6953250" y="3848100"/>
          <p14:tracePt t="218555" x="7042150" y="3860800"/>
          <p14:tracePt t="218571" x="7124700" y="3860800"/>
          <p14:tracePt t="218588" x="7219950" y="3860800"/>
          <p14:tracePt t="218605" x="7258050" y="3860800"/>
          <p14:tracePt t="218621" x="7302500" y="3860800"/>
          <p14:tracePt t="218638" x="7340600" y="3860800"/>
          <p14:tracePt t="218655" x="7372350" y="3848100"/>
          <p14:tracePt t="218671" x="7397750" y="3841750"/>
          <p14:tracePt t="218688" x="7442200" y="3835400"/>
          <p14:tracePt t="218705" x="7499350" y="3816350"/>
          <p14:tracePt t="218721" x="7543800" y="3810000"/>
          <p14:tracePt t="218738" x="7569200" y="3810000"/>
          <p14:tracePt t="218755" x="7607300" y="3810000"/>
          <p14:tracePt t="218771" x="7645400" y="3797300"/>
          <p14:tracePt t="218788" x="7677150" y="3790950"/>
          <p14:tracePt t="218805" x="7702550" y="3771900"/>
          <p14:tracePt t="218822" x="7715250" y="3771900"/>
          <p14:tracePt t="218838" x="7734300" y="3771900"/>
          <p14:tracePt t="218855" x="7747000" y="3771900"/>
          <p14:tracePt t="218871" x="7753350" y="3771900"/>
          <p14:tracePt t="218889" x="7759700" y="3765550"/>
          <p14:tracePt t="218921" x="7772400" y="3765550"/>
          <p14:tracePt t="218929" x="7785100" y="3759200"/>
          <p14:tracePt t="218945" x="7804150" y="3746500"/>
          <p14:tracePt t="218955" x="7835900" y="3727450"/>
          <p14:tracePt t="218971" x="7880350" y="3708400"/>
          <p14:tracePt t="218988" x="7924800" y="3702050"/>
          <p14:tracePt t="219005" x="7950200" y="3695700"/>
          <p14:tracePt t="219021" x="7956550" y="3683000"/>
          <p14:tracePt t="219177" x="7956550" y="3676650"/>
          <p14:tracePt t="219193" x="7950200" y="3670300"/>
          <p14:tracePt t="219201" x="7937500" y="3663950"/>
          <p14:tracePt t="219209" x="7924800" y="3657600"/>
          <p14:tracePt t="219225" x="7918450" y="3644900"/>
          <p14:tracePt t="219238" x="7899400" y="3638550"/>
          <p14:tracePt t="219255" x="7886700" y="3625850"/>
          <p14:tracePt t="219272" x="7867650" y="3600450"/>
          <p14:tracePt t="219288" x="7854950" y="3587750"/>
          <p14:tracePt t="219305" x="7842250" y="3568700"/>
          <p14:tracePt t="219321" x="7823200" y="3549650"/>
          <p14:tracePt t="219338" x="7816850" y="3543300"/>
          <p14:tracePt t="219355" x="7810500" y="3530600"/>
          <p14:tracePt t="219372" x="7804150" y="3524250"/>
          <p14:tracePt t="219388" x="7785100" y="3511550"/>
          <p14:tracePt t="219409" x="7778750" y="3505200"/>
          <p14:tracePt t="219422" x="7772400" y="3498850"/>
          <p14:tracePt t="219438" x="7766050" y="3486150"/>
          <p14:tracePt t="219473" x="7759700" y="3486150"/>
          <p14:tracePt t="219513" x="7747000" y="3486150"/>
          <p14:tracePt t="219537" x="7740650" y="3486150"/>
          <p14:tracePt t="219553" x="7734300" y="3486150"/>
          <p14:tracePt t="219569" x="7721600" y="3486150"/>
          <p14:tracePt t="219593" x="7708900" y="3486150"/>
          <p14:tracePt t="219601" x="7702550" y="3486150"/>
          <p14:tracePt t="219609" x="7696200" y="3486150"/>
          <p14:tracePt t="219621" x="7689850" y="3492500"/>
          <p14:tracePt t="219638" x="7677150" y="3492500"/>
          <p14:tracePt t="219655" x="7658100" y="3492500"/>
          <p14:tracePt t="219672" x="7626350" y="3505200"/>
          <p14:tracePt t="219688" x="7594600" y="3517900"/>
          <p14:tracePt t="219705" x="7505700" y="3556000"/>
          <p14:tracePt t="219722" x="7435850" y="3568700"/>
          <p14:tracePt t="219738" x="7340600" y="3600450"/>
          <p14:tracePt t="219755" x="7270750" y="3600450"/>
          <p14:tracePt t="219772" x="7175500" y="3613150"/>
          <p14:tracePt t="219788" x="7086600" y="3613150"/>
          <p14:tracePt t="219805" x="7016750" y="3613150"/>
          <p14:tracePt t="219822" x="6972300" y="3619500"/>
          <p14:tracePt t="219838" x="6915150" y="3632200"/>
          <p14:tracePt t="219855" x="6889750" y="3638550"/>
          <p14:tracePt t="219872" x="6845300" y="3638550"/>
          <p14:tracePt t="219888" x="6800850" y="3644900"/>
          <p14:tracePt t="219905" x="6699250" y="3657600"/>
          <p14:tracePt t="219922" x="6616700" y="3670300"/>
          <p14:tracePt t="219938" x="6546850" y="3689350"/>
          <p14:tracePt t="219955" x="6477000" y="3702050"/>
          <p14:tracePt t="219972" x="6413500" y="3708400"/>
          <p14:tracePt t="219988" x="6388100" y="3708400"/>
          <p14:tracePt t="220005" x="6356350" y="3714750"/>
          <p14:tracePt t="220022" x="6330950" y="3733800"/>
          <p14:tracePt t="220049" x="6324600" y="3740150"/>
          <p14:tracePt t="220057" x="6324600" y="3746500"/>
          <p14:tracePt t="220072" x="6324600" y="3765550"/>
          <p14:tracePt t="220088" x="6324600" y="3784600"/>
          <p14:tracePt t="220105" x="6324600" y="3803650"/>
          <p14:tracePt t="220122" x="6324600" y="3810000"/>
          <p14:tracePt t="220145" x="6324600" y="3822700"/>
          <p14:tracePt t="220155" x="6324600" y="3829050"/>
          <p14:tracePt t="220172" x="6343650" y="3835400"/>
          <p14:tracePt t="220188" x="6432550" y="3867150"/>
          <p14:tracePt t="220205" x="6483350" y="3867150"/>
          <p14:tracePt t="220222" x="6578600" y="3873500"/>
          <p14:tracePt t="220239" x="6642100" y="3873500"/>
          <p14:tracePt t="220255" x="6724650" y="3873500"/>
          <p14:tracePt t="220272" x="6775450" y="3873500"/>
          <p14:tracePt t="220288" x="6832600" y="3873500"/>
          <p14:tracePt t="220305" x="6908800" y="3873500"/>
          <p14:tracePt t="220322" x="6959600" y="3873500"/>
          <p14:tracePt t="220338" x="7016750" y="3873500"/>
          <p14:tracePt t="220355" x="7099300" y="3873500"/>
          <p14:tracePt t="220372" x="7162800" y="3873500"/>
          <p14:tracePt t="220388" x="7232650" y="3873500"/>
          <p14:tracePt t="220405" x="7277100" y="3873500"/>
          <p14:tracePt t="220422" x="7296150" y="3873500"/>
          <p14:tracePt t="220438" x="7321550" y="3873500"/>
          <p14:tracePt t="220455" x="7334250" y="3873500"/>
          <p14:tracePt t="220472" x="7359650" y="3873500"/>
          <p14:tracePt t="220488" x="7372350" y="3873500"/>
          <p14:tracePt t="220505" x="7404100" y="3873500"/>
          <p14:tracePt t="220522" x="7442200" y="3873500"/>
          <p14:tracePt t="220538" x="7473950" y="3879850"/>
          <p14:tracePt t="220555" x="7493000" y="3879850"/>
          <p14:tracePt t="220572" x="7562850" y="3905250"/>
          <p14:tracePt t="220588" x="7645400" y="3905250"/>
          <p14:tracePt t="220605" x="7721600" y="3905250"/>
          <p14:tracePt t="220622" x="7778750" y="3898900"/>
          <p14:tracePt t="220638" x="7785100" y="3892550"/>
          <p14:tracePt t="220655" x="7810500" y="3873500"/>
          <p14:tracePt t="220672" x="7816850" y="3867150"/>
          <p14:tracePt t="220688" x="7816850" y="3860800"/>
          <p14:tracePt t="220705" x="7816850" y="3854450"/>
          <p14:tracePt t="220722" x="7816850" y="3835400"/>
          <p14:tracePt t="220738" x="7816850" y="3829050"/>
          <p14:tracePt t="220769" x="7816850" y="3822700"/>
          <p14:tracePt t="220793" x="7816850" y="3816350"/>
          <p14:tracePt t="220809" x="7816850" y="3797300"/>
          <p14:tracePt t="220825" x="7816850" y="3790950"/>
          <p14:tracePt t="220841" x="7816850" y="3784600"/>
          <p14:tracePt t="220889" x="7816850" y="3778250"/>
          <p14:tracePt t="220921" x="7816850" y="3759200"/>
          <p14:tracePt t="220945" x="7816850" y="3752850"/>
          <p14:tracePt t="220961" x="7816850" y="3746500"/>
          <p14:tracePt t="220985" x="7816850" y="3740150"/>
          <p14:tracePt t="221001" x="7816850" y="3721100"/>
          <p14:tracePt t="221033" x="7816850" y="3714750"/>
          <p14:tracePt t="221049" x="7816850" y="3708400"/>
          <p14:tracePt t="221089" x="7823200" y="3702050"/>
          <p14:tracePt t="221105" x="7823200" y="3683000"/>
          <p14:tracePt t="221113" x="7829550" y="3676650"/>
          <p14:tracePt t="221122" x="7842250" y="3670300"/>
          <p14:tracePt t="221145" x="7848600" y="3663950"/>
          <p14:tracePt t="221570" x="7854950" y="3657600"/>
          <p14:tracePt t="221721" x="7835900" y="3657600"/>
          <p14:tracePt t="221729" x="7829550" y="3689350"/>
          <p14:tracePt t="221739" x="7816850" y="3702050"/>
          <p14:tracePt t="221755" x="7791450" y="3759200"/>
          <p14:tracePt t="221772" x="7778750" y="3810000"/>
          <p14:tracePt t="221789" x="7753350" y="3854450"/>
          <p14:tracePt t="221805" x="7734300" y="3898900"/>
          <p14:tracePt t="221822" x="7715250" y="3937000"/>
          <p14:tracePt t="221839" x="7708900" y="3956050"/>
          <p14:tracePt t="221855" x="7696200" y="3968750"/>
          <p14:tracePt t="221874" x="7689850" y="3975100"/>
          <p14:tracePt t="221898" x="7683500" y="3975100"/>
          <p14:tracePt t="221906" x="7664450" y="3994150"/>
          <p14:tracePt t="221922" x="7658100" y="3994150"/>
          <p14:tracePt t="221939" x="7626350" y="3987800"/>
          <p14:tracePt t="221955" x="7594600" y="3981450"/>
          <p14:tracePt t="221972" x="7524750" y="3949700"/>
          <p14:tracePt t="221989" x="7480300" y="3937000"/>
          <p14:tracePt t="222005" x="7416800" y="3892550"/>
          <p14:tracePt t="222022" x="7359650" y="3848100"/>
          <p14:tracePt t="222039" x="7302500" y="3803650"/>
          <p14:tracePt t="222055" x="7232650" y="3784600"/>
          <p14:tracePt t="222072" x="7156450" y="3740150"/>
          <p14:tracePt t="222089" x="7061200" y="3708400"/>
          <p14:tracePt t="222105" x="6921500" y="3670300"/>
          <p14:tracePt t="222122" x="6864350" y="3651250"/>
          <p14:tracePt t="222139" x="6838950" y="3651250"/>
          <p14:tracePt t="222155" x="6832600" y="3638550"/>
          <p14:tracePt t="222234" x="6826250" y="3638550"/>
          <p14:tracePt t="222242" x="6819900" y="3644900"/>
          <p14:tracePt t="222258" x="6819900" y="3651250"/>
          <p14:tracePt t="222274" x="6819900" y="3657600"/>
          <p14:tracePt t="222289" x="6819900" y="3670300"/>
          <p14:tracePt t="222306" x="6819900" y="3689350"/>
          <p14:tracePt t="222322" x="6819900" y="3695700"/>
          <p14:tracePt t="222339" x="6819900" y="3708400"/>
          <p14:tracePt t="222356" x="6819900" y="3727450"/>
          <p14:tracePt t="222372" x="6819900" y="3733800"/>
          <p14:tracePt t="222389" x="6819900" y="3746500"/>
          <p14:tracePt t="222406" x="6819900" y="3752850"/>
          <p14:tracePt t="222422" x="6819900" y="3765550"/>
          <p14:tracePt t="222439" x="6819900" y="3784600"/>
          <p14:tracePt t="222456" x="6819900" y="3790950"/>
          <p14:tracePt t="222602" x="6819900" y="3803650"/>
          <p14:tracePt t="222754" x="6819900" y="3797300"/>
          <p14:tracePt t="222794" x="6819900" y="3790950"/>
          <p14:tracePt t="222834" x="6826250" y="3790950"/>
          <p14:tracePt t="223178" x="6832600" y="3790950"/>
          <p14:tracePt t="223202" x="6832600" y="3803650"/>
          <p14:tracePt t="223210" x="6832600" y="3810000"/>
          <p14:tracePt t="223234" x="6832600" y="3822700"/>
          <p14:tracePt t="223626" x="6838950" y="3829050"/>
          <p14:tracePt t="223634" x="6864350" y="3829050"/>
          <p14:tracePt t="223642" x="6896100" y="3829050"/>
          <p14:tracePt t="223656" x="6934200" y="3829050"/>
          <p14:tracePt t="223672" x="7010400" y="3829050"/>
          <p14:tracePt t="223689" x="7054850" y="3829050"/>
          <p14:tracePt t="223706" x="7118350" y="3829050"/>
          <p14:tracePt t="223722" x="7150100" y="3829050"/>
          <p14:tracePt t="223739" x="7156450" y="3829050"/>
          <p14:tracePt t="223756" x="7169150" y="3829050"/>
          <p14:tracePt t="223786" x="7181850" y="3822700"/>
          <p14:tracePt t="224578" x="7169150" y="3822700"/>
          <p14:tracePt t="224586" x="7162800" y="3835400"/>
          <p14:tracePt t="224610" x="7156450" y="3835400"/>
          <p14:tracePt t="224682" x="7150100" y="3829050"/>
          <p14:tracePt t="224770" x="7150100" y="3822700"/>
          <p14:tracePt t="224778" x="7150100" y="3810000"/>
          <p14:tracePt t="224789" x="7156450" y="3797300"/>
          <p14:tracePt t="224806" x="7200900" y="3784600"/>
          <p14:tracePt t="224823" x="7226300" y="3771900"/>
          <p14:tracePt t="224970" x="7207250" y="3771900"/>
          <p14:tracePt t="224978" x="7200900" y="3771900"/>
          <p14:tracePt t="224989" x="7194550" y="3771900"/>
          <p14:tracePt t="225006" x="7150100" y="3771900"/>
          <p14:tracePt t="225023" x="7105650" y="3771900"/>
          <p14:tracePt t="225039" x="7061200" y="3771900"/>
          <p14:tracePt t="225056" x="7029450" y="3771900"/>
          <p14:tracePt t="225073" x="6997700" y="3771900"/>
          <p14:tracePt t="225090" x="6985000" y="3771900"/>
          <p14:tracePt t="225106" x="6972300" y="3771900"/>
          <p14:tracePt t="225202" x="6978650" y="3771900"/>
          <p14:tracePt t="225210" x="6991350" y="3771900"/>
          <p14:tracePt t="225223" x="6997700" y="3771900"/>
          <p14:tracePt t="225240" x="7023100" y="3771900"/>
          <p14:tracePt t="225256" x="7054850" y="3759200"/>
          <p14:tracePt t="225273" x="7067550" y="3752850"/>
          <p14:tracePt t="225290" x="7092950" y="3752850"/>
          <p14:tracePt t="225306" x="7099300" y="3752850"/>
          <p14:tracePt t="225554" x="7092950" y="3746500"/>
          <p14:tracePt t="225707" x="7086600" y="3733800"/>
          <p14:tracePt t="226251" x="7067550" y="3733800"/>
          <p14:tracePt t="226267" x="7048500" y="3740150"/>
          <p14:tracePt t="226283" x="7035800" y="3759200"/>
          <p14:tracePt t="226291" x="7023100" y="3765550"/>
          <p14:tracePt t="226307" x="7010400" y="3778250"/>
          <p14:tracePt t="226323" x="7004050" y="3790950"/>
          <p14:tracePt t="226340" x="6978650" y="3822700"/>
          <p14:tracePt t="226356" x="6965950" y="3848100"/>
          <p14:tracePt t="226373" x="6940550" y="3886200"/>
          <p14:tracePt t="226390" x="6927850" y="3911600"/>
          <p14:tracePt t="226406" x="6908800" y="3937000"/>
          <p14:tracePt t="226423" x="6896100" y="3956050"/>
          <p14:tracePt t="226440" x="6896100" y="3962400"/>
          <p14:tracePt t="226531" x="6896100" y="3949700"/>
          <p14:tracePt t="226539" x="6896100" y="3911600"/>
          <p14:tracePt t="226557" x="6896100" y="3879850"/>
          <p14:tracePt t="226573" x="6908800" y="3848100"/>
          <p14:tracePt t="226590" x="6915150" y="3841750"/>
          <p14:tracePt t="226606" x="6915150" y="3829050"/>
          <p14:tracePt t="226627" x="6921500" y="3816350"/>
          <p14:tracePt t="226643" x="6921500" y="3810000"/>
          <p14:tracePt t="226715" x="6921500" y="3803650"/>
          <p14:tracePt t="226747" x="6915150" y="3790950"/>
          <p14:tracePt t="226755" x="6908800" y="3784600"/>
          <p14:tracePt t="226779" x="6908800" y="3771900"/>
          <p14:tracePt t="226803" x="6908800" y="3765550"/>
          <p14:tracePt t="226811" x="6908800" y="3752850"/>
          <p14:tracePt t="226819" x="6908800" y="3746500"/>
          <p14:tracePt t="226835" x="6915150" y="3721100"/>
          <p14:tracePt t="226851" x="6921500" y="3714750"/>
          <p14:tracePt t="226867" x="6927850" y="3708400"/>
          <p14:tracePt t="226875" x="6946900" y="3689350"/>
          <p14:tracePt t="226891" x="6953250" y="3670300"/>
          <p14:tracePt t="226907" x="6972300" y="3657600"/>
          <p14:tracePt t="226923" x="6985000" y="3638550"/>
          <p14:tracePt t="226947" x="6997700" y="3632200"/>
          <p14:tracePt t="227171" x="6997700" y="3625850"/>
          <p14:tracePt t="227187" x="6997700" y="3613150"/>
          <p14:tracePt t="227195" x="6997700" y="3606800"/>
          <p14:tracePt t="227207" x="6997700" y="3594100"/>
          <p14:tracePt t="227223" x="6997700" y="3575050"/>
          <p14:tracePt t="227240" x="6997700" y="3549650"/>
          <p14:tracePt t="227257" x="7004050" y="3524250"/>
          <p14:tracePt t="227273" x="7004050" y="3511550"/>
          <p14:tracePt t="227290" x="7004050" y="3492500"/>
          <p14:tracePt t="227307" x="7004050" y="3486150"/>
          <p14:tracePt t="227411" x="7004050" y="3473450"/>
          <p14:tracePt t="227427" x="7004050" y="3467100"/>
          <p14:tracePt t="227435" x="7010400" y="3460750"/>
          <p14:tracePt t="227451" x="7016750" y="3454400"/>
          <p14:tracePt t="227459" x="7029450" y="3448050"/>
          <p14:tracePt t="227475" x="7035800" y="3441700"/>
          <p14:tracePt t="227491" x="7035800" y="3429000"/>
          <p14:tracePt t="227507" x="7035800" y="3416300"/>
          <p14:tracePt t="227523" x="7035800" y="3403600"/>
          <p14:tracePt t="227540" x="7035800" y="3378200"/>
          <p14:tracePt t="227557" x="7035800" y="3371850"/>
          <p14:tracePt t="227573" x="7035800" y="3365500"/>
          <p14:tracePt t="227619" x="7035800" y="3359150"/>
          <p14:tracePt t="227675" x="7035800" y="3346450"/>
          <p14:tracePt t="227683" x="7035800" y="3340100"/>
          <p14:tracePt t="227867" x="7042150" y="3340100"/>
          <p14:tracePt t="227907" x="7042150" y="3359150"/>
          <p14:tracePt t="227923" x="7042150" y="3365500"/>
          <p14:tracePt t="227939" x="7042150" y="3371850"/>
          <p14:tracePt t="227947" x="7042150" y="3378200"/>
          <p14:tracePt t="227957" x="7042150" y="3397250"/>
          <p14:tracePt t="227974" x="7054850" y="3422650"/>
          <p14:tracePt t="227990" x="7054850" y="3435350"/>
          <p14:tracePt t="228007" x="7054850" y="3460750"/>
          <p14:tracePt t="228024" x="7054850" y="3492500"/>
          <p14:tracePt t="228040" x="7054850" y="3517900"/>
          <p14:tracePt t="228057" x="7054850" y="3543300"/>
          <p14:tracePt t="228074" x="7054850" y="3556000"/>
          <p14:tracePt t="228090" x="7054850" y="3568700"/>
          <p14:tracePt t="228107" x="7054850" y="3606800"/>
          <p14:tracePt t="228123" x="7054850" y="3651250"/>
          <p14:tracePt t="228140" x="7054850" y="3695700"/>
          <p14:tracePt t="228157" x="7054850" y="3740150"/>
          <p14:tracePt t="228174" x="7054850" y="3784600"/>
          <p14:tracePt t="228190" x="7054850" y="3841750"/>
          <p14:tracePt t="228207" x="7054850" y="3873500"/>
          <p14:tracePt t="228224" x="7067550" y="3905250"/>
          <p14:tracePt t="228240" x="7067550" y="3911600"/>
          <p14:tracePt t="228395" x="7067550" y="3917950"/>
          <p14:tracePt t="228427" x="7067550" y="3911600"/>
          <p14:tracePt t="228435" x="7067550" y="3898900"/>
          <p14:tracePt t="228443" x="7067550" y="3879850"/>
          <p14:tracePt t="228457" x="7067550" y="3873500"/>
          <p14:tracePt t="228474" x="7067550" y="3841750"/>
          <p14:tracePt t="228490" x="7067550" y="3822700"/>
          <p14:tracePt t="228507" x="7073900" y="3790950"/>
          <p14:tracePt t="228524" x="7080250" y="3784600"/>
          <p14:tracePt t="228540" x="7080250" y="3778250"/>
          <p14:tracePt t="228563" x="7080250" y="3765550"/>
          <p14:tracePt t="228595" x="7080250" y="3752850"/>
          <p14:tracePt t="228635" x="7080250" y="3746500"/>
          <p14:tracePt t="229427" x="7080250" y="3740150"/>
          <p14:tracePt t="230876" x="7080250" y="3746500"/>
          <p14:tracePt t="230884" x="7080250" y="3759200"/>
          <p14:tracePt t="230892" x="7080250" y="3765550"/>
          <p14:tracePt t="230908" x="7080250" y="3778250"/>
          <p14:tracePt t="230924" x="7080250" y="3797300"/>
          <p14:tracePt t="230948" x="7080250" y="3803650"/>
          <p14:tracePt t="230972" x="7080250" y="3816350"/>
          <p14:tracePt t="234997" x="7080250" y="3803650"/>
          <p14:tracePt t="235005" x="7061200" y="3803650"/>
          <p14:tracePt t="235013" x="7048500" y="3784600"/>
          <p14:tracePt t="235025" x="7029450" y="3784600"/>
          <p14:tracePt t="235042" x="7004050" y="3778250"/>
          <p14:tracePt t="235058" x="6978650" y="3778250"/>
          <p14:tracePt t="235075" x="6965950" y="3771900"/>
          <p14:tracePt t="235092" x="6946900" y="3771900"/>
          <p14:tracePt t="235108" x="6940550" y="3765550"/>
          <p14:tracePt t="235157" x="6934200" y="3765550"/>
          <p14:tracePt t="235181" x="6915150" y="3746500"/>
          <p14:tracePt t="235197" x="6908800" y="3746500"/>
          <p14:tracePt t="235213" x="6902450" y="3740150"/>
          <p14:tracePt t="235229" x="6896100" y="3740150"/>
          <p14:tracePt t="235237" x="6877050" y="3733800"/>
          <p14:tracePt t="235245" x="6870700" y="3733800"/>
          <p14:tracePt t="235259" x="6851650" y="3721100"/>
          <p14:tracePt t="235275" x="6845300" y="3714750"/>
          <p14:tracePt t="235292" x="6838950" y="3708400"/>
          <p14:tracePt t="235293" x="6832600" y="3702050"/>
          <p14:tracePt t="235309" x="6826250" y="3702050"/>
          <p14:tracePt t="235325" x="6819900" y="3702050"/>
          <p14:tracePt t="235342" x="6794500" y="3702050"/>
          <p14:tracePt t="235359" x="6788150" y="3702050"/>
          <p14:tracePt t="235375" x="6756400" y="3702050"/>
          <p14:tracePt t="235392" x="6731000" y="3702050"/>
          <p14:tracePt t="235409" x="6692900" y="3708400"/>
          <p14:tracePt t="235425" x="6661150" y="3721100"/>
          <p14:tracePt t="235442" x="6642100" y="3727450"/>
          <p14:tracePt t="235459" x="6610350" y="3746500"/>
          <p14:tracePt t="235475" x="6597650" y="3752850"/>
          <p14:tracePt t="235653" x="6597650" y="3746500"/>
          <p14:tracePt t="236205" x="6604000" y="3740150"/>
          <p14:tracePt t="236213" x="6610350" y="3740150"/>
          <p14:tracePt t="236277" x="6616700" y="3740150"/>
          <p14:tracePt t="236469" x="6623050" y="3740150"/>
          <p14:tracePt t="236477" x="6623050" y="3746500"/>
          <p14:tracePt t="236492" x="6623050" y="3765550"/>
          <p14:tracePt t="236509" x="6597650" y="3797300"/>
          <p14:tracePt t="236557" x="6591300" y="3803650"/>
          <p14:tracePt t="236685" x="6584950" y="3803650"/>
          <p14:tracePt t="236725" x="6578600" y="3803650"/>
          <p14:tracePt t="236765" x="6578600" y="3790950"/>
          <p14:tracePt t="236901" x="6578600" y="3784600"/>
          <p14:tracePt t="236925" x="6572250" y="3771900"/>
          <p14:tracePt t="236941" x="6572250" y="3759200"/>
          <p14:tracePt t="236949" x="6565900" y="3746500"/>
          <p14:tracePt t="236981" x="6559550" y="3727450"/>
          <p14:tracePt t="236997" x="6559550" y="3721100"/>
          <p14:tracePt t="237029" x="6559550" y="3714750"/>
          <p14:tracePt t="237709" x="6559550" y="3695700"/>
          <p14:tracePt t="237725" x="6559550" y="3689350"/>
          <p14:tracePt t="237733" x="6578600" y="3683000"/>
          <p14:tracePt t="237742" x="6584950" y="3676650"/>
          <p14:tracePt t="237759" x="6616700" y="3676650"/>
          <p14:tracePt t="237776" x="6648450" y="3663950"/>
          <p14:tracePt t="237792" x="6686550" y="3663950"/>
          <p14:tracePt t="237809" x="6731000" y="3657600"/>
          <p14:tracePt t="237826" x="6788150" y="3644900"/>
          <p14:tracePt t="237842" x="6845300" y="3625850"/>
          <p14:tracePt t="237859" x="6889750" y="3619500"/>
          <p14:tracePt t="237876" x="6921500" y="3619500"/>
          <p14:tracePt t="237893" x="6946900" y="3613150"/>
          <p14:tracePt t="237909" x="6959600" y="3613150"/>
          <p14:tracePt t="237926" x="6972300" y="3613150"/>
          <p14:tracePt t="237942" x="6991350" y="3613150"/>
          <p14:tracePt t="237959" x="6997700" y="3619500"/>
          <p14:tracePt t="237976" x="7010400" y="3625850"/>
          <p14:tracePt t="237992" x="7016750" y="3632200"/>
          <p14:tracePt t="238009" x="7029450" y="3644900"/>
          <p14:tracePt t="238026" x="7035800" y="3644900"/>
          <p14:tracePt t="238043" x="7073900" y="3644900"/>
          <p14:tracePt t="238059" x="7112000" y="3644900"/>
          <p14:tracePt t="238076" x="7156450" y="3644900"/>
          <p14:tracePt t="238093" x="7200900" y="3644900"/>
          <p14:tracePt t="238109" x="7283450" y="3644900"/>
          <p14:tracePt t="238126" x="7302500" y="3644900"/>
          <p14:tracePt t="238143" x="7334250" y="3644900"/>
          <p14:tracePt t="238159" x="7353300" y="3644900"/>
          <p14:tracePt t="238176" x="7372350" y="3644900"/>
          <p14:tracePt t="239606" x="7385050" y="3644900"/>
          <p14:tracePt t="239614" x="7423150" y="3644900"/>
          <p14:tracePt t="239626" x="7473950" y="3644900"/>
          <p14:tracePt t="239643" x="7531100" y="3644900"/>
          <p14:tracePt t="239660" x="7562850" y="3651250"/>
          <p14:tracePt t="239676" x="7562850" y="3657600"/>
          <p14:tracePt t="239693" x="7562850" y="3670300"/>
          <p14:tracePt t="239710" x="7473950" y="3714750"/>
          <p14:tracePt t="239726" x="7340600" y="3752850"/>
          <p14:tracePt t="239743" x="7226300" y="3784600"/>
          <p14:tracePt t="239759" x="7099300" y="3797300"/>
          <p14:tracePt t="239776" x="6985000" y="3822700"/>
          <p14:tracePt t="239793" x="6908800" y="3822700"/>
          <p14:tracePt t="239810" x="6864350" y="3822700"/>
          <p14:tracePt t="239826" x="6807200" y="3822700"/>
          <p14:tracePt t="239843" x="6705600" y="3822700"/>
          <p14:tracePt t="239860" x="6578600" y="3822700"/>
          <p14:tracePt t="239876" x="6369050" y="3822700"/>
          <p14:tracePt t="239893" x="6045200" y="3822700"/>
          <p14:tracePt t="239910" x="5530850" y="3822700"/>
          <p14:tracePt t="239926" x="5232400" y="3822700"/>
          <p14:tracePt t="239943" x="4959350" y="3822700"/>
          <p14:tracePt t="239960" x="4781550" y="3822700"/>
          <p14:tracePt t="239976" x="4622800" y="3822700"/>
          <p14:tracePt t="239993" x="4521200" y="3822700"/>
          <p14:tracePt t="240010" x="4413250" y="3822700"/>
          <p14:tracePt t="240026" x="4286250" y="3822700"/>
          <p14:tracePt t="240043" x="4140200" y="3841750"/>
          <p14:tracePt t="240060" x="3943350" y="3886200"/>
          <p14:tracePt t="240076" x="3765550" y="3898900"/>
          <p14:tracePt t="240093" x="3568700" y="3924300"/>
          <p14:tracePt t="240110" x="3321050" y="3962400"/>
          <p14:tracePt t="240126" x="3155950" y="3987800"/>
          <p14:tracePt t="240143" x="3041650" y="4006850"/>
          <p14:tracePt t="240160" x="2990850" y="4006850"/>
          <p14:tracePt t="240176" x="2971800" y="4006850"/>
          <p14:tracePt t="240193" x="2952750" y="4006850"/>
          <p14:tracePt t="240350" x="2971800" y="4006850"/>
          <p14:tracePt t="240358" x="2990850" y="4006850"/>
          <p14:tracePt t="240366" x="2997200" y="4006850"/>
          <p14:tracePt t="240376" x="3022600" y="4006850"/>
          <p14:tracePt t="240393" x="3067050" y="4006850"/>
          <p14:tracePt t="240410" x="3098800" y="4006850"/>
          <p14:tracePt t="240426" x="3143250" y="4006850"/>
          <p14:tracePt t="240443" x="3168650" y="4000500"/>
          <p14:tracePt t="240460" x="3200400" y="4000500"/>
          <p14:tracePt t="240476" x="3219450" y="4000500"/>
          <p14:tracePt t="240493" x="3238500" y="4000500"/>
          <p14:tracePt t="240510" x="3270250" y="4000500"/>
          <p14:tracePt t="240526" x="3276600" y="4000500"/>
          <p14:tracePt t="240543" x="3302000" y="4000500"/>
          <p14:tracePt t="240560" x="3308350" y="4000500"/>
          <p14:tracePt t="240576" x="3314700" y="4000500"/>
          <p14:tracePt t="240593" x="3327400" y="4006850"/>
          <p14:tracePt t="240654" x="3333750" y="4006850"/>
          <p14:tracePt t="240694" x="3346450" y="4006850"/>
          <p14:tracePt t="240710" x="3352800" y="4006850"/>
          <p14:tracePt t="240718" x="3359150" y="4006850"/>
          <p14:tracePt t="240734" x="3371850" y="4006850"/>
          <p14:tracePt t="240743" x="3384550" y="4006850"/>
          <p14:tracePt t="240760" x="3416300" y="4006850"/>
          <p14:tracePt t="240776" x="3460750" y="3994150"/>
          <p14:tracePt t="240793" x="3486150" y="3994150"/>
          <p14:tracePt t="240810" x="3498850" y="3994150"/>
          <p14:tracePt t="240827" x="3505200" y="3987800"/>
          <p14:tracePt t="241094" x="3517900" y="3987800"/>
          <p14:tracePt t="241102" x="3543300" y="3987800"/>
          <p14:tracePt t="241110" x="3556000" y="3987800"/>
          <p14:tracePt t="241127" x="3600450" y="3987800"/>
          <p14:tracePt t="241143" x="3676650" y="3987800"/>
          <p14:tracePt t="241160" x="3727450" y="3968750"/>
          <p14:tracePt t="241177" x="3740150" y="3968750"/>
          <p14:tracePt t="241193" x="3759200" y="3962400"/>
          <p14:tracePt t="242054" x="3759200" y="3949700"/>
          <p14:tracePt t="242062" x="3784600" y="3924300"/>
          <p14:tracePt t="242077" x="3790950" y="3917950"/>
          <p14:tracePt t="242093" x="3810000" y="3911600"/>
          <p14:tracePt t="242110" x="3835400" y="3905250"/>
          <p14:tracePt t="242127" x="3860800" y="3886200"/>
          <p14:tracePt t="242150" x="3867150" y="3886200"/>
          <p14:tracePt t="242166" x="3892550" y="3873500"/>
          <p14:tracePt t="242177" x="3905250" y="3873500"/>
          <p14:tracePt t="242193" x="3943350" y="3867150"/>
          <p14:tracePt t="242210" x="3987800" y="3867150"/>
          <p14:tracePt t="242227" x="4038600" y="3867150"/>
          <p14:tracePt t="242243" x="4095750" y="3867150"/>
          <p14:tracePt t="242260" x="4178300" y="3867150"/>
          <p14:tracePt t="242277" x="4267200" y="3867150"/>
          <p14:tracePt t="242293" x="4324350" y="3867150"/>
          <p14:tracePt t="242310" x="4438650" y="3867150"/>
          <p14:tracePt t="242327" x="4597400" y="3867150"/>
          <p14:tracePt t="242343" x="4737100" y="3867150"/>
          <p14:tracePt t="242360" x="4965700" y="3867150"/>
          <p14:tracePt t="242377" x="5194300" y="3867150"/>
          <p14:tracePt t="242394" x="5435600" y="3867150"/>
          <p14:tracePt t="242410" x="5657850" y="3867150"/>
          <p14:tracePt t="242427" x="5784850" y="3867150"/>
          <p14:tracePt t="242444" x="5867400" y="3867150"/>
          <p14:tracePt t="242460" x="5911850" y="3867150"/>
          <p14:tracePt t="242510" x="5918200" y="3867150"/>
          <p14:tracePt t="242534" x="5924550" y="3867150"/>
          <p14:tracePt t="242542" x="5943600" y="3867150"/>
          <p14:tracePt t="242558" x="5956300" y="3867150"/>
          <p14:tracePt t="242566" x="5969000" y="3867150"/>
          <p14:tracePt t="242577" x="5994400" y="3860800"/>
          <p14:tracePt t="242594" x="6051550" y="3835400"/>
          <p14:tracePt t="242610" x="6127750" y="3816350"/>
          <p14:tracePt t="242627" x="6197600" y="3784600"/>
          <p14:tracePt t="242644" x="6216650" y="3778250"/>
          <p14:tracePt t="242660" x="6229350" y="3771900"/>
          <p14:tracePt t="242790" x="6267450" y="3771900"/>
          <p14:tracePt t="242799" x="6299200" y="3771900"/>
          <p14:tracePt t="242810" x="6362700" y="3759200"/>
          <p14:tracePt t="242827" x="6457950" y="3740150"/>
          <p14:tracePt t="242844" x="6584950" y="3727450"/>
          <p14:tracePt t="242860" x="6642100" y="3727450"/>
          <p14:tracePt t="242877" x="6661150" y="3721100"/>
          <p14:tracePt t="243030" x="6667500" y="3721100"/>
          <p14:tracePt t="243046" x="6680200" y="3721100"/>
          <p14:tracePt t="243054" x="6686550" y="3721100"/>
          <p14:tracePt t="243070" x="6699250" y="3721100"/>
          <p14:tracePt t="243375" x="6705600" y="3708400"/>
          <p14:tracePt t="243414" x="6731000" y="3708400"/>
          <p14:tracePt t="243422" x="6737350" y="3708400"/>
          <p14:tracePt t="243431" x="6756400" y="3695700"/>
          <p14:tracePt t="243444" x="6762750" y="3695700"/>
          <p14:tracePt t="243460" x="6769100" y="3695700"/>
          <p14:tracePt t="243478" x="6775450" y="3695700"/>
          <p14:tracePt t="243510" x="6781800" y="3695700"/>
          <p14:tracePt t="243583" x="6800850" y="3695700"/>
          <p14:tracePt t="243599" x="6807200" y="3695700"/>
          <p14:tracePt t="243607" x="6813550" y="3695700"/>
          <p14:tracePt t="243614" x="6832600" y="3689350"/>
          <p14:tracePt t="243627" x="6838950" y="3689350"/>
          <p14:tracePt t="243644" x="6858000" y="3676650"/>
          <p14:tracePt t="243660" x="6902450" y="3663950"/>
          <p14:tracePt t="243677" x="6940550" y="3644900"/>
          <p14:tracePt t="243694" x="6946900" y="3638550"/>
          <p14:tracePt t="243711" x="6959600" y="3638550"/>
          <p14:tracePt t="243823" x="6972300" y="3638550"/>
          <p14:tracePt t="243831" x="6978650" y="3638550"/>
          <p14:tracePt t="243844" x="6985000" y="3638550"/>
          <p14:tracePt t="243860" x="6997700" y="3638550"/>
          <p14:tracePt t="243877" x="7010400" y="3638550"/>
          <p14:tracePt t="243903" x="7016750" y="3638550"/>
          <p14:tracePt t="243919" x="7023100" y="3638550"/>
          <p14:tracePt t="243935" x="7035800" y="3638550"/>
          <p14:tracePt t="243951" x="7048500" y="3638550"/>
          <p14:tracePt t="243967" x="7054850" y="3638550"/>
          <p14:tracePt t="243977" x="7061200" y="3638550"/>
          <p14:tracePt t="243994" x="7073900" y="3638550"/>
          <p14:tracePt t="244011" x="7092950" y="3638550"/>
          <p14:tracePt t="244027" x="7131050" y="3638550"/>
          <p14:tracePt t="244044" x="7162800" y="3638550"/>
          <p14:tracePt t="244061" x="7207250" y="3638550"/>
          <p14:tracePt t="244077" x="7251700" y="3638550"/>
          <p14:tracePt t="244094" x="7270750" y="3638550"/>
          <p14:tracePt t="244111" x="7283450" y="3625850"/>
          <p14:tracePt t="244575" x="7289800" y="3625850"/>
          <p14:tracePt t="244583" x="7302500" y="3625850"/>
          <p14:tracePt t="244599" x="7302500" y="3638550"/>
          <p14:tracePt t="244615" x="7302500" y="3644900"/>
          <p14:tracePt t="244627" x="7302500" y="3651250"/>
          <p14:tracePt t="244644" x="7308850" y="3683000"/>
          <p14:tracePt t="244661" x="7308850" y="3695700"/>
          <p14:tracePt t="244677" x="7308850" y="3721100"/>
          <p14:tracePt t="244694" x="7308850" y="3752850"/>
          <p14:tracePt t="244711" x="7308850" y="3765550"/>
          <p14:tracePt t="244735" x="7308850" y="3778250"/>
          <p14:tracePt t="244759" x="7308850" y="3790950"/>
          <p14:tracePt t="244767" x="7308850" y="3797300"/>
          <p14:tracePt t="244807" x="7289800" y="3810000"/>
          <p14:tracePt t="244831" x="7283450" y="3816350"/>
          <p14:tracePt t="244855" x="7264400" y="3816350"/>
          <p14:tracePt t="244887" x="7258050" y="3822700"/>
          <p14:tracePt t="244903" x="7251700" y="3822700"/>
          <p14:tracePt t="244935" x="7245350" y="3822700"/>
          <p14:tracePt t="244967" x="7226300" y="3822700"/>
          <p14:tracePt t="245007" x="7219950" y="3810000"/>
          <p14:tracePt t="245015" x="7219950" y="3790950"/>
          <p14:tracePt t="245027" x="7219950" y="3784600"/>
          <p14:tracePt t="245044" x="7239000" y="3740150"/>
          <p14:tracePt t="245063" x="7239000" y="3721100"/>
          <p14:tracePt t="245415" x="7219950" y="3727450"/>
          <p14:tracePt t="245431" x="7213600" y="3733800"/>
          <p14:tracePt t="245447" x="7207250" y="3740150"/>
          <p14:tracePt t="245575" x="7207250" y="3714750"/>
          <p14:tracePt t="245583" x="7207250" y="3708400"/>
          <p14:tracePt t="245594" x="7207250" y="3702050"/>
          <p14:tracePt t="245611" x="7207250" y="3683000"/>
          <p14:tracePt t="245628" x="7207250" y="3670300"/>
          <p14:tracePt t="245644" x="7213600" y="3663950"/>
          <p14:tracePt t="247472" x="7213600" y="3670300"/>
          <p14:tracePt t="247560" x="7207250" y="3676650"/>
          <p14:tracePt t="247912" x="7194550" y="3676650"/>
          <p14:tracePt t="247920" x="7188200" y="3676650"/>
          <p14:tracePt t="247928" x="7169150" y="3683000"/>
          <p14:tracePt t="247945" x="7137400" y="3721100"/>
          <p14:tracePt t="247961" x="7112000" y="3733800"/>
          <p14:tracePt t="247978" x="7054850" y="3771900"/>
          <p14:tracePt t="247995" x="7010400" y="3810000"/>
          <p14:tracePt t="248011" x="7004050" y="3810000"/>
          <p14:tracePt t="248028" x="6965950" y="3816350"/>
          <p14:tracePt t="248045" x="6959600" y="3816350"/>
          <p14:tracePt t="248061" x="6953250" y="3816350"/>
          <p14:tracePt t="248078" x="6940550" y="3816350"/>
          <p14:tracePt t="248095" x="6927850" y="3816350"/>
          <p14:tracePt t="248112" x="6908800" y="3797300"/>
          <p14:tracePt t="248128" x="6889750" y="3771900"/>
          <p14:tracePt t="248145" x="6889750" y="3759200"/>
          <p14:tracePt t="248162" x="6883400" y="3721100"/>
          <p14:tracePt t="248178" x="6883400" y="3689350"/>
          <p14:tracePt t="248195" x="6883400" y="3644900"/>
          <p14:tracePt t="248212" x="6883400" y="3625850"/>
          <p14:tracePt t="248228" x="6883400" y="3600450"/>
          <p14:tracePt t="248245" x="6883400" y="3594100"/>
          <p14:tracePt t="248272" x="6883400" y="3587750"/>
          <p14:tracePt t="248304" x="6877050" y="3575050"/>
          <p14:tracePt t="249256" x="6877050" y="3587750"/>
          <p14:tracePt t="249264" x="6877050" y="3594100"/>
          <p14:tracePt t="249288" x="6877050" y="3600450"/>
          <p14:tracePt t="249304" x="6877050" y="3606800"/>
          <p14:tracePt t="249320" x="6877050" y="3619500"/>
          <p14:tracePt t="249328" x="6864350" y="3632200"/>
          <p14:tracePt t="253073" x="6838950" y="3632200"/>
          <p14:tracePt t="253081" x="6781800" y="3632200"/>
          <p14:tracePt t="253096" x="6743700" y="3657600"/>
          <p14:tracePt t="253113" x="6445250" y="3778250"/>
          <p14:tracePt t="253129" x="6197600" y="3816350"/>
          <p14:tracePt t="253146" x="5969000" y="3848100"/>
          <p14:tracePt t="253163" x="5727700" y="3860800"/>
          <p14:tracePt t="253179" x="5518150" y="3860800"/>
          <p14:tracePt t="253196" x="5340350" y="3860800"/>
          <p14:tracePt t="253213" x="5200650" y="3860800"/>
          <p14:tracePt t="253229" x="5054600" y="3841750"/>
          <p14:tracePt t="253246" x="4953000" y="3841750"/>
          <p14:tracePt t="253263" x="4826000" y="3841750"/>
          <p14:tracePt t="253279" x="4699000" y="3841750"/>
          <p14:tracePt t="253296" x="4495800" y="3841750"/>
          <p14:tracePt t="253313" x="4279900" y="3841750"/>
          <p14:tracePt t="253329" x="4159250" y="3841750"/>
          <p14:tracePt t="253346" x="4064000" y="3841750"/>
          <p14:tracePt t="253363" x="4006850" y="3841750"/>
          <p14:tracePt t="253379" x="3956050" y="3854450"/>
          <p14:tracePt t="253396" x="3917950" y="3854450"/>
          <p14:tracePt t="253413" x="3892550" y="3860800"/>
          <p14:tracePt t="253429" x="3886200" y="3860800"/>
          <p14:tracePt t="253446" x="3879850" y="3860800"/>
          <p14:tracePt t="253465" x="3873500" y="3860800"/>
          <p14:tracePt t="253481" x="3854450" y="3860800"/>
          <p14:tracePt t="253497" x="3848100" y="3860800"/>
          <p14:tracePt t="253513" x="3841750" y="3860800"/>
          <p14:tracePt t="253529" x="3816350" y="3860800"/>
          <p14:tracePt t="253546" x="3810000" y="3860800"/>
          <p14:tracePt t="253563" x="3797300" y="3860800"/>
          <p14:tracePt t="253579" x="3771900" y="3860800"/>
          <p14:tracePt t="253596" x="3759200" y="3860800"/>
          <p14:tracePt t="253613" x="3740150" y="3860800"/>
          <p14:tracePt t="253629" x="3733800" y="3860800"/>
          <p14:tracePt t="257682" x="3733800" y="3867150"/>
          <p14:tracePt t="257738" x="3733800" y="3873500"/>
          <p14:tracePt t="257770" x="3740150" y="3886200"/>
          <p14:tracePt t="264555" x="3759200" y="3898900"/>
          <p14:tracePt t="264563" x="3765550" y="3898900"/>
          <p14:tracePt t="264571" x="3790950" y="3924300"/>
          <p14:tracePt t="264582" x="3797300" y="3924300"/>
          <p14:tracePt t="264599" x="3816350" y="3924300"/>
          <p14:tracePt t="264615" x="3829050" y="3937000"/>
          <p14:tracePt t="264632" x="3841750" y="3937000"/>
          <p14:tracePt t="264649" x="3854450" y="3937000"/>
          <p14:tracePt t="264665" x="3860800" y="3937000"/>
          <p14:tracePt t="264683" x="3873500" y="3937000"/>
          <p14:tracePt t="264715" x="3879850" y="3937000"/>
          <p14:tracePt t="265052" x="3892550" y="3937000"/>
          <p14:tracePt t="265060" x="3911600" y="3937000"/>
          <p14:tracePt t="265068" x="3956050" y="3905250"/>
          <p14:tracePt t="265082" x="4000500" y="3886200"/>
          <p14:tracePt t="265099" x="4184650" y="3790950"/>
          <p14:tracePt t="265115" x="4483100" y="3670300"/>
          <p14:tracePt t="265132" x="4616450" y="3638550"/>
          <p14:tracePt t="265149" x="4660900" y="3625850"/>
          <p14:tracePt t="265165" x="4673600" y="3625850"/>
          <p14:tracePt t="265182" x="4679950" y="3625850"/>
          <p14:tracePt t="265204" x="4699000" y="3625850"/>
          <p14:tracePt t="265236" x="4705350" y="3625850"/>
          <p14:tracePt t="265267" x="4718050" y="3606800"/>
          <p14:tracePt t="265275" x="4737100" y="3606800"/>
          <p14:tracePt t="265283" x="4756150" y="3600450"/>
          <p14:tracePt t="265299" x="4781550" y="3600450"/>
          <p14:tracePt t="265315" x="4921250" y="3549650"/>
          <p14:tracePt t="265332" x="5022850" y="3524250"/>
          <p14:tracePt t="265349" x="5067300" y="3498850"/>
          <p14:tracePt t="265365" x="5092700" y="3479800"/>
          <p14:tracePt t="265382" x="5111750" y="3460750"/>
          <p14:tracePt t="265404" x="5118100" y="3454400"/>
          <p14:tracePt t="265420" x="5124450" y="3448050"/>
          <p14:tracePt t="265436" x="5143500" y="3429000"/>
          <p14:tracePt t="265449" x="5149850" y="3416300"/>
          <p14:tracePt t="265466" x="5162550" y="3390900"/>
          <p14:tracePt t="265482" x="5181600" y="3365500"/>
          <p14:tracePt t="265508" x="5187950" y="3346450"/>
          <p14:tracePt t="265524" x="5187950" y="3340100"/>
          <p14:tracePt t="265540" x="5187950" y="3333750"/>
          <p14:tracePt t="265564" x="5187950" y="3327400"/>
          <p14:tracePt t="265620" x="5181600" y="3321050"/>
          <p14:tracePt t="265644" x="5175250" y="3302000"/>
          <p14:tracePt t="265660" x="5162550" y="3295650"/>
          <p14:tracePt t="265676" x="5149850" y="3289300"/>
          <p14:tracePt t="265700" x="5143500" y="3289300"/>
          <p14:tracePt t="265708" x="5137150" y="3289300"/>
          <p14:tracePt t="265716" x="5124450" y="3282950"/>
          <p14:tracePt t="265732" x="5118100" y="3282950"/>
          <p14:tracePt t="265749" x="5111750" y="3270250"/>
          <p14:tracePt t="265766" x="5105400" y="3263900"/>
          <p14:tracePt t="265796" x="5099050" y="3257550"/>
          <p14:tracePt t="265964" x="5080000" y="3257550"/>
          <p14:tracePt t="265972" x="5029200" y="3276600"/>
          <p14:tracePt t="265982" x="4953000" y="3295650"/>
          <p14:tracePt t="265999" x="4800600" y="3359150"/>
          <p14:tracePt t="266016" x="4597400" y="3454400"/>
          <p14:tracePt t="266032" x="4483100" y="3492500"/>
          <p14:tracePt t="266049" x="4375150" y="3549650"/>
          <p14:tracePt t="266066" x="4343400" y="3568700"/>
          <p14:tracePt t="266082" x="4292600" y="3587750"/>
          <p14:tracePt t="266099" x="4279900" y="3594100"/>
          <p14:tracePt t="266116" x="4241800" y="3594100"/>
          <p14:tracePt t="266132" x="4216400" y="3613150"/>
          <p14:tracePt t="266149" x="4197350" y="3619500"/>
          <p14:tracePt t="266166" x="4171950" y="3625850"/>
          <p14:tracePt t="266182" x="4152900" y="3625850"/>
          <p14:tracePt t="266199" x="4140200" y="3625850"/>
          <p14:tracePt t="266216" x="4133850" y="3625850"/>
          <p14:tracePt t="266232" x="4114800" y="3619500"/>
          <p14:tracePt t="266252" x="4114800" y="3600450"/>
          <p14:tracePt t="266266" x="4114800" y="3581400"/>
          <p14:tracePt t="266283" x="4114800" y="3562350"/>
          <p14:tracePt t="266299" x="4114800" y="3517900"/>
          <p14:tracePt t="266300" x="4127500" y="3473450"/>
          <p14:tracePt t="266316" x="4178300" y="3429000"/>
          <p14:tracePt t="266332" x="4229100" y="3378200"/>
          <p14:tracePt t="266349" x="4305300" y="3314700"/>
          <p14:tracePt t="266366" x="4413250" y="3244850"/>
          <p14:tracePt t="266382" x="4572000" y="3155950"/>
          <p14:tracePt t="266399" x="4724400" y="3092450"/>
          <p14:tracePt t="266416" x="4889500" y="3009900"/>
          <p14:tracePt t="266432" x="5111750" y="2946400"/>
          <p14:tracePt t="266449" x="5308600" y="2889250"/>
          <p14:tracePt t="266466" x="5524500" y="2806700"/>
          <p14:tracePt t="266482" x="5689600" y="2781300"/>
          <p14:tracePt t="266499" x="5734050" y="2755900"/>
          <p14:tracePt t="266516" x="5740400" y="2755900"/>
          <p14:tracePt t="266532" x="5753100" y="2755900"/>
          <p14:tracePt t="266556" x="5765800" y="2755900"/>
          <p14:tracePt t="267884" x="5765800" y="2762250"/>
          <p14:tracePt t="267900" x="5784850" y="2774950"/>
          <p14:tracePt t="267908" x="5822950" y="2774950"/>
          <p14:tracePt t="267916" x="5873750" y="2774950"/>
          <p14:tracePt t="267933" x="5956300" y="2755900"/>
          <p14:tracePt t="267949" x="6000750" y="2736850"/>
          <p14:tracePt t="267966" x="6026150" y="2711450"/>
          <p14:tracePt t="267983" x="6038850" y="2692400"/>
          <p14:tracePt t="267999" x="6051550" y="2660650"/>
          <p14:tracePt t="268016" x="6057900" y="2635250"/>
          <p14:tracePt t="268033" x="6076950" y="2609850"/>
          <p14:tracePt t="268049" x="6076950" y="2590800"/>
          <p14:tracePt t="268066" x="6083300" y="2571750"/>
          <p14:tracePt t="268083" x="6083300" y="2565400"/>
          <p14:tracePt t="268100" x="6083300" y="2546350"/>
          <p14:tracePt t="268116" x="6083300" y="2533650"/>
          <p14:tracePt t="268133" x="6083300" y="2527300"/>
          <p14:tracePt t="268149" x="6076950" y="2501900"/>
          <p14:tracePt t="268166" x="6064250" y="2489200"/>
          <p14:tracePt t="268183" x="6038850" y="2489200"/>
          <p14:tracePt t="268199" x="6007100" y="2476500"/>
          <p14:tracePt t="268216" x="5975350" y="2476500"/>
          <p14:tracePt t="268233" x="5956300" y="2476500"/>
          <p14:tracePt t="268249" x="5924550" y="2476500"/>
          <p14:tracePt t="268266" x="5892800" y="2495550"/>
          <p14:tracePt t="268283" x="5867400" y="2520950"/>
          <p14:tracePt t="268300" x="5829300" y="2565400"/>
          <p14:tracePt t="268300" x="5822950" y="2597150"/>
          <p14:tracePt t="268316" x="5791200" y="2667000"/>
          <p14:tracePt t="268333" x="5759450" y="2736850"/>
          <p14:tracePt t="268350" x="5759450" y="2844800"/>
          <p14:tracePt t="268366" x="5740400" y="2959100"/>
          <p14:tracePt t="268383" x="5740400" y="3067050"/>
          <p14:tracePt t="268400" x="5740400" y="3175000"/>
          <p14:tracePt t="268416" x="5740400" y="3263900"/>
          <p14:tracePt t="268433" x="5740400" y="3346450"/>
          <p14:tracePt t="268450" x="5753100" y="3409950"/>
          <p14:tracePt t="268466" x="5765800" y="3467100"/>
          <p14:tracePt t="268483" x="5778500" y="3505200"/>
          <p14:tracePt t="268500" x="5791200" y="3530600"/>
          <p14:tracePt t="268516" x="5791200" y="3543300"/>
          <p14:tracePt t="268533" x="5791200" y="3549650"/>
          <p14:tracePt t="268556" x="5791200" y="3556000"/>
          <p14:tracePt t="268580" x="5784850" y="3568700"/>
          <p14:tracePt t="268588" x="5778500" y="3575050"/>
          <p14:tracePt t="268600" x="5772150" y="3587750"/>
          <p14:tracePt t="268616" x="5753100" y="3587750"/>
          <p14:tracePt t="268633" x="5702300" y="3587750"/>
          <p14:tracePt t="268650" x="5645150" y="3600450"/>
          <p14:tracePt t="268666" x="5600700" y="3600450"/>
          <p14:tracePt t="268683" x="5518150" y="3600450"/>
          <p14:tracePt t="268700" x="5467350" y="3606800"/>
          <p14:tracePt t="268716" x="5359400" y="3625850"/>
          <p14:tracePt t="268733" x="5302250" y="3638550"/>
          <p14:tracePt t="268750" x="5219700" y="3657600"/>
          <p14:tracePt t="268766" x="5162550" y="3663950"/>
          <p14:tracePt t="268783" x="5105400" y="3695700"/>
          <p14:tracePt t="268800" x="5035550" y="3714750"/>
          <p14:tracePt t="268816" x="4997450" y="3752850"/>
          <p14:tracePt t="268833" x="4984750" y="3765550"/>
          <p14:tracePt t="268850" x="4978400" y="3810000"/>
          <p14:tracePt t="268867" x="4978400" y="3835400"/>
          <p14:tracePt t="268883" x="4978400" y="3879850"/>
          <p14:tracePt t="268900" x="4984750" y="3886200"/>
          <p14:tracePt t="268940" x="4991100" y="3886200"/>
          <p14:tracePt t="268948" x="5029200" y="3860800"/>
          <p14:tracePt t="268956" x="5041900" y="3848100"/>
          <p14:tracePt t="268966" x="5048250" y="3816350"/>
          <p14:tracePt t="268983" x="5080000" y="3746500"/>
          <p14:tracePt t="269000" x="5099050" y="3676650"/>
          <p14:tracePt t="269016" x="5124450" y="3632200"/>
          <p14:tracePt t="269033" x="5124450" y="3606800"/>
          <p14:tracePt t="269050" x="5124450" y="3581400"/>
          <p14:tracePt t="269066" x="5124450" y="3568700"/>
          <p14:tracePt t="269083" x="5124450" y="3556000"/>
          <p14:tracePt t="269100" x="5124450" y="3536950"/>
          <p14:tracePt t="269116" x="5124450" y="3505200"/>
          <p14:tracePt t="269133" x="5118100" y="3498850"/>
          <p14:tracePt t="269309" x="5118100" y="3492500"/>
          <p14:tracePt t="269332" x="5124450" y="3498850"/>
          <p14:tracePt t="269421" x="5149850" y="3498850"/>
          <p14:tracePt t="269428" x="5156200" y="3498850"/>
          <p14:tracePt t="269437" x="5162550" y="3498850"/>
          <p14:tracePt t="269450" x="5187950" y="3498850"/>
          <p14:tracePt t="269466" x="5213350" y="3473450"/>
          <p14:tracePt t="269483" x="5251450" y="3441700"/>
          <p14:tracePt t="269500" x="5276850" y="3403600"/>
          <p14:tracePt t="269516" x="5302250" y="3340100"/>
          <p14:tracePt t="269533" x="5314950" y="3295650"/>
          <p14:tracePt t="269550" x="5314950" y="3270250"/>
          <p14:tracePt t="269566" x="5314950" y="3238500"/>
          <p14:tracePt t="269583" x="5314950" y="3213100"/>
          <p14:tracePt t="269600" x="5314950" y="3206750"/>
          <p14:tracePt t="269616" x="5314950" y="3200400"/>
          <p14:tracePt t="269757" x="5314950" y="3194050"/>
          <p14:tracePt t="270061" x="5314950" y="3175000"/>
          <p14:tracePt t="270565" x="5314950" y="3168650"/>
          <p14:tracePt t="270581" x="5295900" y="3181350"/>
          <p14:tracePt t="270589" x="5289550" y="3200400"/>
          <p14:tracePt t="270600" x="5276850" y="3213100"/>
          <p14:tracePt t="270617" x="5232400" y="3302000"/>
          <p14:tracePt t="270633" x="5194300" y="3384550"/>
          <p14:tracePt t="270650" x="5181600" y="3454400"/>
          <p14:tracePt t="270667" x="5175250" y="3517900"/>
          <p14:tracePt t="270683" x="5162550" y="3568700"/>
          <p14:tracePt t="270700" x="5143500" y="3600450"/>
          <p14:tracePt t="270717" x="5143500" y="3632200"/>
          <p14:tracePt t="270733" x="5143500" y="3638550"/>
          <p14:tracePt t="270750" x="5143500" y="3644900"/>
          <p14:tracePt t="270767" x="5143500" y="3657600"/>
          <p14:tracePt t="270901" x="5143500" y="3651250"/>
          <p14:tracePt t="270909" x="5143500" y="3644900"/>
          <p14:tracePt t="270917" x="5143500" y="3638550"/>
          <p14:tracePt t="270933" x="5137150" y="3632200"/>
          <p14:tracePt t="270950" x="5118100" y="3600450"/>
          <p14:tracePt t="270967" x="5111750" y="3600450"/>
          <p14:tracePt t="270983" x="5105400" y="3587750"/>
          <p14:tracePt t="271000" x="5073650" y="3587750"/>
          <p14:tracePt t="271017" x="5054600" y="3587750"/>
          <p14:tracePt t="271033" x="5016500" y="3587750"/>
          <p14:tracePt t="271050" x="4965700" y="3587750"/>
          <p14:tracePt t="271067" x="4876800" y="3587750"/>
          <p14:tracePt t="271083" x="4781550" y="3619500"/>
          <p14:tracePt t="271100" x="4641850" y="3676650"/>
          <p14:tracePt t="271117" x="4451350" y="3740150"/>
          <p14:tracePt t="271133" x="4330700" y="3797300"/>
          <p14:tracePt t="271150" x="4216400" y="3848100"/>
          <p14:tracePt t="271167" x="4102100" y="3879850"/>
          <p14:tracePt t="271184" x="3949700" y="3930650"/>
          <p14:tracePt t="271200" x="3790950" y="3968750"/>
          <p14:tracePt t="271217" x="3644900" y="3968750"/>
          <p14:tracePt t="271234" x="3536950" y="3981450"/>
          <p14:tracePt t="271250" x="3467100" y="3981450"/>
          <p14:tracePt t="271267" x="3422650" y="3981450"/>
          <p14:tracePt t="271284" x="3409950" y="3981450"/>
          <p14:tracePt t="271300" x="3384550" y="3981450"/>
          <p14:tracePt t="271325" x="3378200" y="3975100"/>
          <p14:tracePt t="271405" x="3378200" y="3968750"/>
          <p14:tracePt t="271421" x="3390900" y="3968750"/>
          <p14:tracePt t="271437" x="3397250" y="3968750"/>
          <p14:tracePt t="271445" x="3409950" y="3968750"/>
          <p14:tracePt t="271453" x="3416300" y="3968750"/>
          <p14:tracePt t="271467" x="3429000" y="3968750"/>
          <p14:tracePt t="271484" x="3448050" y="3968750"/>
          <p14:tracePt t="271500" x="3473450" y="3968750"/>
          <p14:tracePt t="271517" x="3543300" y="3956050"/>
          <p14:tracePt t="271534" x="3600450" y="3956050"/>
          <p14:tracePt t="271550" x="3644900" y="3956050"/>
          <p14:tracePt t="271567" x="3676650" y="3956050"/>
          <p14:tracePt t="271584" x="3708400" y="3956050"/>
          <p14:tracePt t="271600" x="3727450" y="3956050"/>
          <p14:tracePt t="271617" x="3746500" y="3956050"/>
          <p14:tracePt t="271634" x="3765550" y="3956050"/>
          <p14:tracePt t="271650" x="3778250" y="3943350"/>
          <p14:tracePt t="271667" x="3790950" y="3937000"/>
          <p14:tracePt t="271684" x="3810000" y="3930650"/>
          <p14:tracePt t="271700" x="3816350" y="3917950"/>
          <p14:tracePt t="271717" x="3829050" y="3911600"/>
          <p14:tracePt t="271757" x="3829050" y="3905250"/>
          <p14:tracePt t="271765" x="3829050" y="3898900"/>
          <p14:tracePt t="271781" x="3829050" y="3892550"/>
          <p14:tracePt t="271789" x="3829050" y="3873500"/>
          <p14:tracePt t="271800" x="3829050" y="3867150"/>
          <p14:tracePt t="271817" x="3822700" y="3848100"/>
          <p14:tracePt t="271837" x="3822700" y="3835400"/>
          <p14:tracePt t="271861" x="3822700" y="3822700"/>
          <p14:tracePt t="271869" x="3816350" y="3816350"/>
          <p14:tracePt t="271893" x="3816350" y="3810000"/>
          <p14:tracePt t="272005" x="3816350" y="3803650"/>
          <p14:tracePt t="272013" x="3822700" y="3803650"/>
          <p14:tracePt t="272021" x="3829050" y="3803650"/>
          <p14:tracePt t="272034" x="3835400" y="3810000"/>
          <p14:tracePt t="272050" x="3848100" y="3829050"/>
          <p14:tracePt t="272077" x="3854450" y="3835400"/>
          <p14:tracePt t="272269" x="3860800" y="3835400"/>
          <p14:tracePt t="273838" x="3867150" y="3835400"/>
          <p14:tracePt t="273846" x="3867150" y="3822700"/>
          <p14:tracePt t="273862" x="3867150" y="3816350"/>
          <p14:tracePt t="273870" x="3873500" y="3810000"/>
          <p14:tracePt t="273910" x="3873500" y="3797300"/>
          <p14:tracePt t="273926" x="3873500" y="3790950"/>
          <p14:tracePt t="273934" x="3873500" y="3778250"/>
          <p14:tracePt t="273950" x="3873500" y="3771900"/>
          <p14:tracePt t="273981" x="3873500" y="3759200"/>
          <p14:tracePt t="275190" x="3867150" y="3784600"/>
          <p14:tracePt t="275198" x="3848100" y="3803650"/>
          <p14:tracePt t="275206" x="3816350" y="3835400"/>
          <p14:tracePt t="275218" x="3765550" y="3879850"/>
          <p14:tracePt t="275234" x="3657600" y="3975100"/>
          <p14:tracePt t="275251" x="3505200" y="4083050"/>
          <p14:tracePt t="275268" x="3365500" y="4171950"/>
          <p14:tracePt t="275285" x="3213100" y="4222750"/>
          <p14:tracePt t="275301" x="3048000" y="4273550"/>
          <p14:tracePt t="275318" x="2806700" y="4349750"/>
          <p14:tracePt t="275334" x="2647950" y="4362450"/>
          <p14:tracePt t="275351" x="2489200" y="4375150"/>
          <p14:tracePt t="275368" x="2336800" y="4419600"/>
          <p14:tracePt t="275384" x="2228850" y="4432300"/>
          <p14:tracePt t="275401" x="2095500" y="4470400"/>
          <p14:tracePt t="275418" x="1930400" y="4495800"/>
          <p14:tracePt t="275434" x="1771650" y="4521200"/>
          <p14:tracePt t="275451" x="1574800" y="4533900"/>
          <p14:tracePt t="275468" x="1365250" y="4559300"/>
          <p14:tracePt t="275485" x="1168400" y="4584700"/>
          <p14:tracePt t="275501" x="1028700" y="4584700"/>
          <p14:tracePt t="275518" x="927100" y="4584700"/>
          <p14:tracePt t="275534" x="908050" y="4584700"/>
          <p14:tracePt t="275551" x="889000" y="4584700"/>
          <p14:tracePt t="275568" x="882650" y="4584700"/>
          <p14:tracePt t="275590" x="876300" y="4584700"/>
          <p14:tracePt t="275790" x="889000" y="4584700"/>
          <p14:tracePt t="275798" x="920750" y="4597400"/>
          <p14:tracePt t="275806" x="933450" y="4597400"/>
          <p14:tracePt t="275818" x="977900" y="4597400"/>
          <p14:tracePt t="275835" x="1041400" y="4597400"/>
          <p14:tracePt t="275851" x="1130300" y="4597400"/>
          <p14:tracePt t="275868" x="1276350" y="4591050"/>
          <p14:tracePt t="275885" x="1422400" y="4552950"/>
          <p14:tracePt t="275901" x="1543050" y="4508500"/>
          <p14:tracePt t="275918" x="1638300" y="4476750"/>
          <p14:tracePt t="275935" x="1682750" y="4470400"/>
          <p14:tracePt t="275951" x="1689100" y="4457700"/>
          <p14:tracePt t="275974" x="1695450" y="4457700"/>
          <p14:tracePt t="276286" x="1701800" y="4464050"/>
          <p14:tracePt t="276302" x="1708150" y="4470400"/>
          <p14:tracePt t="276310" x="1727200" y="4470400"/>
          <p14:tracePt t="276318" x="1733550" y="4470400"/>
          <p14:tracePt t="276335" x="1809750" y="4470400"/>
          <p14:tracePt t="276351" x="1930400" y="4470400"/>
          <p14:tracePt t="276368" x="2203450" y="4470400"/>
          <p14:tracePt t="276385" x="2489200" y="4387850"/>
          <p14:tracePt t="276401" x="2686050" y="4337050"/>
          <p14:tracePt t="276418" x="2838450" y="4298950"/>
          <p14:tracePt t="276435" x="2876550" y="4279900"/>
          <p14:tracePt t="276451" x="2901950" y="4260850"/>
          <p14:tracePt t="276486" x="2914650" y="4260850"/>
          <p14:tracePt t="276510" x="2921000" y="4260850"/>
          <p14:tracePt t="276534" x="2933700" y="4273550"/>
          <p14:tracePt t="276542" x="2940050" y="4279900"/>
          <p14:tracePt t="276558" x="2959100" y="4298950"/>
          <p14:tracePt t="276568" x="2959100" y="4305300"/>
          <p14:tracePt t="276585" x="2984500" y="4337050"/>
          <p14:tracePt t="276601" x="2990850" y="4356100"/>
          <p14:tracePt t="276618" x="3009900" y="4368800"/>
          <p14:tracePt t="276635" x="3022600" y="4375150"/>
          <p14:tracePt t="276651" x="3079750" y="4375150"/>
          <p14:tracePt t="276668" x="3168650" y="4375150"/>
          <p14:tracePt t="276685" x="3289300" y="4375150"/>
          <p14:tracePt t="276701" x="3416300" y="4375150"/>
          <p14:tracePt t="276718" x="3505200" y="4343400"/>
          <p14:tracePt t="276735" x="3517900" y="4337050"/>
          <p14:tracePt t="276751" x="3536950" y="4337050"/>
          <p14:tracePt t="276768" x="3549650" y="4337050"/>
          <p14:tracePt t="276785" x="3562350" y="4330700"/>
          <p14:tracePt t="276801" x="3568700" y="4330700"/>
          <p14:tracePt t="276818" x="3581400" y="4324350"/>
          <p14:tracePt t="276838" x="3587750" y="4318000"/>
          <p14:tracePt t="276894" x="3613150" y="4318000"/>
          <p14:tracePt t="276902" x="3632200" y="4337050"/>
          <p14:tracePt t="276918" x="3670300" y="4356100"/>
          <p14:tracePt t="276935" x="3695700" y="4356100"/>
          <p14:tracePt t="276951" x="3721100" y="4356100"/>
          <p14:tracePt t="276968" x="3759200" y="4356100"/>
          <p14:tracePt t="276985" x="3797300" y="4356100"/>
          <p14:tracePt t="277001" x="3803650" y="4356100"/>
          <p14:tracePt t="277018" x="3816350" y="4356100"/>
          <p14:tracePt t="277035" x="3841750" y="4356100"/>
          <p14:tracePt t="277052" x="3873500" y="4356100"/>
          <p14:tracePt t="277068" x="3917950" y="4356100"/>
          <p14:tracePt t="277085" x="3962400" y="4356100"/>
          <p14:tracePt t="277102" x="4032250" y="4349750"/>
          <p14:tracePt t="277118" x="4114800" y="4330700"/>
          <p14:tracePt t="277135" x="4152900" y="4311650"/>
          <p14:tracePt t="277152" x="4178300" y="4305300"/>
          <p14:tracePt t="277168" x="4184650" y="4305300"/>
          <p14:tracePt t="277302" x="4191000" y="4305300"/>
          <p14:tracePt t="277318" x="4216400" y="4305300"/>
          <p14:tracePt t="277326" x="4235450" y="4305300"/>
          <p14:tracePt t="277335" x="4273550" y="4305300"/>
          <p14:tracePt t="277352" x="4413250" y="4305300"/>
          <p14:tracePt t="277368" x="4673600" y="4305300"/>
          <p14:tracePt t="277385" x="4864100" y="4305300"/>
          <p14:tracePt t="277402" x="5010150" y="4254500"/>
          <p14:tracePt t="277418" x="5048250" y="4241800"/>
          <p14:tracePt t="277435" x="5092700" y="4210050"/>
          <p14:tracePt t="277452" x="5105400" y="4203700"/>
          <p14:tracePt t="277468" x="5124450" y="4184650"/>
          <p14:tracePt t="277485" x="5143500" y="4171950"/>
          <p14:tracePt t="277502" x="5162550" y="4152900"/>
          <p14:tracePt t="277518" x="5194300" y="4121150"/>
          <p14:tracePt t="277535" x="5219700" y="4095750"/>
          <p14:tracePt t="277552" x="5257800" y="4070350"/>
          <p14:tracePt t="277568" x="5302250" y="4038600"/>
          <p14:tracePt t="277585" x="5334000" y="4032250"/>
          <p14:tracePt t="277602" x="5378450" y="4019550"/>
          <p14:tracePt t="277618" x="5397500" y="4019550"/>
          <p14:tracePt t="277635" x="5416550" y="4013200"/>
          <p14:tracePt t="277652" x="5422900" y="4013200"/>
          <p14:tracePt t="277726" x="5435600" y="4013200"/>
          <p14:tracePt t="277759" x="5448300" y="4013200"/>
          <p14:tracePt t="277798" x="5454650" y="4013200"/>
          <p14:tracePt t="277807" x="5461000" y="4013200"/>
          <p14:tracePt t="277818" x="5473700" y="4013200"/>
          <p14:tracePt t="277835" x="5492750" y="4013200"/>
          <p14:tracePt t="277852" x="5524500" y="4000500"/>
          <p14:tracePt t="277868" x="5568950" y="4000500"/>
          <p14:tracePt t="277885" x="5613400" y="3987800"/>
          <p14:tracePt t="277902" x="5683250" y="3981450"/>
          <p14:tracePt t="277918" x="5721350" y="3968750"/>
          <p14:tracePt t="277935" x="5759450" y="3949700"/>
          <p14:tracePt t="277952" x="5854700" y="3930650"/>
          <p14:tracePt t="277968" x="5918200" y="3924300"/>
          <p14:tracePt t="277985" x="5981700" y="3898900"/>
          <p14:tracePt t="278002" x="6032500" y="3879850"/>
          <p14:tracePt t="278018" x="6070600" y="3867150"/>
          <p14:tracePt t="278035" x="6108700" y="3854450"/>
          <p14:tracePt t="278054" x="6115050" y="3841750"/>
          <p14:tracePt t="278078" x="6127750" y="3841750"/>
          <p14:tracePt t="278086" x="6140450" y="3841750"/>
          <p14:tracePt t="278102" x="6146800" y="3841750"/>
          <p14:tracePt t="278118" x="6178550" y="3841750"/>
          <p14:tracePt t="278135" x="6210300" y="3841750"/>
          <p14:tracePt t="278152" x="6223000" y="3841750"/>
          <p14:tracePt t="278168" x="6229350" y="3841750"/>
          <p14:tracePt t="278185" x="6254750" y="3835400"/>
          <p14:tracePt t="278767" x="6261100" y="3835400"/>
          <p14:tracePt t="278775" x="6286500" y="3835400"/>
          <p14:tracePt t="278785" x="6292850" y="3835400"/>
          <p14:tracePt t="278802" x="6337300" y="3835400"/>
          <p14:tracePt t="278819" x="6381750" y="3835400"/>
          <p14:tracePt t="278835" x="6426200" y="3835400"/>
          <p14:tracePt t="278852" x="6438900" y="3835400"/>
          <p14:tracePt t="278869" x="6464300" y="3835400"/>
          <p14:tracePt t="279079" x="6470650" y="3829050"/>
          <p14:tracePt t="279239" x="6470650" y="3810000"/>
          <p14:tracePt t="279279" x="6464300" y="3803650"/>
          <p14:tracePt t="280511" x="6464300" y="3797300"/>
          <p14:tracePt t="280519" x="6464300" y="3784600"/>
          <p14:tracePt t="280536" x="6464300" y="3778250"/>
          <p14:tracePt t="280552" x="6470650" y="3759200"/>
          <p14:tracePt t="280569" x="6483350" y="3733800"/>
          <p14:tracePt t="280586" x="6534150" y="3721100"/>
          <p14:tracePt t="280602" x="6565900" y="3708400"/>
          <p14:tracePt t="280619" x="6635750" y="3689350"/>
          <p14:tracePt t="280636" x="6711950" y="3689350"/>
          <p14:tracePt t="280652" x="6756400" y="3689350"/>
          <p14:tracePt t="280669" x="6781800" y="3689350"/>
          <p14:tracePt t="280686" x="6800850" y="3702050"/>
          <p14:tracePt t="280702" x="6807200" y="3727450"/>
          <p14:tracePt t="280719" x="6858000" y="3829050"/>
          <p14:tracePt t="280736" x="6902450" y="3898900"/>
          <p14:tracePt t="280752" x="6927850" y="3956050"/>
          <p14:tracePt t="280769" x="6946900" y="3994150"/>
          <p14:tracePt t="280786" x="6953250" y="4025900"/>
          <p14:tracePt t="280802" x="6972300" y="4070350"/>
          <p14:tracePt t="280819" x="6972300" y="4114800"/>
          <p14:tracePt t="280836" x="6972300" y="4159250"/>
          <p14:tracePt t="280852" x="6972300" y="4203700"/>
          <p14:tracePt t="280869" x="6915150" y="4279900"/>
          <p14:tracePt t="280886" x="6838950" y="4356100"/>
          <p14:tracePt t="280902" x="6769100" y="4387850"/>
          <p14:tracePt t="280919" x="6673850" y="4425950"/>
          <p14:tracePt t="280936" x="6616700" y="4438650"/>
          <p14:tracePt t="280952" x="6578600" y="4438650"/>
          <p14:tracePt t="280969" x="6534150" y="4432300"/>
          <p14:tracePt t="280986" x="6515100" y="4413250"/>
          <p14:tracePt t="281002" x="6457950" y="4394200"/>
          <p14:tracePt t="281019" x="6388100" y="4381500"/>
          <p14:tracePt t="281036" x="6324600" y="4381500"/>
          <p14:tracePt t="281052" x="6248400" y="4381500"/>
          <p14:tracePt t="281069" x="6165850" y="4400550"/>
          <p14:tracePt t="281086" x="6057900" y="4470400"/>
          <p14:tracePt t="281102" x="5956300" y="4527550"/>
          <p14:tracePt t="281119" x="5842000" y="4591050"/>
          <p14:tracePt t="281136" x="5791200" y="4610100"/>
          <p14:tracePt t="281152" x="5746750" y="4641850"/>
          <p14:tracePt t="281169" x="5708650" y="4641850"/>
          <p14:tracePt t="281186" x="5689600" y="4641850"/>
          <p14:tracePt t="281203" x="5670550" y="4641850"/>
          <p14:tracePt t="281219" x="5664200" y="4641850"/>
          <p14:tracePt t="281236" x="5638800" y="4622800"/>
          <p14:tracePt t="281252" x="5632450" y="4591050"/>
          <p14:tracePt t="281269" x="5632450" y="4546600"/>
          <p14:tracePt t="281286" x="5632450" y="4502150"/>
          <p14:tracePt t="281303" x="5632450" y="4483100"/>
          <p14:tracePt t="281319" x="5632450" y="4457700"/>
          <p14:tracePt t="281336" x="5638800" y="4432300"/>
          <p14:tracePt t="281359" x="5670550" y="4425950"/>
          <p14:tracePt t="281369" x="5689600" y="4419600"/>
          <p14:tracePt t="281386" x="5734050" y="4406900"/>
          <p14:tracePt t="281403" x="5791200" y="4387850"/>
          <p14:tracePt t="281419" x="5867400" y="4375150"/>
          <p14:tracePt t="281436" x="5956300" y="4375150"/>
          <p14:tracePt t="281453" x="6026150" y="4375150"/>
          <p14:tracePt t="281469" x="6070600" y="4375150"/>
          <p14:tracePt t="281486" x="6102350" y="4381500"/>
          <p14:tracePt t="281503" x="6108700" y="4381500"/>
          <p14:tracePt t="281583" x="6115050" y="4381500"/>
          <p14:tracePt t="281599" x="6134100" y="4381500"/>
          <p14:tracePt t="281615" x="6140450" y="4381500"/>
          <p14:tracePt t="281623" x="6146800" y="4381500"/>
          <p14:tracePt t="281636" x="6153150" y="4381500"/>
          <p14:tracePt t="281653" x="6197600" y="4381500"/>
          <p14:tracePt t="281669" x="6242050" y="4381500"/>
          <p14:tracePt t="281686" x="6305550" y="4381500"/>
          <p14:tracePt t="281703" x="6324600" y="4381500"/>
          <p14:tracePt t="281719" x="6375400" y="4381500"/>
          <p14:tracePt t="281736" x="6438900" y="4381500"/>
          <p14:tracePt t="281753" x="6508750" y="4381500"/>
          <p14:tracePt t="281769" x="6610350" y="4381500"/>
          <p14:tracePt t="281786" x="6737350" y="4381500"/>
          <p14:tracePt t="281803" x="6908800" y="4381500"/>
          <p14:tracePt t="281819" x="7067550" y="4381500"/>
          <p14:tracePt t="281836" x="7175500" y="4381500"/>
          <p14:tracePt t="281853" x="7232650" y="4368800"/>
          <p14:tracePt t="281869" x="7264400" y="4362450"/>
          <p14:tracePt t="281886" x="7270750" y="4362450"/>
          <p14:tracePt t="281952" x="7283450" y="4362450"/>
          <p14:tracePt t="281967" x="7289800" y="4362450"/>
          <p14:tracePt t="281983" x="7302500" y="4362450"/>
          <p14:tracePt t="281999" x="7308850" y="4362450"/>
          <p14:tracePt t="282007" x="7321550" y="4362450"/>
          <p14:tracePt t="282019" x="7327900" y="4362450"/>
          <p14:tracePt t="282036" x="7359650" y="4362450"/>
          <p14:tracePt t="282053" x="7416800" y="4362450"/>
          <p14:tracePt t="282069" x="7493000" y="4362450"/>
          <p14:tracePt t="282086" x="7537450" y="4362450"/>
          <p14:tracePt t="282103" x="7569200" y="4362450"/>
          <p14:tracePt t="282119" x="7607300" y="4362450"/>
          <p14:tracePt t="282136" x="7626350" y="4362450"/>
          <p14:tracePt t="282153" x="7632700" y="4362450"/>
          <p14:tracePt t="282169" x="7645400" y="4362450"/>
          <p14:tracePt t="282186" x="7658100" y="4362450"/>
          <p14:tracePt t="282203" x="7670800" y="4349750"/>
          <p14:tracePt t="282219" x="7683500" y="4337050"/>
          <p14:tracePt t="282239" x="7696200" y="4337050"/>
          <p14:tracePt t="282263" x="7702550" y="4330700"/>
          <p14:tracePt t="282344" x="7708900" y="4330700"/>
          <p14:tracePt t="282359" x="7734300" y="4324350"/>
          <p14:tracePt t="282384" x="7740650" y="4311650"/>
          <p14:tracePt t="282399" x="7747000" y="4305300"/>
          <p14:tracePt t="282952" x="7747000" y="4298950"/>
          <p14:tracePt t="282960" x="7747000" y="4292600"/>
          <p14:tracePt t="282970" x="7747000" y="4267200"/>
          <p14:tracePt t="282986" x="7740650" y="4260850"/>
          <p14:tracePt t="283024" x="7740650" y="4254500"/>
          <p14:tracePt t="283048" x="7740650" y="4235450"/>
          <p14:tracePt t="284696" x="7727950" y="4216400"/>
          <p14:tracePt t="285792" x="7727950" y="4235450"/>
          <p14:tracePt t="285800" x="7727950" y="4260850"/>
          <p14:tracePt t="285808" x="7727950" y="4279900"/>
          <p14:tracePt t="285820" x="7727950" y="4305300"/>
          <p14:tracePt t="285837" x="7727950" y="4349750"/>
          <p14:tracePt t="285854" x="7727950" y="4387850"/>
          <p14:tracePt t="285870" x="7727950" y="4406900"/>
          <p14:tracePt t="285887" x="7727950" y="4425950"/>
          <p14:tracePt t="285904" x="7727950" y="4432300"/>
          <p14:tracePt t="285928" x="7727950" y="4438650"/>
          <p14:tracePt t="286048" x="7721600" y="4445000"/>
          <p14:tracePt t="286072" x="7696200" y="4445000"/>
          <p14:tracePt t="286080" x="7689850" y="4425950"/>
          <p14:tracePt t="286088" x="7689850" y="4419600"/>
          <p14:tracePt t="286104" x="7677150" y="4387850"/>
          <p14:tracePt t="286120" x="7651750" y="4343400"/>
          <p14:tracePt t="286137" x="7645400" y="4337050"/>
          <p14:tracePt t="286154" x="7645400" y="4318000"/>
          <p14:tracePt t="286170" x="7639050" y="4311650"/>
          <p14:tracePt t="286187" x="7626350" y="4298950"/>
          <p14:tracePt t="286204" x="7607300" y="4292600"/>
          <p14:tracePt t="286220" x="7575550" y="4273550"/>
          <p14:tracePt t="286237" x="7518400" y="4267200"/>
          <p14:tracePt t="286254" x="7461250" y="4267200"/>
          <p14:tracePt t="286270" x="7385050" y="4267200"/>
          <p14:tracePt t="286287" x="7340600" y="4267200"/>
          <p14:tracePt t="286304" x="7308850" y="4267200"/>
          <p14:tracePt t="286320" x="7258050" y="4273550"/>
          <p14:tracePt t="286337" x="7245350" y="4286250"/>
          <p14:tracePt t="286354" x="7188200" y="4311650"/>
          <p14:tracePt t="286370" x="7156450" y="4318000"/>
          <p14:tracePt t="286387" x="7105650" y="4337050"/>
          <p14:tracePt t="286404" x="7029450" y="4356100"/>
          <p14:tracePt t="286420" x="6972300" y="4356100"/>
          <p14:tracePt t="286437" x="6896100" y="4368800"/>
          <p14:tracePt t="286454" x="6851650" y="4368800"/>
          <p14:tracePt t="286471" x="6794500" y="4368800"/>
          <p14:tracePt t="286487" x="6750050" y="4368800"/>
          <p14:tracePt t="286504" x="6705600" y="4368800"/>
          <p14:tracePt t="286520" x="6642100" y="4368800"/>
          <p14:tracePt t="286537" x="6578600" y="4368800"/>
          <p14:tracePt t="286554" x="6553200" y="4368800"/>
          <p14:tracePt t="286570" x="6508750" y="4368800"/>
          <p14:tracePt t="286587" x="6489700" y="4368800"/>
          <p14:tracePt t="286604" x="6483350" y="4368800"/>
          <p14:tracePt t="286620" x="6464300" y="4368800"/>
          <p14:tracePt t="286640" x="6457950" y="4368800"/>
          <p14:tracePt t="286841" x="6470650" y="4368800"/>
          <p14:tracePt t="286848" x="6483350" y="4368800"/>
          <p14:tracePt t="286857" x="6489700" y="4368800"/>
          <p14:tracePt t="286870" x="6515100" y="4368800"/>
          <p14:tracePt t="286887" x="6559550" y="4368800"/>
          <p14:tracePt t="286904" x="6610350" y="4368800"/>
          <p14:tracePt t="286920" x="6705600" y="4368800"/>
          <p14:tracePt t="286937" x="6775450" y="4368800"/>
          <p14:tracePt t="286954" x="6864350" y="4368800"/>
          <p14:tracePt t="286970" x="6953250" y="4368800"/>
          <p14:tracePt t="286987" x="7023100" y="4368800"/>
          <p14:tracePt t="287004" x="7099300" y="4356100"/>
          <p14:tracePt t="287020" x="7169150" y="4356100"/>
          <p14:tracePt t="287037" x="7239000" y="4349750"/>
          <p14:tracePt t="287054" x="7289800" y="4337050"/>
          <p14:tracePt t="287071" x="7353300" y="4318000"/>
          <p14:tracePt t="287087" x="7404100" y="4318000"/>
          <p14:tracePt t="287104" x="7442200" y="4311650"/>
          <p14:tracePt t="287121" x="7518400" y="4311650"/>
          <p14:tracePt t="287137" x="7575550" y="4311650"/>
          <p14:tracePt t="287154" x="7620000" y="4311650"/>
          <p14:tracePt t="287171" x="7658100" y="4311650"/>
          <p14:tracePt t="287187" x="7702550" y="4324350"/>
          <p14:tracePt t="287204" x="7721600" y="4324350"/>
          <p14:tracePt t="287221" x="7747000" y="4324350"/>
          <p14:tracePt t="287237" x="7753350" y="4324350"/>
          <p14:tracePt t="287254" x="7778750" y="4324350"/>
          <p14:tracePt t="288809" x="7785100" y="4318000"/>
          <p14:tracePt t="288825" x="7785100" y="4311650"/>
          <p14:tracePt t="288841" x="7785100" y="4305300"/>
          <p14:tracePt t="290225" x="7778750" y="4305300"/>
          <p14:tracePt t="290249" x="7747000" y="4318000"/>
          <p14:tracePt t="290257" x="7727950" y="4318000"/>
          <p14:tracePt t="290265" x="7689850" y="4330700"/>
          <p14:tracePt t="290273" x="7677150" y="4330700"/>
          <p14:tracePt t="290288" x="7632700" y="4337050"/>
          <p14:tracePt t="290305" x="7543800" y="4349750"/>
          <p14:tracePt t="290321" x="7448550" y="4349750"/>
          <p14:tracePt t="290338" x="7391400" y="4349750"/>
          <p14:tracePt t="290355" x="7334250" y="4349750"/>
          <p14:tracePt t="290371" x="7289800" y="4349750"/>
          <p14:tracePt t="290388" x="7219950" y="4305300"/>
          <p14:tracePt t="290405" x="7194550" y="4298950"/>
          <p14:tracePt t="290421" x="7150100" y="4273550"/>
          <p14:tracePt t="290438" x="7105650" y="4254500"/>
          <p14:tracePt t="290455" x="7067550" y="4235450"/>
          <p14:tracePt t="290471" x="7042150" y="4229100"/>
          <p14:tracePt t="290488" x="6997700" y="4216400"/>
          <p14:tracePt t="290505" x="6978650" y="4216400"/>
          <p14:tracePt t="290506" x="6946900" y="4216400"/>
          <p14:tracePt t="290521" x="6889750" y="4216400"/>
          <p14:tracePt t="290538" x="6813550" y="4216400"/>
          <p14:tracePt t="290555" x="6705600" y="4248150"/>
          <p14:tracePt t="290571" x="6553200" y="4311650"/>
          <p14:tracePt t="290588" x="6432550" y="4368800"/>
          <p14:tracePt t="290605" x="6318250" y="4419600"/>
          <p14:tracePt t="290621" x="6229350" y="4445000"/>
          <p14:tracePt t="290638" x="6146800" y="4470400"/>
          <p14:tracePt t="290655" x="6102350" y="4483100"/>
          <p14:tracePt t="290671" x="6032500" y="4489450"/>
          <p14:tracePt t="290688" x="6013450" y="4495800"/>
          <p14:tracePt t="290705" x="5988050" y="4495800"/>
          <p14:tracePt t="290721" x="5981700" y="4495800"/>
          <p14:tracePt t="290738" x="5969000" y="4495800"/>
          <p14:tracePt t="290793" x="5956300" y="4495800"/>
          <p14:tracePt t="290849" x="5949950" y="4495800"/>
          <p14:tracePt t="290873" x="5943600" y="4495800"/>
          <p14:tracePt t="290897" x="5930900" y="4495800"/>
          <p14:tracePt t="290913" x="5918200" y="4495800"/>
          <p14:tracePt t="290945" x="5911850" y="4495800"/>
          <p14:tracePt t="290962" x="5905500" y="4495800"/>
          <p14:tracePt t="290977" x="5892800" y="4495800"/>
          <p14:tracePt t="290994" x="5880100" y="4495800"/>
          <p14:tracePt t="291001" x="5861050" y="4495800"/>
          <p14:tracePt t="291010" x="5854700" y="4495800"/>
          <p14:tracePt t="291021" x="5842000" y="4495800"/>
          <p14:tracePt t="291038" x="5797550" y="4495800"/>
          <p14:tracePt t="291055" x="5753100" y="4495800"/>
          <p14:tracePt t="291071" x="5695950" y="4495800"/>
          <p14:tracePt t="291088" x="5651500" y="4495800"/>
          <p14:tracePt t="291105" x="5619750" y="4495800"/>
          <p14:tracePt t="291121" x="5600700" y="4495800"/>
          <p14:tracePt t="291138" x="5594350" y="4495800"/>
          <p14:tracePt t="291314" x="5600700" y="4495800"/>
          <p14:tracePt t="291330" x="5607050" y="4495800"/>
          <p14:tracePt t="291362" x="5619750" y="4495800"/>
          <p14:tracePt t="291410" x="5632450" y="4495800"/>
          <p14:tracePt t="291922" x="5638800" y="4489450"/>
          <p14:tracePt t="291930" x="5638800" y="4483100"/>
          <p14:tracePt t="292082" x="5638800" y="4476750"/>
          <p14:tracePt t="292098" x="5632450" y="4476750"/>
          <p14:tracePt t="292106" x="5626100" y="4483100"/>
          <p14:tracePt t="292122" x="5600700" y="4489450"/>
          <p14:tracePt t="292138" x="5543550" y="4514850"/>
          <p14:tracePt t="292155" x="5486400" y="4533900"/>
          <p14:tracePt t="292172" x="5391150" y="4572000"/>
          <p14:tracePt t="292188" x="5245100" y="4584700"/>
          <p14:tracePt t="292205" x="5105400" y="4597400"/>
          <p14:tracePt t="292222" x="4959350" y="4603750"/>
          <p14:tracePt t="292238" x="4813300" y="4629150"/>
          <p14:tracePt t="292255" x="4737100" y="4641850"/>
          <p14:tracePt t="292272" x="4667250" y="4641850"/>
          <p14:tracePt t="292288" x="4603750" y="4641850"/>
          <p14:tracePt t="292305" x="4495800" y="4641850"/>
          <p14:tracePt t="292322" x="4235450" y="4654550"/>
          <p14:tracePt t="292338" x="4006850" y="4667250"/>
          <p14:tracePt t="292355" x="3778250" y="4667250"/>
          <p14:tracePt t="292372" x="3536950" y="4667250"/>
          <p14:tracePt t="292388" x="3397250" y="4667250"/>
          <p14:tracePt t="292405" x="3289300" y="4667250"/>
          <p14:tracePt t="292422" x="3194050" y="4667250"/>
          <p14:tracePt t="292438" x="3086100" y="4692650"/>
          <p14:tracePt t="292455" x="2927350" y="4705350"/>
          <p14:tracePt t="292472" x="2755900" y="4768850"/>
          <p14:tracePt t="292489" x="2559050" y="4819650"/>
          <p14:tracePt t="292505" x="2355850" y="4889500"/>
          <p14:tracePt t="292506" x="2266950" y="4914900"/>
          <p14:tracePt t="292522" x="2051050" y="4984750"/>
          <p14:tracePt t="292538" x="1847850" y="5048250"/>
          <p14:tracePt t="292555" x="1701800" y="5099050"/>
          <p14:tracePt t="292572" x="1587500" y="5124450"/>
          <p14:tracePt t="292588" x="1536700" y="5143500"/>
          <p14:tracePt t="292605" x="1511300" y="5149850"/>
          <p14:tracePt t="292650" x="1504950" y="5149850"/>
          <p14:tracePt t="292674" x="1498600" y="5149850"/>
          <p14:tracePt t="292682" x="1492250" y="5149850"/>
          <p14:tracePt t="292690" x="1492250" y="5143500"/>
          <p14:tracePt t="292705" x="1492250" y="5118100"/>
          <p14:tracePt t="292722" x="1492250" y="5067300"/>
          <p14:tracePt t="292738" x="1536700" y="5010150"/>
          <p14:tracePt t="292755" x="1606550" y="4972050"/>
          <p14:tracePt t="292772" x="1663700" y="4953000"/>
          <p14:tracePt t="292788" x="1720850" y="4921250"/>
          <p14:tracePt t="292805" x="1765300" y="4914900"/>
          <p14:tracePt t="292822" x="1790700" y="4908550"/>
          <p14:tracePt t="292839" x="1803400" y="4908550"/>
          <p14:tracePt t="292855" x="1816100" y="4908550"/>
          <p14:tracePt t="292872" x="1841500" y="4908550"/>
          <p14:tracePt t="292888" x="1847850" y="4908550"/>
          <p14:tracePt t="292905" x="1854200" y="4908550"/>
          <p14:tracePt t="292930" x="1828800" y="4889500"/>
          <p14:tracePt t="292939" x="1822450" y="4883150"/>
          <p14:tracePt t="292955" x="1809750" y="4870450"/>
          <p14:tracePt t="292978" x="1797050" y="4870450"/>
          <p14:tracePt t="293210" x="1797050" y="4864100"/>
          <p14:tracePt t="293226" x="1790700" y="4857750"/>
          <p14:tracePt t="293242" x="1790700" y="4851400"/>
          <p14:tracePt t="293250" x="1784350" y="4845050"/>
          <p14:tracePt t="293258" x="1765300" y="4826000"/>
          <p14:tracePt t="293272" x="1758950" y="4819650"/>
          <p14:tracePt t="293289" x="1739900" y="4787900"/>
          <p14:tracePt t="293305" x="1720850" y="4737100"/>
          <p14:tracePt t="293322" x="1720850" y="4724400"/>
          <p14:tracePt t="293370" x="1720850" y="4718050"/>
          <p14:tracePt t="293386" x="1727200" y="4718050"/>
          <p14:tracePt t="293402" x="1746250" y="4718050"/>
          <p14:tracePt t="293410" x="1752600" y="4718050"/>
          <p14:tracePt t="293442" x="1758950" y="4718050"/>
          <p14:tracePt t="293482" x="1765300" y="4718050"/>
          <p14:tracePt t="293514" x="1784350" y="4718050"/>
          <p14:tracePt t="293538" x="1790700" y="4718050"/>
          <p14:tracePt t="293546" x="1797050" y="4718050"/>
          <p14:tracePt t="293555" x="1803400" y="4718050"/>
          <p14:tracePt t="293572" x="1828800" y="4724400"/>
          <p14:tracePt t="293589" x="1841500" y="4730750"/>
          <p14:tracePt t="293605" x="1873250" y="4730750"/>
          <p14:tracePt t="293622" x="1905000" y="4749800"/>
          <p14:tracePt t="293639" x="1911350" y="4756150"/>
          <p14:tracePt t="293655" x="1917700" y="4756150"/>
          <p14:tracePt t="293672" x="1924050" y="4762500"/>
          <p14:tracePt t="293690" x="1943100" y="4762500"/>
          <p14:tracePt t="293722" x="1955800" y="4775200"/>
          <p14:tracePt t="294002" x="1962150" y="4781550"/>
          <p14:tracePt t="294018" x="1974850" y="4787900"/>
          <p14:tracePt t="294282" x="1981200" y="4794250"/>
          <p14:tracePt t="294290" x="1987550" y="4794250"/>
          <p14:tracePt t="294306" x="1993900" y="4794250"/>
          <p14:tracePt t="294322" x="2025650" y="4781550"/>
          <p14:tracePt t="294339" x="2032000" y="4775200"/>
          <p14:tracePt t="294356" x="2057400" y="4756150"/>
          <p14:tracePt t="294372" x="2070100" y="4756150"/>
          <p14:tracePt t="294389" x="2095500" y="4756150"/>
          <p14:tracePt t="294406" x="2108200" y="4756150"/>
          <p14:tracePt t="294422" x="2133600" y="4756150"/>
          <p14:tracePt t="294439" x="2146300" y="4756150"/>
          <p14:tracePt t="294456" x="2165350" y="4756150"/>
          <p14:tracePt t="294472" x="2178050" y="4756150"/>
          <p14:tracePt t="294489" x="2190750" y="4762500"/>
          <p14:tracePt t="294506" x="2209800" y="4762500"/>
          <p14:tracePt t="294522" x="2266950" y="4775200"/>
          <p14:tracePt t="294539" x="2324100" y="4775200"/>
          <p14:tracePt t="294556" x="2400300" y="4775200"/>
          <p14:tracePt t="294572" x="2444750" y="4775200"/>
          <p14:tracePt t="294589" x="2476500" y="4775200"/>
          <p14:tracePt t="294606" x="2482850" y="4775200"/>
          <p14:tracePt t="294622" x="2508250" y="4775200"/>
          <p14:tracePt t="294639" x="2533650" y="4775200"/>
          <p14:tracePt t="294656" x="2565400" y="4775200"/>
          <p14:tracePt t="294672" x="2622550" y="4756150"/>
          <p14:tracePt t="294689" x="2667000" y="4743450"/>
          <p14:tracePt t="294706" x="2717800" y="4743450"/>
          <p14:tracePt t="294722" x="2800350" y="4743450"/>
          <p14:tracePt t="294739" x="2832100" y="4743450"/>
          <p14:tracePt t="294756" x="2851150" y="4737100"/>
          <p14:tracePt t="294772" x="2876550" y="4737100"/>
          <p14:tracePt t="294794" x="2882900" y="4737100"/>
          <p14:tracePt t="294842" x="2889250" y="4737100"/>
          <p14:tracePt t="294850" x="2908300" y="4737100"/>
          <p14:tracePt t="294866" x="2914650" y="4737100"/>
          <p14:tracePt t="294882" x="2921000" y="4737100"/>
          <p14:tracePt t="294890" x="2946400" y="4737100"/>
          <p14:tracePt t="294906" x="2952750" y="4737100"/>
          <p14:tracePt t="294907" x="2971800" y="4737100"/>
          <p14:tracePt t="294922" x="2997200" y="4737100"/>
          <p14:tracePt t="294939" x="3035300" y="4737100"/>
          <p14:tracePt t="294956" x="3073400" y="4737100"/>
          <p14:tracePt t="294972" x="3092450" y="4737100"/>
          <p14:tracePt t="294989" x="3117850" y="4737100"/>
          <p14:tracePt t="295006" x="3181350" y="4749800"/>
          <p14:tracePt t="295022" x="3238500" y="4756150"/>
          <p14:tracePt t="295039" x="3302000" y="4756150"/>
          <p14:tracePt t="295056" x="3371850" y="4768850"/>
          <p14:tracePt t="295072" x="3441700" y="4781550"/>
          <p14:tracePt t="295089" x="3467100" y="4781550"/>
          <p14:tracePt t="295106" x="3492500" y="4787900"/>
          <p14:tracePt t="295122" x="3498850" y="4794250"/>
          <p14:tracePt t="295163" x="3505200" y="4794250"/>
          <p14:tracePt t="295195" x="3517900" y="4794250"/>
          <p14:tracePt t="295211" x="3530600" y="4794250"/>
          <p14:tracePt t="295226" x="3536950" y="4794250"/>
          <p14:tracePt t="295242" x="3543300" y="4794250"/>
          <p14:tracePt t="295250" x="3556000" y="4794250"/>
          <p14:tracePt t="295266" x="3562350" y="4794250"/>
          <p14:tracePt t="295282" x="3575050" y="4794250"/>
          <p14:tracePt t="295322" x="3581400" y="4794250"/>
          <p14:tracePt t="295386" x="3594100" y="4794250"/>
          <p14:tracePt t="295451" x="3600450" y="4794250"/>
          <p14:tracePt t="295555" x="3613150" y="4794250"/>
          <p14:tracePt t="295586" x="3619500" y="4794250"/>
          <p14:tracePt t="295618" x="3625850" y="4794250"/>
          <p14:tracePt t="295626" x="3632200" y="4794250"/>
          <p14:tracePt t="295659" x="3638550" y="4794250"/>
          <p14:tracePt t="295667" x="3644900" y="4794250"/>
          <p14:tracePt t="295682" x="3657600" y="4794250"/>
          <p14:tracePt t="295690" x="3670300" y="4794250"/>
          <p14:tracePt t="295706" x="3676650" y="4794250"/>
          <p14:tracePt t="295723" x="3708400" y="4794250"/>
          <p14:tracePt t="295739" x="3733800" y="4794250"/>
          <p14:tracePt t="295756" x="3765550" y="4794250"/>
          <p14:tracePt t="295773" x="3790950" y="4794250"/>
          <p14:tracePt t="295789" x="3835400" y="4794250"/>
          <p14:tracePt t="295806" x="3848100" y="4794250"/>
          <p14:tracePt t="295823" x="3886200" y="4794250"/>
          <p14:tracePt t="295839" x="3930650" y="4794250"/>
          <p14:tracePt t="295856" x="3956050" y="4794250"/>
          <p14:tracePt t="295873" x="3968750" y="4781550"/>
          <p14:tracePt t="295889" x="3981450" y="4781550"/>
          <p14:tracePt t="295906" x="3994150" y="4781550"/>
          <p14:tracePt t="295923" x="4000500" y="4775200"/>
          <p14:tracePt t="295939" x="4019550" y="4775200"/>
          <p14:tracePt t="295956" x="4038600" y="4775200"/>
          <p14:tracePt t="295973" x="4070350" y="4775200"/>
          <p14:tracePt t="295989" x="4127500" y="4775200"/>
          <p14:tracePt t="296006" x="4184650" y="4775200"/>
          <p14:tracePt t="296023" x="4229100" y="4775200"/>
          <p14:tracePt t="296039" x="4273550" y="4775200"/>
          <p14:tracePt t="296056" x="4305300" y="4775200"/>
          <p14:tracePt t="296073" x="4337050" y="4775200"/>
          <p14:tracePt t="296089" x="4356100" y="4775200"/>
          <p14:tracePt t="296106" x="4375150" y="4775200"/>
          <p14:tracePt t="296123" x="4400550" y="4775200"/>
          <p14:tracePt t="296139" x="4432300" y="4768850"/>
          <p14:tracePt t="296156" x="4464050" y="4749800"/>
          <p14:tracePt t="296173" x="4508500" y="4749800"/>
          <p14:tracePt t="296189" x="4540250" y="4743450"/>
          <p14:tracePt t="296206" x="4572000" y="4743450"/>
          <p14:tracePt t="296223" x="4610100" y="4737100"/>
          <p14:tracePt t="296239" x="4635500" y="4737100"/>
          <p14:tracePt t="296256" x="4667250" y="4737100"/>
          <p14:tracePt t="296273" x="4679950" y="4737100"/>
          <p14:tracePt t="296289" x="4686300" y="4737100"/>
          <p14:tracePt t="296307" x="4705350" y="4737100"/>
          <p14:tracePt t="296371" x="4711700" y="4737100"/>
          <p14:tracePt t="296411" x="4718050" y="4737100"/>
          <p14:tracePt t="296427" x="4724400" y="4737100"/>
          <p14:tracePt t="296443" x="4743450" y="4737100"/>
          <p14:tracePt t="296459" x="4749800" y="4737100"/>
          <p14:tracePt t="296475" x="4756150" y="4737100"/>
          <p14:tracePt t="296483" x="4762500" y="4737100"/>
          <p14:tracePt t="296499" x="4787900" y="4718050"/>
          <p14:tracePt t="296515" x="4794250" y="4711700"/>
          <p14:tracePt t="296523" x="4806950" y="4711700"/>
          <p14:tracePt t="296539" x="4838700" y="4711700"/>
          <p14:tracePt t="296556" x="4870450" y="4711700"/>
          <p14:tracePt t="296573" x="4883150" y="4705350"/>
          <p14:tracePt t="296589" x="4908550" y="4705350"/>
          <p14:tracePt t="296606" x="4940300" y="4705350"/>
          <p14:tracePt t="296623" x="4953000" y="4705350"/>
          <p14:tracePt t="296639" x="4984750" y="4705350"/>
          <p14:tracePt t="296656" x="5016500" y="4705350"/>
          <p14:tracePt t="296673" x="5035550" y="4705350"/>
          <p14:tracePt t="296689" x="5041900" y="4705350"/>
          <p14:tracePt t="296707" x="5054600" y="4705350"/>
          <p14:tracePt t="296723" x="5060950" y="4705350"/>
          <p14:tracePt t="296739" x="5073650" y="4705350"/>
          <p14:tracePt t="296756" x="5092700" y="4705350"/>
          <p14:tracePt t="296773" x="5099050" y="4705350"/>
          <p14:tracePt t="296789" x="5124450" y="4705350"/>
          <p14:tracePt t="296806" x="5181600" y="4705350"/>
          <p14:tracePt t="296823" x="5226050" y="4718050"/>
          <p14:tracePt t="296839" x="5308600" y="4724400"/>
          <p14:tracePt t="296856" x="5429250" y="4724400"/>
          <p14:tracePt t="296873" x="5505450" y="4724400"/>
          <p14:tracePt t="296889" x="5562600" y="4724400"/>
          <p14:tracePt t="296906" x="5638800" y="4724400"/>
          <p14:tracePt t="296923" x="5734050" y="4724400"/>
          <p14:tracePt t="296939" x="5803900" y="4724400"/>
          <p14:tracePt t="296956" x="5867400" y="4724400"/>
          <p14:tracePt t="296973" x="5937250" y="4724400"/>
          <p14:tracePt t="296989" x="6000750" y="4737100"/>
          <p14:tracePt t="297006" x="6070600" y="4737100"/>
          <p14:tracePt t="297023" x="6121400" y="4737100"/>
          <p14:tracePt t="297039" x="6178550" y="4743450"/>
          <p14:tracePt t="297056" x="6235700" y="4762500"/>
          <p14:tracePt t="297073" x="6280150" y="4762500"/>
          <p14:tracePt t="297089" x="6318250" y="4775200"/>
          <p14:tracePt t="297106" x="6350000" y="4775200"/>
          <p14:tracePt t="297123" x="6388100" y="4781550"/>
          <p14:tracePt t="297139" x="6426200" y="4781550"/>
          <p14:tracePt t="297156" x="6470650" y="4794250"/>
          <p14:tracePt t="297173" x="6508750" y="4794250"/>
          <p14:tracePt t="297190" x="6565900" y="4794250"/>
          <p14:tracePt t="297206" x="6616700" y="4794250"/>
          <p14:tracePt t="297223" x="6648450" y="4794250"/>
          <p14:tracePt t="297240" x="6667500" y="4806950"/>
          <p14:tracePt t="297259" x="6680200" y="4806950"/>
          <p14:tracePt t="297507" x="6699250" y="4806950"/>
          <p14:tracePt t="297523" x="6718300" y="4806950"/>
          <p14:tracePt t="297531" x="6737350" y="4806950"/>
          <p14:tracePt t="297540" x="6743700" y="4806950"/>
          <p14:tracePt t="297556" x="6769100" y="4806950"/>
          <p14:tracePt t="297573" x="6775450" y="4806950"/>
          <p14:tracePt t="297590" x="6781800" y="4800600"/>
          <p14:tracePt t="297667" x="6794500" y="4800600"/>
          <p14:tracePt t="297675" x="6800850" y="4800600"/>
          <p14:tracePt t="297691" x="6819900" y="4787900"/>
          <p14:tracePt t="297707" x="6851650" y="4781550"/>
          <p14:tracePt t="297723" x="6883400" y="4775200"/>
          <p14:tracePt t="297740" x="6908800" y="4762500"/>
          <p14:tracePt t="297756" x="6940550" y="4756150"/>
          <p14:tracePt t="297779" x="6946900" y="4756150"/>
          <p14:tracePt t="297827" x="6953250" y="4749800"/>
          <p14:tracePt t="297899" x="6959600" y="4749800"/>
          <p14:tracePt t="297907" x="6972300" y="4749800"/>
          <p14:tracePt t="297923" x="6985000" y="4749800"/>
          <p14:tracePt t="297940" x="7023100" y="4768850"/>
          <p14:tracePt t="297956" x="7035800" y="4781550"/>
          <p14:tracePt t="297973" x="7048500" y="4781550"/>
          <p14:tracePt t="297990" x="7061200" y="4787900"/>
          <p14:tracePt t="298027" x="7067550" y="4787900"/>
          <p14:tracePt t="298035" x="7080250" y="4787900"/>
          <p14:tracePt t="298043" x="7086600" y="4787900"/>
          <p14:tracePt t="298056" x="7105650" y="4787900"/>
          <p14:tracePt t="298073" x="7137400" y="4787900"/>
          <p14:tracePt t="298090" x="7207250" y="4749800"/>
          <p14:tracePt t="298106" x="7277100" y="4718050"/>
          <p14:tracePt t="298123" x="7391400" y="4679950"/>
          <p14:tracePt t="298140" x="7397750" y="4673600"/>
          <p14:tracePt t="298195" x="7404100" y="4660900"/>
          <p14:tracePt t="298235" x="7404100" y="4667250"/>
          <p14:tracePt t="298243" x="7385050" y="4673600"/>
          <p14:tracePt t="298251" x="7366000" y="4679950"/>
          <p14:tracePt t="298259" x="7340600" y="4692650"/>
          <p14:tracePt t="298273" x="7334250" y="4692650"/>
          <p14:tracePt t="298290" x="7289800" y="4718050"/>
          <p14:tracePt t="298306" x="7245350" y="4724400"/>
          <p14:tracePt t="298323" x="7219950" y="4724400"/>
          <p14:tracePt t="298340" x="7213600" y="4724400"/>
          <p14:tracePt t="298356" x="7207250" y="4724400"/>
          <p14:tracePt t="298373" x="7200900" y="4724400"/>
          <p14:tracePt t="298411" x="7175500" y="4724400"/>
          <p14:tracePt t="298435" x="7175500" y="4718050"/>
          <p14:tracePt t="298699" x="7162800" y="4711700"/>
          <p14:tracePt t="298707" x="7156450" y="4711700"/>
          <p14:tracePt t="298723" x="7054850" y="4686300"/>
          <p14:tracePt t="298740" x="6858000" y="4660900"/>
          <p14:tracePt t="298757" x="6667500" y="4648200"/>
          <p14:tracePt t="298773" x="6508750" y="4635500"/>
          <p14:tracePt t="298790" x="6407150" y="4622800"/>
          <p14:tracePt t="298807" x="6350000" y="4622800"/>
          <p14:tracePt t="298823" x="6343650" y="4622800"/>
          <p14:tracePt t="298840" x="6337300" y="4622800"/>
          <p14:tracePt t="298899" x="6324600" y="4622800"/>
          <p14:tracePt t="298915" x="6324600" y="4629150"/>
          <p14:tracePt t="298923" x="6324600" y="4641850"/>
          <p14:tracePt t="298940" x="6330950" y="4648200"/>
          <p14:tracePt t="298957" x="6343650" y="4660900"/>
          <p14:tracePt t="298973" x="6350000" y="4660900"/>
          <p14:tracePt t="298990" x="6375400" y="4660900"/>
          <p14:tracePt t="299007" x="6400800" y="4660900"/>
          <p14:tracePt t="299023" x="6419850" y="4660900"/>
          <p14:tracePt t="299040" x="6451600" y="4660900"/>
          <p14:tracePt t="299057" x="6470650" y="4660900"/>
          <p14:tracePt t="299073" x="6489700" y="4660900"/>
          <p14:tracePt t="299090" x="6508750" y="4660900"/>
          <p14:tracePt t="299107" x="6515100" y="4660900"/>
          <p14:tracePt t="299123" x="6553200" y="4660900"/>
          <p14:tracePt t="299140" x="6572250" y="4660900"/>
          <p14:tracePt t="299157" x="6578600" y="4660900"/>
          <p14:tracePt t="299173" x="6591300" y="4660900"/>
          <p14:tracePt t="299190" x="6610350" y="4660900"/>
          <p14:tracePt t="299207" x="6623050" y="4660900"/>
          <p14:tracePt t="299223" x="6642100" y="4660900"/>
          <p14:tracePt t="299240" x="6667500" y="4660900"/>
          <p14:tracePt t="299257" x="6711950" y="4660900"/>
          <p14:tracePt t="299273" x="6756400" y="4660900"/>
          <p14:tracePt t="299290" x="6788150" y="4660900"/>
          <p14:tracePt t="299307" x="6826250" y="4660900"/>
          <p14:tracePt t="299323" x="6845300" y="4660900"/>
          <p14:tracePt t="299340" x="6864350" y="4660900"/>
          <p14:tracePt t="299357" x="6877050" y="4654550"/>
          <p14:tracePt t="299373" x="6883400" y="4648200"/>
          <p14:tracePt t="299390" x="6902450" y="4635500"/>
          <p14:tracePt t="299407" x="6908800" y="4629150"/>
          <p14:tracePt t="299423" x="6934200" y="4622800"/>
          <p14:tracePt t="299440" x="6959600" y="4603750"/>
          <p14:tracePt t="299457" x="6991350" y="4591050"/>
          <p14:tracePt t="299473" x="7042150" y="4540250"/>
          <p14:tracePt t="299490" x="7099300" y="4502150"/>
          <p14:tracePt t="299507" x="7156450" y="4470400"/>
          <p14:tracePt t="299523" x="7232650" y="4432300"/>
          <p14:tracePt t="299540" x="7239000" y="4419600"/>
          <p14:tracePt t="299557" x="7245350" y="4387850"/>
          <p14:tracePt t="299573" x="7264400" y="4368800"/>
          <p14:tracePt t="299590" x="7270750" y="4343400"/>
          <p14:tracePt t="299607" x="7270750" y="4318000"/>
          <p14:tracePt t="299623" x="7283450" y="4273550"/>
          <p14:tracePt t="299640" x="7283450" y="4210050"/>
          <p14:tracePt t="299657" x="7283450" y="4152900"/>
          <p14:tracePt t="299673" x="7283450" y="4095750"/>
          <p14:tracePt t="299690" x="7270750" y="4038600"/>
          <p14:tracePt t="299707" x="7213600" y="3937000"/>
          <p14:tracePt t="299707" x="7207250" y="3930650"/>
          <p14:tracePt t="299723" x="7188200" y="3898900"/>
          <p14:tracePt t="299740" x="7162800" y="3867150"/>
          <p14:tracePt t="299757" x="7156450" y="3860800"/>
          <p14:tracePt t="299787" x="7150100" y="3848100"/>
          <p14:tracePt t="302004" x="7150100" y="3854450"/>
          <p14:tracePt t="302012" x="7131050" y="3879850"/>
          <p14:tracePt t="302024" x="7124700" y="3917950"/>
          <p14:tracePt t="302041" x="7112000" y="4006850"/>
          <p14:tracePt t="302057" x="7080250" y="4108450"/>
          <p14:tracePt t="302074" x="7080250" y="4178300"/>
          <p14:tracePt t="302091" x="7067550" y="4254500"/>
          <p14:tracePt t="302107" x="7061200" y="4311650"/>
          <p14:tracePt t="302124" x="7061200" y="4406900"/>
          <p14:tracePt t="302141" x="7061200" y="4457700"/>
          <p14:tracePt t="302157" x="7048500" y="4540250"/>
          <p14:tracePt t="302174" x="7016750" y="4622800"/>
          <p14:tracePt t="302191" x="7010400" y="4692650"/>
          <p14:tracePt t="302207" x="6978650" y="4749800"/>
          <p14:tracePt t="302224" x="6959600" y="4806950"/>
          <p14:tracePt t="302241" x="6934200" y="4838700"/>
          <p14:tracePt t="302258" x="6927850" y="4857750"/>
          <p14:tracePt t="302274" x="6927850" y="4876800"/>
          <p14:tracePt t="302291" x="6921500" y="4883150"/>
          <p14:tracePt t="302468" x="6921500" y="4870450"/>
          <p14:tracePt t="302524" x="6921500" y="4857750"/>
          <p14:tracePt t="302532" x="6921500" y="4838700"/>
          <p14:tracePt t="302541" x="6927850" y="4832350"/>
          <p14:tracePt t="302557" x="6946900" y="4806950"/>
          <p14:tracePt t="302574" x="6972300" y="4775200"/>
          <p14:tracePt t="302596" x="6972300" y="4768850"/>
          <p14:tracePt t="304045" x="6978650" y="4749800"/>
          <p14:tracePt t="305285" x="6972300" y="4730750"/>
          <p14:tracePt t="305293" x="6959600" y="4718050"/>
          <p14:tracePt t="305308" x="6934200" y="4673600"/>
          <p14:tracePt t="305325" x="6877050" y="4610100"/>
          <p14:tracePt t="305341" x="6832600" y="4559300"/>
          <p14:tracePt t="305358" x="6807200" y="4533900"/>
          <p14:tracePt t="305375" x="6781800" y="4508500"/>
          <p14:tracePt t="305391" x="6775450" y="4495800"/>
          <p14:tracePt t="305408" x="6762750" y="4476750"/>
          <p14:tracePt t="305425" x="6750050" y="4445000"/>
          <p14:tracePt t="305441" x="6743700" y="4413250"/>
          <p14:tracePt t="305458" x="6737350" y="4381500"/>
          <p14:tracePt t="305475" x="6705600" y="4330700"/>
          <p14:tracePt t="305491" x="6699250" y="4286250"/>
          <p14:tracePt t="305508" x="6686550" y="4267200"/>
          <p14:tracePt t="305525" x="6673850" y="4235450"/>
          <p14:tracePt t="305541" x="6654800" y="4216400"/>
          <p14:tracePt t="305581" x="6648450" y="4191000"/>
          <p14:tracePt t="305637" x="6648450" y="4184650"/>
          <p14:tracePt t="305653" x="6648450" y="4178300"/>
          <p14:tracePt t="305669" x="6648450" y="4165600"/>
          <p14:tracePt t="305685" x="6648450" y="4152900"/>
          <p14:tracePt t="305701" x="6642100" y="4140200"/>
          <p14:tracePt t="305717" x="6642100" y="4121150"/>
          <p14:tracePt t="305733" x="6642100" y="4114800"/>
          <p14:tracePt t="305741" x="6642100" y="4102100"/>
          <p14:tracePt t="305758" x="6642100" y="4076700"/>
          <p14:tracePt t="305775" x="6623050" y="4044950"/>
          <p14:tracePt t="305792" x="6623050" y="4019550"/>
          <p14:tracePt t="305808" x="6623050" y="3994150"/>
          <p14:tracePt t="305825" x="6623050" y="3981450"/>
          <p14:tracePt t="305845" x="6623050" y="3962400"/>
          <p14:tracePt t="306301" x="6616700" y="3956050"/>
          <p14:tracePt t="306317" x="6610350" y="3956050"/>
          <p14:tracePt t="306333" x="6591300" y="3956050"/>
          <p14:tracePt t="306342" x="6584950" y="3956050"/>
          <p14:tracePt t="306365" x="6565900" y="3962400"/>
          <p14:tracePt t="306573" x="6565900" y="3956050"/>
          <p14:tracePt t="306605" x="6565900" y="3949700"/>
          <p14:tracePt t="306821" x="6565900" y="3943350"/>
          <p14:tracePt t="306829" x="6565900" y="3930650"/>
          <p14:tracePt t="306842" x="6572250" y="3911600"/>
          <p14:tracePt t="306858" x="6578600" y="3905250"/>
          <p14:tracePt t="306875" x="6578600" y="3886200"/>
          <p14:tracePt t="306892" x="6578600" y="3879850"/>
          <p14:tracePt t="306908" x="6584950" y="3873500"/>
          <p14:tracePt t="306925" x="6584950" y="3867150"/>
          <p14:tracePt t="306942" x="6584950" y="3848100"/>
          <p14:tracePt t="306958" x="6584950" y="3841750"/>
          <p14:tracePt t="313023" x="6591300" y="3841750"/>
          <p14:tracePt t="313055" x="6604000" y="3860800"/>
          <p14:tracePt t="313143" x="6616700" y="3867150"/>
          <p14:tracePt t="313175" x="6623050" y="3873500"/>
          <p14:tracePt t="313183" x="6635750" y="3892550"/>
          <p14:tracePt t="313199" x="6635750" y="3917950"/>
          <p14:tracePt t="313210" x="6635750" y="3937000"/>
          <p14:tracePt t="313227" x="6635750" y="3981450"/>
          <p14:tracePt t="313243" x="6635750" y="4025900"/>
          <p14:tracePt t="313260" x="6635750" y="4089400"/>
          <p14:tracePt t="313277" x="6635750" y="4133850"/>
          <p14:tracePt t="313293" x="6616700" y="4210050"/>
          <p14:tracePt t="313310" x="6597650" y="4267200"/>
          <p14:tracePt t="313311" x="6591300" y="4318000"/>
          <p14:tracePt t="313327" x="6591300" y="4343400"/>
          <p14:tracePt t="313343" x="6572250" y="4375150"/>
          <p14:tracePt t="313360" x="6565900" y="4387850"/>
          <p14:tracePt t="313377" x="6565900" y="4413250"/>
          <p14:tracePt t="313393" x="6553200" y="4432300"/>
          <p14:tracePt t="313431" x="6553200" y="4438650"/>
          <p14:tracePt t="313471" x="6546850" y="4445000"/>
          <p14:tracePt t="313503" x="6546850" y="4451350"/>
          <p14:tracePt t="313527" x="6546850" y="4457700"/>
          <p14:tracePt t="313535" x="6540500" y="4470400"/>
          <p14:tracePt t="313551" x="6534150" y="4476750"/>
          <p14:tracePt t="313607" x="6527800" y="4483100"/>
          <p14:tracePt t="317560" x="6527800" y="4476750"/>
          <p14:tracePt t="318728" x="6521450" y="4464050"/>
          <p14:tracePt t="318736" x="6502400" y="4470400"/>
          <p14:tracePt t="318744" x="6477000" y="4476750"/>
          <p14:tracePt t="318761" x="6356350" y="4546600"/>
          <p14:tracePt t="318778" x="6235700" y="4622800"/>
          <p14:tracePt t="318794" x="6159500" y="4686300"/>
          <p14:tracePt t="318811" x="6121400" y="4711700"/>
          <p14:tracePt t="318828" x="6121400" y="4724400"/>
          <p14:tracePt t="318845" x="6115050" y="4730750"/>
          <p14:tracePt t="318992" x="6108700" y="4730750"/>
          <p14:tracePt t="319016" x="6108700" y="4724400"/>
          <p14:tracePt t="319024" x="6108700" y="4718050"/>
          <p14:tracePt t="319824" x="6134100" y="4711700"/>
          <p14:tracePt t="319832" x="6184900" y="4711700"/>
          <p14:tracePt t="319845" x="6273800" y="4711700"/>
          <p14:tracePt t="319861" x="6540500" y="4654550"/>
          <p14:tracePt t="319878" x="6762750" y="4654550"/>
          <p14:tracePt t="319895" x="6883400" y="4654550"/>
          <p14:tracePt t="319911" x="6902450" y="4654550"/>
          <p14:tracePt t="319928" x="6915150" y="4654550"/>
          <p14:tracePt t="319960" x="6921500" y="4654550"/>
          <p14:tracePt t="319968" x="6927850" y="4648200"/>
          <p14:tracePt t="319984" x="6934200" y="4648200"/>
          <p14:tracePt t="320024" x="6940550" y="4635500"/>
          <p14:tracePt t="320032" x="6946900" y="4629150"/>
          <p14:tracePt t="320136" x="6965950" y="4622800"/>
          <p14:tracePt t="320152" x="6972300" y="4622800"/>
          <p14:tracePt t="320162" x="6991350" y="4622800"/>
          <p14:tracePt t="320178" x="7035800" y="4622800"/>
          <p14:tracePt t="320195" x="7080250" y="4616450"/>
          <p14:tracePt t="320212" x="7169150" y="4616450"/>
          <p14:tracePt t="320228" x="7264400" y="4603750"/>
          <p14:tracePt t="320245" x="7346950" y="4584700"/>
          <p14:tracePt t="320262" x="7410450" y="4584700"/>
          <p14:tracePt t="320278" x="7429500" y="4584700"/>
          <p14:tracePt t="320408" x="7435850" y="4578350"/>
          <p14:tracePt t="320704" x="7461250" y="4565650"/>
          <p14:tracePt t="320712" x="7486650" y="4559300"/>
          <p14:tracePt t="320728" x="7512050" y="4559300"/>
          <p14:tracePt t="320745" x="7518400" y="4559300"/>
          <p14:tracePt t="320762" x="7537450" y="4559300"/>
          <p14:tracePt t="320792" x="7543800" y="4559300"/>
          <p14:tracePt t="320816" x="7550150" y="4559300"/>
          <p14:tracePt t="320832" x="7556500" y="4559300"/>
          <p14:tracePt t="320848" x="7575550" y="4559300"/>
          <p14:tracePt t="320864" x="7581900" y="4559300"/>
          <p14:tracePt t="320888" x="7588250" y="4559300"/>
          <p14:tracePt t="320928" x="7594600" y="4559300"/>
          <p14:tracePt t="321040" x="7600950" y="4552950"/>
          <p14:tracePt t="321281" x="7600950" y="4546600"/>
          <p14:tracePt t="321288" x="7600950" y="4533900"/>
          <p14:tracePt t="321305" x="7600950" y="4527550"/>
          <p14:tracePt t="321320" x="7600950" y="4514850"/>
          <p14:tracePt t="321329" x="7600950" y="4508500"/>
          <p14:tracePt t="321345" x="7600950" y="4489450"/>
          <p14:tracePt t="321362" x="7600950" y="4464050"/>
          <p14:tracePt t="321378" x="7600950" y="4457700"/>
          <p14:tracePt t="321395" x="7600950" y="4451350"/>
          <p14:tracePt t="321961" x="7594600" y="4445000"/>
          <p14:tracePt t="321977" x="7575550" y="4445000"/>
          <p14:tracePt t="321985" x="7575550" y="4464050"/>
          <p14:tracePt t="321995" x="7556500" y="4483100"/>
          <p14:tracePt t="322012" x="7537450" y="4527550"/>
          <p14:tracePt t="322029" x="7512050" y="4572000"/>
          <p14:tracePt t="322045" x="7473950" y="4635500"/>
          <p14:tracePt t="322062" x="7410450" y="4699000"/>
          <p14:tracePt t="322079" x="7321550" y="4737100"/>
          <p14:tracePt t="322095" x="7277100" y="4762500"/>
          <p14:tracePt t="322112" x="7219950" y="4787900"/>
          <p14:tracePt t="322113" x="7200900" y="4806950"/>
          <p14:tracePt t="322129" x="7143750" y="4813300"/>
          <p14:tracePt t="322145" x="7099300" y="4813300"/>
          <p14:tracePt t="322162" x="7054850" y="4813300"/>
          <p14:tracePt t="322179" x="6997700" y="4813300"/>
          <p14:tracePt t="322195" x="6965950" y="4813300"/>
          <p14:tracePt t="322212" x="6921500" y="4800600"/>
          <p14:tracePt t="322229" x="6877050" y="4787900"/>
          <p14:tracePt t="322245" x="6826250" y="4756150"/>
          <p14:tracePt t="322262" x="6794500" y="4749800"/>
          <p14:tracePt t="322279" x="6762750" y="4730750"/>
          <p14:tracePt t="322295" x="6737350" y="4711700"/>
          <p14:tracePt t="322312" x="6699250" y="4699000"/>
          <p14:tracePt t="322313" x="6686550" y="4679950"/>
          <p14:tracePt t="322337" x="6667500" y="4679950"/>
          <p14:tracePt t="322353" x="6661150" y="4673600"/>
          <p14:tracePt t="322401" x="6654800" y="4673600"/>
          <p14:tracePt t="322425" x="6648450" y="4673600"/>
          <p14:tracePt t="322449" x="6629400" y="4673600"/>
          <p14:tracePt t="322633" x="6654800" y="4679950"/>
          <p14:tracePt t="322641" x="6667500" y="4679950"/>
          <p14:tracePt t="322649" x="6699250" y="4686300"/>
          <p14:tracePt t="322662" x="6724650" y="4686300"/>
          <p14:tracePt t="322679" x="6807200" y="4699000"/>
          <p14:tracePt t="322695" x="6896100" y="4699000"/>
          <p14:tracePt t="322712" x="6965950" y="4699000"/>
          <p14:tracePt t="322729" x="7061200" y="4699000"/>
          <p14:tracePt t="322745" x="7112000" y="4699000"/>
          <p14:tracePt t="322762" x="7181850" y="4699000"/>
          <p14:tracePt t="322779" x="7226300" y="4699000"/>
          <p14:tracePt t="322795" x="7270750" y="4686300"/>
          <p14:tracePt t="322812" x="7296150" y="4679950"/>
          <p14:tracePt t="322829" x="7327900" y="4673600"/>
          <p14:tracePt t="322845" x="7359650" y="4660900"/>
          <p14:tracePt t="322862" x="7385050" y="4648200"/>
          <p14:tracePt t="322879" x="7397750" y="4648200"/>
          <p14:tracePt t="322895" x="7442200" y="4635500"/>
          <p14:tracePt t="322912" x="7512050" y="4629150"/>
          <p14:tracePt t="322929" x="7664450" y="4572000"/>
          <p14:tracePt t="322945" x="7804150" y="4508500"/>
          <p14:tracePt t="322962" x="7918450" y="4470400"/>
          <p14:tracePt t="322979" x="7988300" y="4445000"/>
          <p14:tracePt t="322995" x="8013700" y="4425950"/>
          <p14:tracePt t="323025" x="8013700" y="4419600"/>
          <p14:tracePt t="323033" x="8013700" y="4413250"/>
          <p14:tracePt t="323045" x="8013700" y="4387850"/>
          <p14:tracePt t="323062" x="7988300" y="4356100"/>
          <p14:tracePt t="323079" x="7924800" y="4305300"/>
          <p14:tracePt t="323096" x="7753350" y="4184650"/>
          <p14:tracePt t="323112" x="7594600" y="4083050"/>
          <p14:tracePt t="323129" x="7315200" y="3930650"/>
          <p14:tracePt t="323146" x="7131050" y="3867150"/>
          <p14:tracePt t="323162" x="6927850" y="3803650"/>
          <p14:tracePt t="323179" x="6699250" y="3733800"/>
          <p14:tracePt t="323195" x="6496050" y="3676650"/>
          <p14:tracePt t="323212" x="6330950" y="3638550"/>
          <p14:tracePt t="323229" x="6184900" y="3606800"/>
          <p14:tracePt t="323246" x="6115050" y="3594100"/>
          <p14:tracePt t="323262" x="6083300" y="3594100"/>
          <p14:tracePt t="323279" x="6070600" y="3594100"/>
          <p14:tracePt t="323296" x="6045200" y="3594100"/>
          <p14:tracePt t="323312" x="6032500" y="3594100"/>
          <p14:tracePt t="323329" x="6013450" y="3594100"/>
          <p14:tracePt t="323346" x="5988050" y="3613150"/>
          <p14:tracePt t="323362" x="5962650" y="3632200"/>
          <p14:tracePt t="323379" x="5943600" y="3638550"/>
          <p14:tracePt t="323396" x="5930900" y="3651250"/>
          <p14:tracePt t="323412" x="5905500" y="3670300"/>
          <p14:tracePt t="323429" x="5873750" y="3689350"/>
          <p14:tracePt t="323446" x="5835650" y="3702050"/>
          <p14:tracePt t="323462" x="5797550" y="3733800"/>
          <p14:tracePt t="323479" x="5753100" y="3733800"/>
          <p14:tracePt t="323496" x="5740400" y="3740150"/>
          <p14:tracePt t="323512" x="5715000" y="3746500"/>
          <p14:tracePt t="323529" x="5702300" y="3746500"/>
          <p14:tracePt t="323546" x="5695950" y="3752850"/>
          <p14:tracePt t="323617" x="5676900" y="3752850"/>
          <p14:tracePt t="323625" x="5670550" y="3759200"/>
          <p14:tracePt t="323641" x="5664200" y="3771900"/>
          <p14:tracePt t="326938" x="5657850" y="3778250"/>
          <p14:tracePt t="326946" x="5657850" y="3784600"/>
          <p14:tracePt t="326963" x="5657850" y="3854450"/>
          <p14:tracePt t="326980" x="5657850" y="3924300"/>
          <p14:tracePt t="326996" x="5645150" y="4019550"/>
          <p14:tracePt t="327013" x="5600700" y="4121150"/>
          <p14:tracePt t="327030" x="5543550" y="4222750"/>
          <p14:tracePt t="327046" x="5511800" y="4305300"/>
          <p14:tracePt t="327063" x="5461000" y="4381500"/>
          <p14:tracePt t="327080" x="5410200" y="4425950"/>
          <p14:tracePt t="327096" x="5391150" y="4451350"/>
          <p14:tracePt t="327113" x="5359400" y="4495800"/>
          <p14:tracePt t="327114" x="5340350" y="4514850"/>
          <p14:tracePt t="327130" x="5264150" y="4565650"/>
          <p14:tracePt t="327146" x="5143500" y="4641850"/>
          <p14:tracePt t="327163" x="4991100" y="4718050"/>
          <p14:tracePt t="327180" x="4756150" y="4781550"/>
          <p14:tracePt t="327196" x="4527550" y="4851400"/>
          <p14:tracePt t="327213" x="4260850" y="4921250"/>
          <p14:tracePt t="327230" x="4038600" y="4991100"/>
          <p14:tracePt t="327246" x="3892550" y="5029200"/>
          <p14:tracePt t="327263" x="3810000" y="5060950"/>
          <p14:tracePt t="327280" x="3752850" y="5080000"/>
          <p14:tracePt t="327296" x="3727450" y="5099050"/>
          <p14:tracePt t="327313" x="3721100" y="5105400"/>
          <p14:tracePt t="327330" x="3708400" y="5105400"/>
          <p14:tracePt t="327418" x="3702050" y="5111750"/>
          <p14:tracePt t="327434" x="3702050" y="5118100"/>
          <p14:tracePt t="327450" x="3702050" y="5124450"/>
          <p14:tracePt t="327458" x="3702050" y="5137150"/>
          <p14:tracePt t="327466" x="3721100" y="5149850"/>
          <p14:tracePt t="327482" x="3727450" y="5168900"/>
          <p14:tracePt t="327498" x="3740150" y="5175250"/>
          <p14:tracePt t="327513" x="3746500" y="5181600"/>
          <p14:tracePt t="327530" x="3765550" y="5194300"/>
          <p14:tracePt t="327554" x="3778250" y="5194300"/>
          <p14:tracePt t="327570" x="3790950" y="5194300"/>
          <p14:tracePt t="327586" x="3810000" y="5200650"/>
          <p14:tracePt t="327618" x="3816350" y="5219700"/>
          <p14:tracePt t="327946" x="3810000" y="5226050"/>
          <p14:tracePt t="327954" x="3790950" y="5226050"/>
          <p14:tracePt t="327963" x="3765550" y="5226050"/>
          <p14:tracePt t="327980" x="3708400" y="5226050"/>
          <p14:tracePt t="327997" x="3632200" y="5226050"/>
          <p14:tracePt t="328013" x="3575050" y="5238750"/>
          <p14:tracePt t="328030" x="3505200" y="5245100"/>
          <p14:tracePt t="328047" x="3435350" y="5264150"/>
          <p14:tracePt t="328063" x="3378200" y="5264150"/>
          <p14:tracePt t="328080" x="3346450" y="5283200"/>
          <p14:tracePt t="328097" x="3302000" y="5302250"/>
          <p14:tracePt t="328113" x="3251200" y="5321300"/>
          <p14:tracePt t="328130" x="3200400" y="5359400"/>
          <p14:tracePt t="328147" x="3187700" y="5372100"/>
          <p14:tracePt t="328266" x="3232150" y="5391150"/>
          <p14:tracePt t="328274" x="3302000" y="5391150"/>
          <p14:tracePt t="328282" x="3409950" y="5391150"/>
          <p14:tracePt t="328297" x="3562350" y="5391150"/>
          <p14:tracePt t="328313" x="3930650" y="5391150"/>
          <p14:tracePt t="328330" x="4464050" y="5391150"/>
          <p14:tracePt t="328347" x="4743450" y="5391150"/>
          <p14:tracePt t="328363" x="4914900" y="5391150"/>
          <p14:tracePt t="328380" x="4991100" y="5378450"/>
          <p14:tracePt t="328397" x="5029200" y="5353050"/>
          <p14:tracePt t="328413" x="5035550" y="5340350"/>
          <p14:tracePt t="328430" x="5041900" y="5327650"/>
          <p14:tracePt t="328447" x="5041900" y="5321300"/>
          <p14:tracePt t="328463" x="5041900" y="5308600"/>
          <p14:tracePt t="328514" x="5041900" y="5302250"/>
          <p14:tracePt t="328914" x="5041900" y="5295900"/>
          <p14:tracePt t="328930" x="5048250" y="5289550"/>
          <p14:tracePt t="328938" x="5060950" y="5283200"/>
          <p14:tracePt t="329154" x="5054600" y="5276850"/>
          <p14:tracePt t="329162" x="5048250" y="5264150"/>
          <p14:tracePt t="329170" x="5022850" y="5264150"/>
          <p14:tracePt t="329180" x="4984750" y="5257800"/>
          <p14:tracePt t="329197" x="4927600" y="5251450"/>
          <p14:tracePt t="329214" x="4819650" y="5226050"/>
          <p14:tracePt t="329230" x="4705350" y="5207000"/>
          <p14:tracePt t="329247" x="4635500" y="5175250"/>
          <p14:tracePt t="329264" x="4565650" y="5156200"/>
          <p14:tracePt t="329280" x="4559300" y="5156200"/>
          <p14:tracePt t="329297" x="4552950" y="5149850"/>
          <p14:tracePt t="329434" x="4559300" y="5149850"/>
          <p14:tracePt t="329450" x="4578350" y="5162550"/>
          <p14:tracePt t="329458" x="4597400" y="5175250"/>
          <p14:tracePt t="329498" x="4603750" y="5175250"/>
          <p14:tracePt t="329754" x="4629150" y="5181600"/>
          <p14:tracePt t="329763" x="4635500" y="5181600"/>
          <p14:tracePt t="329780" x="4679950" y="5200650"/>
          <p14:tracePt t="329797" x="4737100" y="5219700"/>
          <p14:tracePt t="329814" x="4794250" y="5219700"/>
          <p14:tracePt t="329830" x="4864100" y="5226050"/>
          <p14:tracePt t="329847" x="4908550" y="5226050"/>
          <p14:tracePt t="329864" x="4927600" y="5226050"/>
          <p14:tracePt t="329880" x="4984750" y="5213350"/>
          <p14:tracePt t="329897" x="5035550" y="5194300"/>
          <p14:tracePt t="329914" x="5080000" y="5187950"/>
          <p14:tracePt t="329930" x="5118100" y="5162550"/>
          <p14:tracePt t="329947" x="5137150" y="5156200"/>
          <p14:tracePt t="329964" x="5162550" y="5137150"/>
          <p14:tracePt t="329980" x="5187950" y="5111750"/>
          <p14:tracePt t="329997" x="5194300" y="5105400"/>
          <p14:tracePt t="330014" x="5219700" y="5105400"/>
          <p14:tracePt t="330030" x="5232400" y="5092700"/>
          <p14:tracePt t="330066" x="5251450" y="5092700"/>
          <p14:tracePt t="330074" x="5257800" y="5092700"/>
          <p14:tracePt t="330082" x="5270500" y="5092700"/>
          <p14:tracePt t="330097" x="5289550" y="5092700"/>
          <p14:tracePt t="330114" x="5346700" y="5092700"/>
          <p14:tracePt t="330130" x="5441950" y="5092700"/>
          <p14:tracePt t="330147" x="5511800" y="5105400"/>
          <p14:tracePt t="330164" x="5600700" y="5105400"/>
          <p14:tracePt t="330180" x="5708650" y="5105400"/>
          <p14:tracePt t="330197" x="5797550" y="5092700"/>
          <p14:tracePt t="330214" x="5867400" y="5067300"/>
          <p14:tracePt t="330231" x="5937250" y="5060950"/>
          <p14:tracePt t="330247" x="5981700" y="5041900"/>
          <p14:tracePt t="330264" x="6026150" y="5029200"/>
          <p14:tracePt t="330281" x="6070600" y="5029200"/>
          <p14:tracePt t="330297" x="6096000" y="5029200"/>
          <p14:tracePt t="330314" x="6127750" y="5029200"/>
          <p14:tracePt t="330330" x="6159500" y="5029200"/>
          <p14:tracePt t="330347" x="6178550" y="5035550"/>
          <p14:tracePt t="330364" x="6184900" y="5041900"/>
          <p14:tracePt t="331051" x="6184900" y="5048250"/>
          <p14:tracePt t="331059" x="6184900" y="5067300"/>
          <p14:tracePt t="331075" x="6184900" y="5073650"/>
          <p14:tracePt t="331083" x="6184900" y="5080000"/>
          <p14:tracePt t="331097" x="6184900" y="5086350"/>
          <p14:tracePt t="331114" x="6184900" y="5105400"/>
          <p14:tracePt t="331131" x="6159500" y="5137150"/>
          <p14:tracePt t="331147" x="6127750" y="5162550"/>
          <p14:tracePt t="331164" x="6096000" y="5175250"/>
          <p14:tracePt t="331181" x="6026150" y="5194300"/>
          <p14:tracePt t="331197" x="5975350" y="5194300"/>
          <p14:tracePt t="331214" x="5867400" y="5194300"/>
          <p14:tracePt t="331231" x="5765800" y="5194300"/>
          <p14:tracePt t="331248" x="5670550" y="5194300"/>
          <p14:tracePt t="331264" x="5524500" y="5168900"/>
          <p14:tracePt t="331281" x="5359400" y="5130800"/>
          <p14:tracePt t="331297" x="5181600" y="5105400"/>
          <p14:tracePt t="331314" x="4991100" y="5105400"/>
          <p14:tracePt t="331331" x="4641850" y="5105400"/>
          <p14:tracePt t="331347" x="4514850" y="5080000"/>
          <p14:tracePt t="331364" x="4438650" y="5080000"/>
          <p14:tracePt t="331381" x="4381500" y="5080000"/>
          <p14:tracePt t="331397" x="4337050" y="5086350"/>
          <p14:tracePt t="331414" x="4279900" y="5105400"/>
          <p14:tracePt t="331431" x="4229100" y="5124450"/>
          <p14:tracePt t="331447" x="4133850" y="5143500"/>
          <p14:tracePt t="331464" x="4089400" y="5149850"/>
          <p14:tracePt t="331481" x="4044950" y="5168900"/>
          <p14:tracePt t="331497" x="4019550" y="5181600"/>
          <p14:tracePt t="331514" x="4013200" y="5187950"/>
          <p14:tracePt t="331531" x="4006850" y="5187950"/>
          <p14:tracePt t="331547" x="4000500" y="5187950"/>
          <p14:tracePt t="331564" x="3981450" y="5187950"/>
          <p14:tracePt t="331587" x="3975100" y="5187950"/>
          <p14:tracePt t="331597" x="3968750" y="5187950"/>
          <p14:tracePt t="331614" x="3962400" y="5187950"/>
          <p14:tracePt t="331631" x="3937000" y="5187950"/>
          <p14:tracePt t="331647" x="3924300" y="5168900"/>
          <p14:tracePt t="331664" x="3898900" y="5156200"/>
          <p14:tracePt t="331681" x="3873500" y="5130800"/>
          <p14:tracePt t="331707" x="3873500" y="5124450"/>
          <p14:tracePt t="331739" x="3873500" y="5105400"/>
          <p14:tracePt t="331747" x="3873500" y="5099050"/>
          <p14:tracePt t="331755" x="3879850" y="5099050"/>
          <p14:tracePt t="331764" x="3898900" y="5092700"/>
          <p14:tracePt t="331781" x="3930650" y="5092700"/>
          <p14:tracePt t="331798" x="3975100" y="5092700"/>
          <p14:tracePt t="331814" x="4038600" y="5092700"/>
          <p14:tracePt t="331831" x="4108450" y="5092700"/>
          <p14:tracePt t="331848" x="4152900" y="5092700"/>
          <p14:tracePt t="331864" x="4197350" y="5092700"/>
          <p14:tracePt t="331881" x="4254500" y="5092700"/>
          <p14:tracePt t="331898" x="4298950" y="5092700"/>
          <p14:tracePt t="331914" x="4349750" y="5092700"/>
          <p14:tracePt t="331915" x="4394200" y="5092700"/>
          <p14:tracePt t="331931" x="4495800" y="5092700"/>
          <p14:tracePt t="331948" x="4603750" y="5092700"/>
          <p14:tracePt t="331964" x="4730750" y="5092700"/>
          <p14:tracePt t="331981" x="4806950" y="5092700"/>
          <p14:tracePt t="331998" x="4851400" y="5092700"/>
          <p14:tracePt t="332014" x="4876800" y="5092700"/>
          <p14:tracePt t="332031" x="4908550" y="5092700"/>
          <p14:tracePt t="332048" x="4914900" y="5080000"/>
          <p14:tracePt t="332064" x="4940300" y="5073650"/>
          <p14:tracePt t="332081" x="4953000" y="5073650"/>
          <p14:tracePt t="332098" x="4991100" y="5054600"/>
          <p14:tracePt t="332114" x="5010150" y="5048250"/>
          <p14:tracePt t="332131" x="5130800" y="5029200"/>
          <p14:tracePt t="332148" x="5226050" y="5029200"/>
          <p14:tracePt t="332164" x="5321300" y="5010150"/>
          <p14:tracePt t="332181" x="5365750" y="5010150"/>
          <p14:tracePt t="332198" x="5378450" y="5010150"/>
          <p14:tracePt t="332214" x="5384800" y="5010150"/>
          <p14:tracePt t="332275" x="5403850" y="5010150"/>
          <p14:tracePt t="332283" x="5410200" y="5010150"/>
          <p14:tracePt t="332299" x="5416550" y="5016500"/>
          <p14:tracePt t="332315" x="5422900" y="5016500"/>
          <p14:tracePt t="332323" x="5429250" y="5022850"/>
          <p14:tracePt t="332331" x="5448300" y="5029200"/>
          <p14:tracePt t="332348" x="5486400" y="5060950"/>
          <p14:tracePt t="332364" x="5499100" y="5067300"/>
          <p14:tracePt t="332381" x="5543550" y="5086350"/>
          <p14:tracePt t="332398" x="5588000" y="5099050"/>
          <p14:tracePt t="332414" x="5657850" y="5130800"/>
          <p14:tracePt t="332431" x="5708650" y="5130800"/>
          <p14:tracePt t="332448" x="5753100" y="5130800"/>
          <p14:tracePt t="332464" x="5797550" y="5130800"/>
          <p14:tracePt t="332481" x="5810250" y="5130800"/>
          <p14:tracePt t="335316" x="5816600" y="5130800"/>
          <p14:tracePt t="336276" x="5822950" y="5130800"/>
          <p14:tracePt t="336444" x="5842000" y="5124450"/>
          <p14:tracePt t="336476" x="5848350" y="5124450"/>
          <p14:tracePt t="336500" x="5861050" y="5111750"/>
          <p14:tracePt t="336516" x="5867400" y="5111750"/>
          <p14:tracePt t="336524" x="5892800" y="5105400"/>
          <p14:tracePt t="336532" x="5905500" y="5099050"/>
          <p14:tracePt t="336549" x="5911850" y="5092700"/>
          <p14:tracePt t="336565" x="5924550" y="5092700"/>
          <p14:tracePt t="336582" x="5930900" y="5086350"/>
          <p14:tracePt t="336599" x="5937250" y="5086350"/>
          <p14:tracePt t="336615" x="5949950" y="5073650"/>
          <p14:tracePt t="336632" x="5956300" y="5073650"/>
          <p14:tracePt t="336652" x="5969000" y="5067300"/>
          <p14:tracePt t="339965" x="5969000" y="5060950"/>
          <p14:tracePt t="339973" x="5969000" y="5054600"/>
          <p14:tracePt t="339983" x="5969000" y="5048250"/>
          <p14:tracePt t="339999" x="5969000" y="5022850"/>
          <p14:tracePt t="340016" x="5969000" y="4991100"/>
          <p14:tracePt t="340033" x="5969000" y="4984750"/>
          <p14:tracePt t="340049" x="5969000" y="4978400"/>
          <p14:tracePt t="340066" x="5969000" y="4965700"/>
          <p14:tracePt t="340325" x="5969000" y="4953000"/>
          <p14:tracePt t="340333" x="5962650" y="4946650"/>
          <p14:tracePt t="340350" x="5956300" y="4927600"/>
          <p14:tracePt t="340366" x="5956300" y="4914900"/>
          <p14:tracePt t="340383" x="5956300" y="4908550"/>
          <p14:tracePt t="340399" x="5949950" y="4902200"/>
          <p14:tracePt t="340429" x="5949950" y="4889500"/>
          <p14:tracePt t="340501" x="5937250" y="4883150"/>
          <p14:tracePt t="341181" x="5943600" y="4876800"/>
          <p14:tracePt t="341189" x="5956300" y="4870450"/>
          <p14:tracePt t="341200" x="5962650" y="4870450"/>
          <p14:tracePt t="341216" x="5981700" y="4864100"/>
          <p14:tracePt t="341233" x="5994400" y="4864100"/>
          <p14:tracePt t="341250" x="6000750" y="4864100"/>
          <p14:tracePt t="341267" x="6007100" y="4864100"/>
          <p14:tracePt t="341285" x="6019800" y="4864100"/>
          <p14:tracePt t="341317" x="6032500" y="4864100"/>
          <p14:tracePt t="341333" x="6051550" y="4864100"/>
          <p14:tracePt t="341389" x="6057900" y="4864100"/>
          <p14:tracePt t="341781" x="6051550" y="4864100"/>
          <p14:tracePt t="341789" x="6045200" y="4864100"/>
          <p14:tracePt t="341805" x="6032500" y="4864100"/>
          <p14:tracePt t="341821" x="6019800" y="4864100"/>
          <p14:tracePt t="341833" x="6013450" y="4864100"/>
          <p14:tracePt t="342029" x="6007100" y="4864100"/>
          <p14:tracePt t="343398" x="5994400" y="4864100"/>
          <p14:tracePt t="343718" x="6000750" y="4864100"/>
          <p14:tracePt t="343750" x="6013450" y="4870450"/>
          <p14:tracePt t="345382" x="6013450" y="4889500"/>
          <p14:tracePt t="345390" x="6013450" y="4895850"/>
          <p14:tracePt t="345401" x="6013450" y="4902200"/>
          <p14:tracePt t="345417" x="6013450" y="4908550"/>
          <p14:tracePt t="345434" x="6013450" y="4921250"/>
          <p14:tracePt t="345451" x="6013450" y="4933950"/>
          <p14:tracePt t="345467" x="6013450" y="4940300"/>
          <p14:tracePt t="345484" x="6013450" y="4946650"/>
          <p14:tracePt t="345598" x="6013450" y="4959350"/>
          <p14:tracePt t="345614" x="6013450" y="4965700"/>
          <p14:tracePt t="345622" x="6013450" y="4972050"/>
          <p14:tracePt t="345634" x="6007100" y="4978400"/>
          <p14:tracePt t="345654" x="6000750" y="4984750"/>
          <p14:tracePt t="345670" x="5981700" y="4991100"/>
          <p14:tracePt t="345684" x="5975350" y="5003800"/>
          <p14:tracePt t="345701" x="5969000" y="5016500"/>
          <p14:tracePt t="345717" x="5949950" y="5029200"/>
          <p14:tracePt t="345734" x="5943600" y="5035550"/>
          <p14:tracePt t="345751" x="5937250" y="5048250"/>
          <p14:tracePt t="345767" x="5930900" y="5054600"/>
          <p14:tracePt t="346046" x="5930900" y="5060950"/>
          <p14:tracePt t="346063" x="5930900" y="5067300"/>
          <p14:tracePt t="346078" x="5930900" y="5086350"/>
          <p14:tracePt t="346094" x="5930900" y="5092700"/>
          <p14:tracePt t="346118" x="5930900" y="5099050"/>
          <p14:tracePt t="346358" x="5930900" y="5092700"/>
          <p14:tracePt t="346366" x="5930900" y="5080000"/>
          <p14:tracePt t="346384" x="5930900" y="5060950"/>
          <p14:tracePt t="346401" x="5930900" y="5054600"/>
          <p14:tracePt t="346418" x="5930900" y="5041900"/>
          <p14:tracePt t="348479" x="5930900" y="5035550"/>
          <p14:tracePt t="349527" x="5899150" y="5035550"/>
          <p14:tracePt t="349535" x="5886450" y="5035550"/>
          <p14:tracePt t="349552" x="5835650" y="5041900"/>
          <p14:tracePt t="349568" x="5778500" y="5067300"/>
          <p14:tracePt t="349585" x="5746750" y="5067300"/>
          <p14:tracePt t="349602" x="5702300" y="5080000"/>
          <p14:tracePt t="349618" x="5657850" y="5080000"/>
          <p14:tracePt t="349635" x="5588000" y="5086350"/>
          <p14:tracePt t="349652" x="5524500" y="5086350"/>
          <p14:tracePt t="349668" x="5448300" y="5086350"/>
          <p14:tracePt t="349685" x="5378450" y="5086350"/>
          <p14:tracePt t="349702" x="5334000" y="5086350"/>
          <p14:tracePt t="349718" x="5289550" y="5086350"/>
          <p14:tracePt t="349735" x="5270500" y="5086350"/>
          <p14:tracePt t="349752" x="5257800" y="5086350"/>
          <p14:tracePt t="349951" x="5251450" y="5086350"/>
          <p14:tracePt t="349959" x="5251450" y="5080000"/>
          <p14:tracePt t="349968" x="5251450" y="5073650"/>
          <p14:tracePt t="349985" x="5289550" y="5054600"/>
          <p14:tracePt t="350002" x="5353050" y="5041900"/>
          <p14:tracePt t="350018" x="5410200" y="5022850"/>
          <p14:tracePt t="350035" x="5454650" y="5016500"/>
          <p14:tracePt t="350052" x="5492750" y="5016500"/>
          <p14:tracePt t="350068" x="5518150" y="5010150"/>
          <p14:tracePt t="350085" x="5530850" y="5010150"/>
          <p14:tracePt t="350102" x="5537200" y="5010150"/>
          <p14:tracePt t="350118" x="5556250" y="5010150"/>
          <p14:tracePt t="350135" x="5562600" y="5010150"/>
          <p14:tracePt t="350215" x="5568950" y="5010150"/>
          <p14:tracePt t="350239" x="5575300" y="5010150"/>
          <p14:tracePt t="350255" x="5594350" y="5010150"/>
          <p14:tracePt t="350263" x="5600700" y="5010150"/>
          <p14:tracePt t="350271" x="5607050" y="5010150"/>
          <p14:tracePt t="350285" x="5613400" y="5010150"/>
          <p14:tracePt t="350302" x="5638800" y="5010150"/>
          <p14:tracePt t="350318" x="5670550" y="5010150"/>
          <p14:tracePt t="350335" x="5708650" y="5010150"/>
          <p14:tracePt t="350352" x="5753100" y="5010150"/>
          <p14:tracePt t="350368" x="5822950" y="4997450"/>
          <p14:tracePt t="350385" x="5905500" y="4972050"/>
          <p14:tracePt t="350402" x="5988050" y="4965700"/>
          <p14:tracePt t="350418" x="6064250" y="4965700"/>
          <p14:tracePt t="350435" x="6121400" y="4965700"/>
          <p14:tracePt t="350452" x="6146800" y="4965700"/>
          <p14:tracePt t="350468" x="6153150" y="4965700"/>
          <p14:tracePt t="350807" x="6159500" y="4959350"/>
          <p14:tracePt t="351904" x="6165850" y="4959350"/>
          <p14:tracePt t="351912" x="6191250" y="4959350"/>
          <p14:tracePt t="351919" x="6197600" y="4959350"/>
          <p14:tracePt t="351935" x="6254750" y="4959350"/>
          <p14:tracePt t="351952" x="6330950" y="4959350"/>
          <p14:tracePt t="351969" x="6438900" y="4959350"/>
          <p14:tracePt t="351985" x="6540500" y="4959350"/>
          <p14:tracePt t="352002" x="6610350" y="4959350"/>
          <p14:tracePt t="352019" x="6680200" y="4959350"/>
          <p14:tracePt t="352036" x="6692900" y="4959350"/>
          <p14:tracePt t="352052" x="6699250" y="4959350"/>
          <p14:tracePt t="352072" x="6718300" y="4959350"/>
          <p14:tracePt t="352160" x="6724650" y="4959350"/>
          <p14:tracePt t="352256" x="6731000" y="4959350"/>
          <p14:tracePt t="352280" x="6737350" y="4959350"/>
          <p14:tracePt t="352312" x="6756400" y="4959350"/>
          <p14:tracePt t="352328" x="6762750" y="4959350"/>
          <p14:tracePt t="352336" x="6769100" y="4959350"/>
          <p14:tracePt t="352352" x="6775450" y="4959350"/>
          <p14:tracePt t="352369" x="6794500" y="4959350"/>
          <p14:tracePt t="352392" x="6800850" y="4959350"/>
          <p14:tracePt t="352544" x="6794500" y="4959350"/>
          <p14:tracePt t="352552" x="6737350" y="4959350"/>
          <p14:tracePt t="352569" x="6648450" y="4959350"/>
          <p14:tracePt t="352586" x="6559550" y="4959350"/>
          <p14:tracePt t="352602" x="6451600" y="4959350"/>
          <p14:tracePt t="352619" x="6337300" y="4978400"/>
          <p14:tracePt t="352636" x="6229350" y="4984750"/>
          <p14:tracePt t="352652" x="6102350" y="4997450"/>
          <p14:tracePt t="352669" x="5956300" y="5035550"/>
          <p14:tracePt t="352686" x="5867400" y="5048250"/>
          <p14:tracePt t="352703" x="5772150" y="5048250"/>
          <p14:tracePt t="352719" x="5683250" y="5048250"/>
          <p14:tracePt t="352720" x="5632450" y="5048250"/>
          <p14:tracePt t="352736" x="5562600" y="5048250"/>
          <p14:tracePt t="352752" x="5499100" y="5048250"/>
          <p14:tracePt t="352769" x="5429250" y="5048250"/>
          <p14:tracePt t="352786" x="5397500" y="5048250"/>
          <p14:tracePt t="352802" x="5340350" y="5048250"/>
          <p14:tracePt t="352819" x="5283200" y="5048250"/>
          <p14:tracePt t="352836" x="5219700" y="5048250"/>
          <p14:tracePt t="352852" x="5149850" y="5048250"/>
          <p14:tracePt t="352869" x="5105400" y="5054600"/>
          <p14:tracePt t="352886" x="5029200" y="5067300"/>
          <p14:tracePt t="352902" x="4946650" y="5073650"/>
          <p14:tracePt t="352919" x="4851400" y="5086350"/>
          <p14:tracePt t="352920" x="4800600" y="5086350"/>
          <p14:tracePt t="352936" x="4641850" y="5086350"/>
          <p14:tracePt t="352952" x="4533900" y="5086350"/>
          <p14:tracePt t="352969" x="4425950" y="5086350"/>
          <p14:tracePt t="352986" x="4368800" y="5073650"/>
          <p14:tracePt t="353002" x="4324350" y="5067300"/>
          <p14:tracePt t="353019" x="4267200" y="5016500"/>
          <p14:tracePt t="353036" x="4216400" y="4984750"/>
          <p14:tracePt t="353052" x="4146550" y="4946650"/>
          <p14:tracePt t="353069" x="4076700" y="4914900"/>
          <p14:tracePt t="353086" x="4038600" y="4889500"/>
          <p14:tracePt t="353102" x="3994150" y="4851400"/>
          <p14:tracePt t="353119" x="3956050" y="4826000"/>
          <p14:tracePt t="353120" x="3930650" y="4826000"/>
          <p14:tracePt t="353136" x="3892550" y="4794250"/>
          <p14:tracePt t="353152" x="3879850" y="4787900"/>
          <p14:tracePt t="353169" x="3854450" y="4787900"/>
          <p14:tracePt t="353186" x="3841750" y="4781550"/>
          <p14:tracePt t="353202" x="3822700" y="4781550"/>
          <p14:tracePt t="353219" x="3797300" y="4781550"/>
          <p14:tracePt t="353236" x="3752850" y="4800600"/>
          <p14:tracePt t="353252" x="3708400" y="4832350"/>
          <p14:tracePt t="353269" x="3683000" y="4851400"/>
          <p14:tracePt t="353286" x="3670300" y="4864100"/>
          <p14:tracePt t="353312" x="3670300" y="4883150"/>
          <p14:tracePt t="353336" x="3670300" y="4889500"/>
          <p14:tracePt t="353352" x="3683000" y="4889500"/>
          <p14:tracePt t="353368" x="3689350" y="4889500"/>
          <p14:tracePt t="353376" x="3702050" y="4889500"/>
          <p14:tracePt t="353386" x="3708400" y="4889500"/>
          <p14:tracePt t="353403" x="3740150" y="4889500"/>
          <p14:tracePt t="353419" x="3759200" y="4889500"/>
          <p14:tracePt t="353436" x="3790950" y="4889500"/>
          <p14:tracePt t="353453" x="3797300" y="4883150"/>
          <p14:tracePt t="353469" x="3810000" y="4876800"/>
          <p14:tracePt t="353486" x="3829050" y="4876800"/>
          <p14:tracePt t="353528" x="3835400" y="4876800"/>
          <p14:tracePt t="353536" x="3841750" y="4864100"/>
          <p14:tracePt t="354272" x="3867150" y="4857750"/>
          <p14:tracePt t="354280" x="3911600" y="4883150"/>
          <p14:tracePt t="354288" x="4006850" y="4940300"/>
          <p14:tracePt t="354303" x="4133850" y="4997450"/>
          <p14:tracePt t="354319" x="4432300" y="5067300"/>
          <p14:tracePt t="354336" x="4787900" y="5137150"/>
          <p14:tracePt t="354353" x="4832350" y="5137150"/>
          <p14:tracePt t="354888" x="4864100" y="5137150"/>
          <p14:tracePt t="354896" x="4933950" y="5143500"/>
          <p14:tracePt t="354904" x="4984750" y="5143500"/>
          <p14:tracePt t="354919" x="5041900" y="5143500"/>
          <p14:tracePt t="354936" x="5118100" y="5143500"/>
          <p14:tracePt t="354953" x="5124450" y="5143500"/>
          <p14:tracePt t="354970" x="5137150" y="5156200"/>
          <p14:tracePt t="354992" x="5143500" y="5156200"/>
          <p14:tracePt t="355048" x="5156200" y="5156200"/>
          <p14:tracePt t="356113" x="5143500" y="5156200"/>
          <p14:tracePt t="356120" x="5105400" y="5156200"/>
          <p14:tracePt t="356128" x="5035550" y="5162550"/>
          <p14:tracePt t="356137" x="4978400" y="5187950"/>
          <p14:tracePt t="356153" x="4832350" y="5238750"/>
          <p14:tracePt t="356170" x="4686300" y="5264150"/>
          <p14:tracePt t="356186" x="4521200" y="5276850"/>
          <p14:tracePt t="356203" x="4394200" y="5302250"/>
          <p14:tracePt t="356220" x="4286250" y="5302250"/>
          <p14:tracePt t="356237" x="4178300" y="5308600"/>
          <p14:tracePt t="356253" x="4108450" y="5308600"/>
          <p14:tracePt t="356270" x="4019550" y="5321300"/>
          <p14:tracePt t="356287" x="3924300" y="5334000"/>
          <p14:tracePt t="356303" x="3816350" y="5340350"/>
          <p14:tracePt t="356320" x="3702050" y="5365750"/>
          <p14:tracePt t="356321" x="3651250" y="5365750"/>
          <p14:tracePt t="356337" x="3536950" y="5391150"/>
          <p14:tracePt t="356353" x="3441700" y="5410200"/>
          <p14:tracePt t="356370" x="3371850" y="5410200"/>
          <p14:tracePt t="356387" x="3314700" y="5416550"/>
          <p14:tracePt t="356403" x="3270250" y="5429250"/>
          <p14:tracePt t="356420" x="3206750" y="5429250"/>
          <p14:tracePt t="356437" x="3162300" y="5429250"/>
          <p14:tracePt t="356453" x="3136900" y="5429250"/>
          <p14:tracePt t="356470" x="3105150" y="5435600"/>
          <p14:tracePt t="356496" x="3098800" y="5435600"/>
          <p14:tracePt t="356537" x="3079750" y="5435600"/>
          <p14:tracePt t="356825" x="3098800" y="5435600"/>
          <p14:tracePt t="356961" x="3105150" y="5435600"/>
          <p14:tracePt t="356993" x="3111500" y="5435600"/>
          <p14:tracePt t="357025" x="3117850" y="5435600"/>
          <p14:tracePt t="357057" x="3136900" y="5435600"/>
          <p14:tracePt t="357073" x="3143250" y="5435600"/>
          <p14:tracePt t="357089" x="3155950" y="5435600"/>
          <p14:tracePt t="357097" x="3175000" y="5435600"/>
          <p14:tracePt t="357105" x="3181350" y="5435600"/>
          <p14:tracePt t="357120" x="3200400" y="5435600"/>
          <p14:tracePt t="357137" x="3327400" y="5435600"/>
          <p14:tracePt t="357153" x="3397250" y="5435600"/>
          <p14:tracePt t="357170" x="3473450" y="5435600"/>
          <p14:tracePt t="357187" x="3530600" y="5435600"/>
          <p14:tracePt t="357203" x="3581400" y="5435600"/>
          <p14:tracePt t="357220" x="3619500" y="5435600"/>
          <p14:tracePt t="357237" x="3663950" y="5435600"/>
          <p14:tracePt t="357253" x="3695700" y="5435600"/>
          <p14:tracePt t="357270" x="3708400" y="5435600"/>
          <p14:tracePt t="357287" x="3740150" y="5435600"/>
          <p14:tracePt t="357303" x="3771900" y="5435600"/>
          <p14:tracePt t="357320" x="3803650" y="5435600"/>
          <p14:tracePt t="357337" x="3854450" y="5435600"/>
          <p14:tracePt t="357353" x="3911600" y="5435600"/>
          <p14:tracePt t="357370" x="3987800" y="5435600"/>
          <p14:tracePt t="357387" x="4057650" y="5435600"/>
          <p14:tracePt t="357403" x="4146550" y="5435600"/>
          <p14:tracePt t="357420" x="4235450" y="5435600"/>
          <p14:tracePt t="357437" x="4305300" y="5435600"/>
          <p14:tracePt t="357453" x="4381500" y="5435600"/>
          <p14:tracePt t="357470" x="4425950" y="5435600"/>
          <p14:tracePt t="357487" x="4470400" y="5435600"/>
          <p14:tracePt t="357503" x="4483100" y="5435600"/>
          <p14:tracePt t="357520" x="4521200" y="5435600"/>
          <p14:tracePt t="357521" x="4533900" y="5435600"/>
          <p14:tracePt t="357537" x="4559300" y="5435600"/>
          <p14:tracePt t="357553" x="4603750" y="5435600"/>
          <p14:tracePt t="357570" x="4667250" y="5435600"/>
          <p14:tracePt t="357587" x="4743450" y="5435600"/>
          <p14:tracePt t="357603" x="4813300" y="5435600"/>
          <p14:tracePt t="357620" x="4876800" y="5435600"/>
          <p14:tracePt t="357637" x="4921250" y="5435600"/>
          <p14:tracePt t="357653" x="4946650" y="5435600"/>
          <p14:tracePt t="357670" x="4972050" y="5435600"/>
          <p14:tracePt t="357873" x="4978400" y="5435600"/>
          <p14:tracePt t="357881" x="4997450" y="5429250"/>
          <p14:tracePt t="357889" x="5016500" y="5410200"/>
          <p14:tracePt t="357904" x="5029200" y="5391150"/>
          <p14:tracePt t="357920" x="5067300" y="5353050"/>
          <p14:tracePt t="357937" x="5168900" y="5302250"/>
          <p14:tracePt t="357954" x="5213350" y="5264150"/>
          <p14:tracePt t="357970" x="5245100" y="5251450"/>
          <p14:tracePt t="357987" x="5276850" y="5226050"/>
          <p14:tracePt t="358004" x="5283200" y="5213350"/>
          <p14:tracePt t="358020" x="5295900" y="5200650"/>
          <p14:tracePt t="358037" x="5308600" y="5187950"/>
          <p14:tracePt t="358054" x="5327650" y="5162550"/>
          <p14:tracePt t="358070" x="5334000" y="5118100"/>
          <p14:tracePt t="358087" x="5346700" y="5073650"/>
          <p14:tracePt t="358104" x="5353050" y="5016500"/>
          <p14:tracePt t="358120" x="5353050" y="4959350"/>
          <p14:tracePt t="358122" x="5353050" y="4921250"/>
          <p14:tracePt t="358137" x="5384800" y="4851400"/>
          <p14:tracePt t="358154" x="5403850" y="4768850"/>
          <p14:tracePt t="358170" x="5403850" y="4724400"/>
          <p14:tracePt t="358187" x="5403850" y="4692650"/>
          <p14:tracePt t="358204" x="5422900" y="4667250"/>
          <p14:tracePt t="358233" x="5422900" y="4654550"/>
          <p14:tracePt t="358361" x="5429250" y="4648200"/>
          <p14:tracePt t="358385" x="5435600" y="4648200"/>
          <p14:tracePt t="358393" x="5461000" y="4648200"/>
          <p14:tracePt t="358404" x="5511800" y="4648200"/>
          <p14:tracePt t="358420" x="5619750" y="4648200"/>
          <p14:tracePt t="358437" x="5708650" y="4648200"/>
          <p14:tracePt t="358454" x="5778500" y="4648200"/>
          <p14:tracePt t="358470" x="5816600" y="4635500"/>
          <p14:tracePt t="358487" x="5822950" y="4635500"/>
          <p14:tracePt t="358504" x="5829300" y="4629150"/>
          <p14:tracePt t="358521" x="5835650" y="4622800"/>
          <p14:tracePt t="358537" x="5835650" y="4616450"/>
          <p14:tracePt t="358554" x="5835650" y="4603750"/>
          <p14:tracePt t="358570" x="5848350" y="4584700"/>
          <p14:tracePt t="358587" x="5848350" y="4565650"/>
          <p14:tracePt t="358604" x="5848350" y="4559300"/>
          <p14:tracePt t="358620" x="5848350" y="4552950"/>
          <p14:tracePt t="358637" x="5848350" y="4521200"/>
          <p14:tracePt t="358654" x="5848350" y="4514850"/>
          <p14:tracePt t="358670" x="5848350" y="4489450"/>
          <p14:tracePt t="358687" x="5848350" y="4470400"/>
          <p14:tracePt t="358704" x="5842000" y="4464050"/>
          <p14:tracePt t="360378" x="5842000" y="4470400"/>
          <p14:tracePt t="360385" x="5842000" y="4483100"/>
          <p14:tracePt t="360394" x="5842000" y="4495800"/>
          <p14:tracePt t="360404" x="5835650" y="4527550"/>
          <p14:tracePt t="360421" x="5816600" y="4559300"/>
          <p14:tracePt t="360437" x="5810250" y="4584700"/>
          <p14:tracePt t="360454" x="5810250" y="4616450"/>
          <p14:tracePt t="360471" x="5810250" y="4648200"/>
          <p14:tracePt t="360487" x="5803900" y="4660900"/>
          <p14:tracePt t="360504" x="5803900" y="4686300"/>
          <p14:tracePt t="360521" x="5791200" y="4730750"/>
          <p14:tracePt t="360537" x="5791200" y="4762500"/>
          <p14:tracePt t="360554" x="5791200" y="4806950"/>
          <p14:tracePt t="360571" x="5772150" y="4832350"/>
          <p14:tracePt t="360587" x="5765800" y="4876800"/>
          <p14:tracePt t="360604" x="5765800" y="4921250"/>
          <p14:tracePt t="360621" x="5753100" y="4965700"/>
          <p14:tracePt t="360638" x="5746750" y="5010150"/>
          <p14:tracePt t="360654" x="5727700" y="5048250"/>
          <p14:tracePt t="360671" x="5708650" y="5080000"/>
          <p14:tracePt t="360688" x="5695950" y="5105400"/>
          <p14:tracePt t="360704" x="5683250" y="5130800"/>
          <p14:tracePt t="360721" x="5670550" y="5137150"/>
          <p14:tracePt t="360737" x="5638800" y="5143500"/>
          <p14:tracePt t="360754" x="5607050" y="5162550"/>
          <p14:tracePt t="360771" x="5562600" y="5168900"/>
          <p14:tracePt t="360788" x="5511800" y="5181600"/>
          <p14:tracePt t="360804" x="5448300" y="5181600"/>
          <p14:tracePt t="360821" x="5359400" y="5181600"/>
          <p14:tracePt t="360838" x="5251450" y="5181600"/>
          <p14:tracePt t="360854" x="5162550" y="5181600"/>
          <p14:tracePt t="360871" x="5054600" y="5181600"/>
          <p14:tracePt t="360888" x="4927600" y="5181600"/>
          <p14:tracePt t="360904" x="4787900" y="5181600"/>
          <p14:tracePt t="360921" x="4648200" y="5181600"/>
          <p14:tracePt t="360921" x="4578350" y="5181600"/>
          <p14:tracePt t="360938" x="4483100" y="5181600"/>
          <p14:tracePt t="360954" x="4425950" y="5156200"/>
          <p14:tracePt t="360971" x="4381500" y="5149850"/>
          <p14:tracePt t="360988" x="4356100" y="5137150"/>
          <p14:tracePt t="361114" x="4349750" y="5137150"/>
          <p14:tracePt t="361122" x="4343400" y="5137150"/>
          <p14:tracePt t="361146" x="4330700" y="5137150"/>
          <p14:tracePt t="361162" x="4318000" y="5137150"/>
          <p14:tracePt t="361234" x="4311650" y="5137150"/>
          <p14:tracePt t="361618" x="4318000" y="5137150"/>
          <p14:tracePt t="361642" x="4324350" y="5137150"/>
          <p14:tracePt t="361650" x="4330700" y="5137150"/>
          <p14:tracePt t="361666" x="4349750" y="5149850"/>
          <p14:tracePt t="361682" x="4356100" y="5156200"/>
          <p14:tracePt t="361706" x="4375150" y="5162550"/>
          <p14:tracePt t="361722" x="4381500" y="5162550"/>
          <p14:tracePt t="361746" x="4387850" y="5162550"/>
          <p14:tracePt t="361754" x="4394200" y="5162550"/>
          <p14:tracePt t="361762" x="4419600" y="5168900"/>
          <p14:tracePt t="361794" x="4425950" y="5181600"/>
          <p14:tracePt t="361810" x="4438650" y="5181600"/>
          <p14:tracePt t="362370" x="4470400" y="5194300"/>
          <p14:tracePt t="362378" x="4502150" y="5194300"/>
          <p14:tracePt t="362388" x="4508500" y="5194300"/>
          <p14:tracePt t="362405" x="4578350" y="5194300"/>
          <p14:tracePt t="362421" x="4686300" y="5168900"/>
          <p14:tracePt t="362438" x="4806950" y="5124450"/>
          <p14:tracePt t="362455" x="4921250" y="5086350"/>
          <p14:tracePt t="362471" x="4997450" y="5080000"/>
          <p14:tracePt t="362488" x="5099050" y="5035550"/>
          <p14:tracePt t="362505" x="5156200" y="5022850"/>
          <p14:tracePt t="362521" x="5200650" y="5016500"/>
          <p14:tracePt t="362522" x="5219700" y="5003800"/>
          <p14:tracePt t="362538" x="5245100" y="4984750"/>
          <p14:tracePt t="362554" x="5257800" y="4978400"/>
          <p14:tracePt t="362571" x="5283200" y="4972050"/>
          <p14:tracePt t="362588" x="5289550" y="4972050"/>
          <p14:tracePt t="362605" x="5295900" y="4972050"/>
          <p14:tracePt t="362621" x="5308600" y="4965700"/>
          <p14:tracePt t="362638" x="5314950" y="4965700"/>
          <p14:tracePt t="362655" x="5321300" y="4965700"/>
          <p14:tracePt t="362671" x="5334000" y="4953000"/>
          <p14:tracePt t="362688" x="5346700" y="4914900"/>
          <p14:tracePt t="362705" x="5365750" y="4857750"/>
          <p14:tracePt t="362721" x="5384800" y="4800600"/>
          <p14:tracePt t="362722" x="5384800" y="4775200"/>
          <p14:tracePt t="362738" x="5416550" y="4699000"/>
          <p14:tracePt t="362755" x="5422900" y="4667250"/>
          <p14:tracePt t="362771" x="5435600" y="4622800"/>
          <p14:tracePt t="362788" x="5454650" y="4591050"/>
          <p14:tracePt t="362805" x="5454650" y="4572000"/>
          <p14:tracePt t="362821" x="5454650" y="4565650"/>
          <p14:tracePt t="362838" x="5454650" y="4552950"/>
          <p14:tracePt t="363050" x="5454650" y="4559300"/>
          <p14:tracePt t="363058" x="5454650" y="4565650"/>
          <p14:tracePt t="363072" x="5448300" y="4572000"/>
          <p14:tracePt t="363088" x="5441950" y="4584700"/>
          <p14:tracePt t="363105" x="5422900" y="4597400"/>
          <p14:tracePt t="363121" x="5410200" y="4616450"/>
          <p14:tracePt t="363138" x="5384800" y="4635500"/>
          <p14:tracePt t="363155" x="5372100" y="4654550"/>
          <p14:tracePt t="363171" x="5353050" y="4660900"/>
          <p14:tracePt t="363188" x="5334000" y="4673600"/>
          <p14:tracePt t="363205" x="5295900" y="4692650"/>
          <p14:tracePt t="363221" x="5264150" y="4711700"/>
          <p14:tracePt t="363238" x="5207000" y="4737100"/>
          <p14:tracePt t="363255" x="5162550" y="4768850"/>
          <p14:tracePt t="363272" x="5124450" y="4794250"/>
          <p14:tracePt t="363288" x="5067300" y="4832350"/>
          <p14:tracePt t="363305" x="5029200" y="4857750"/>
          <p14:tracePt t="363321" x="4997450" y="4883150"/>
          <p14:tracePt t="363322" x="4991100" y="4895850"/>
          <p14:tracePt t="363338" x="4965700" y="4902200"/>
          <p14:tracePt t="363355" x="4927600" y="4921250"/>
          <p14:tracePt t="363378" x="4921250" y="4927600"/>
          <p14:tracePt t="363562" x="4921250" y="4908550"/>
          <p14:tracePt t="363570" x="4921250" y="4895850"/>
          <p14:tracePt t="363588" x="4921250" y="4857750"/>
          <p14:tracePt t="363605" x="4940300" y="4826000"/>
          <p14:tracePt t="363622" x="4959350" y="4781550"/>
          <p14:tracePt t="363638" x="4965700" y="4749800"/>
          <p14:tracePt t="363655" x="4984750" y="4730750"/>
          <p14:tracePt t="363672" x="4997450" y="4718050"/>
          <p14:tracePt t="363688" x="5003800" y="4705350"/>
          <p14:tracePt t="363706" x="5010150" y="4692650"/>
          <p14:tracePt t="363730" x="5022850" y="4660900"/>
          <p14:tracePt t="363746" x="5029200" y="4654550"/>
          <p14:tracePt t="363755" x="5035550" y="4648200"/>
          <p14:tracePt t="363778" x="5041900" y="4629150"/>
          <p14:tracePt t="363818" x="5041900" y="4622800"/>
          <p14:tracePt t="365139" x="5048250" y="4616450"/>
          <p14:tracePt t="365155" x="5048250" y="4610100"/>
          <p14:tracePt t="365162" x="5060950" y="4603750"/>
          <p14:tracePt t="365172" x="5067300" y="4597400"/>
          <p14:tracePt t="365189" x="5067300" y="4584700"/>
          <p14:tracePt t="365227" x="5073650" y="4578350"/>
          <p14:tracePt t="367523" x="5073650" y="4597400"/>
          <p14:tracePt t="367531" x="5080000" y="4635500"/>
          <p14:tracePt t="367539" x="5080000" y="4673600"/>
          <p14:tracePt t="367556" x="5092700" y="4768850"/>
          <p14:tracePt t="367572" x="5111750" y="4851400"/>
          <p14:tracePt t="367589" x="5124450" y="4946650"/>
          <p14:tracePt t="367606" x="5137150" y="5003800"/>
          <p14:tracePt t="367622" x="5143500" y="5035550"/>
          <p14:tracePt t="367639" x="5143500" y="5067300"/>
          <p14:tracePt t="367656" x="5143500" y="5099050"/>
          <p14:tracePt t="367672" x="5162550" y="5130800"/>
          <p14:tracePt t="367689" x="5162550" y="5162550"/>
          <p14:tracePt t="367706" x="5168900" y="5194300"/>
          <p14:tracePt t="367731" x="5168900" y="5200650"/>
          <p14:tracePt t="367787" x="5168900" y="5207000"/>
          <p14:tracePt t="367811" x="5168900" y="5226050"/>
          <p14:tracePt t="367827" x="5175250" y="5232400"/>
          <p14:tracePt t="367867" x="5175250" y="5238750"/>
          <p14:tracePt t="368059" x="5187950" y="5226050"/>
          <p14:tracePt t="368083" x="5194300" y="5219700"/>
          <p14:tracePt t="368099" x="5200650" y="5213350"/>
          <p14:tracePt t="373621" x="5200650" y="5200650"/>
          <p14:tracePt t="373629" x="5200650" y="5156200"/>
          <p14:tracePt t="373641" x="5200650" y="5143500"/>
          <p14:tracePt t="373657" x="5187950" y="5060950"/>
          <p14:tracePt t="373674" x="5156200" y="4978400"/>
          <p14:tracePt t="373691" x="5143500" y="4940300"/>
          <p14:tracePt t="373707" x="5124450" y="4895850"/>
          <p14:tracePt t="373724" x="5111750" y="4870450"/>
          <p14:tracePt t="373724" x="5099050" y="4851400"/>
          <p14:tracePt t="373749" x="5092700" y="4838700"/>
          <p14:tracePt t="373765" x="5092700" y="4826000"/>
          <p14:tracePt t="373781" x="5086350" y="4819650"/>
          <p14:tracePt t="373852" x="5067300" y="4806950"/>
          <p14:tracePt t="373909" x="5060950" y="4800600"/>
          <p14:tracePt t="374325" x="5060950" y="4781550"/>
          <p14:tracePt t="374333" x="5060950" y="4775200"/>
          <p14:tracePt t="374341" x="5060950" y="4768850"/>
          <p14:tracePt t="374357" x="5060950" y="4743450"/>
          <p14:tracePt t="374374" x="5054600" y="4718050"/>
          <p14:tracePt t="374391" x="5054600" y="4711700"/>
          <p14:tracePt t="374407" x="5048250" y="4699000"/>
          <p14:tracePt t="374424" x="5048250" y="4686300"/>
          <p14:tracePt t="374441" x="5035550" y="4660900"/>
          <p14:tracePt t="374457" x="5029200" y="4654550"/>
          <p14:tracePt t="374949" x="5029200" y="4648200"/>
          <p14:tracePt t="374981" x="5029200" y="4635500"/>
          <p14:tracePt t="375149" x="5029200" y="4667250"/>
          <p14:tracePt t="375157" x="5010150" y="4718050"/>
          <p14:tracePt t="375174" x="4883150" y="4927600"/>
          <p14:tracePt t="375191" x="4667250" y="5168900"/>
          <p14:tracePt t="375208" x="4457700" y="5353050"/>
          <p14:tracePt t="375224" x="4260850" y="5518150"/>
          <p14:tracePt t="375241" x="4121150" y="5619750"/>
          <p14:tracePt t="375258" x="4044950" y="5683250"/>
          <p14:tracePt t="375274" x="3987800" y="5727700"/>
          <p14:tracePt t="375291" x="3975100" y="5734050"/>
          <p14:tracePt t="375308" x="3949700" y="5734050"/>
          <p14:tracePt t="375324" x="3924300" y="5740400"/>
          <p14:tracePt t="375325" x="3911600" y="5740400"/>
          <p14:tracePt t="375341" x="3892550" y="5740400"/>
          <p14:tracePt t="375358" x="3841750" y="5740400"/>
          <p14:tracePt t="375374" x="3797300" y="5740400"/>
          <p14:tracePt t="375391" x="3702050" y="5715000"/>
          <p14:tracePt t="375408" x="3594100" y="5715000"/>
          <p14:tracePt t="375424" x="3454400" y="5715000"/>
          <p14:tracePt t="375441" x="3263900" y="5715000"/>
          <p14:tracePt t="375458" x="3009900" y="5765800"/>
          <p14:tracePt t="375474" x="2711450" y="5867400"/>
          <p14:tracePt t="375491" x="2444750" y="5937250"/>
          <p14:tracePt t="375508" x="2209800" y="6007100"/>
          <p14:tracePt t="375524" x="2032000" y="6019800"/>
          <p14:tracePt t="375541" x="1892300" y="6038850"/>
          <p14:tracePt t="375558" x="1847850" y="6038850"/>
          <p14:tracePt t="375574" x="1835150" y="6038850"/>
          <p14:tracePt t="375591" x="1816100" y="6038850"/>
          <p14:tracePt t="375749" x="1841500" y="6038850"/>
          <p14:tracePt t="375757" x="1885950" y="6032500"/>
          <p14:tracePt t="375774" x="1955800" y="6007100"/>
          <p14:tracePt t="375791" x="2051050" y="5981700"/>
          <p14:tracePt t="375808" x="2120900" y="5962650"/>
          <p14:tracePt t="375824" x="2209800" y="5949950"/>
          <p14:tracePt t="375841" x="2305050" y="5943600"/>
          <p14:tracePt t="375858" x="2406650" y="5899150"/>
          <p14:tracePt t="375874" x="2533650" y="5873750"/>
          <p14:tracePt t="375891" x="2654300" y="5816600"/>
          <p14:tracePt t="375908" x="2724150" y="5784850"/>
          <p14:tracePt t="375924" x="2781300" y="5753100"/>
          <p14:tracePt t="375925" x="2800350" y="5734050"/>
          <p14:tracePt t="375941" x="2806700" y="5727700"/>
          <p14:tracePt t="375958" x="2813050" y="5721350"/>
          <p14:tracePt t="375974" x="2819400" y="5715000"/>
          <p14:tracePt t="376005" x="2819400" y="5708650"/>
          <p14:tracePt t="376021" x="2819400" y="5702300"/>
          <p14:tracePt t="376029" x="2813050" y="5689600"/>
          <p14:tracePt t="376041" x="2806700" y="5689600"/>
          <p14:tracePt t="376058" x="2762250" y="5689600"/>
          <p14:tracePt t="376075" x="2705100" y="5689600"/>
          <p14:tracePt t="376091" x="2628900" y="5689600"/>
          <p14:tracePt t="376108" x="2565400" y="5689600"/>
          <p14:tracePt t="376124" x="2463800" y="5727700"/>
          <p14:tracePt t="376125" x="2425700" y="5727700"/>
          <p14:tracePt t="376141" x="2355850" y="5759450"/>
          <p14:tracePt t="376158" x="2305050" y="5772150"/>
          <p14:tracePt t="376174" x="2266950" y="5778500"/>
          <p14:tracePt t="376191" x="2254250" y="5784850"/>
          <p14:tracePt t="376261" x="2247900" y="5784850"/>
          <p14:tracePt t="376269" x="2241550" y="5784850"/>
          <p14:tracePt t="376277" x="2235200" y="5778500"/>
          <p14:tracePt t="376293" x="2235200" y="5772150"/>
          <p14:tracePt t="376308" x="2235200" y="5765800"/>
          <p14:tracePt t="376324" x="2235200" y="5753100"/>
          <p14:tracePt t="376341" x="2235200" y="5740400"/>
          <p14:tracePt t="376358" x="2235200" y="5734050"/>
          <p14:tracePt t="376381" x="2235200" y="5727700"/>
          <p14:tracePt t="376391" x="2241550" y="5727700"/>
          <p14:tracePt t="376408" x="2330450" y="5727700"/>
          <p14:tracePt t="376425" x="2438400" y="5740400"/>
          <p14:tracePt t="376441" x="2616200" y="5740400"/>
          <p14:tracePt t="376458" x="2755900" y="5740400"/>
          <p14:tracePt t="376475" x="2851150" y="5740400"/>
          <p14:tracePt t="376491" x="2882900" y="5740400"/>
          <p14:tracePt t="376508" x="2901950" y="5740400"/>
          <p14:tracePt t="376525" x="2914650" y="5740400"/>
          <p14:tracePt t="376541" x="2921000" y="5740400"/>
          <p14:tracePt t="376558" x="2940050" y="5740400"/>
          <p14:tracePt t="376589" x="2946400" y="5734050"/>
          <p14:tracePt t="376597" x="2952750" y="5734050"/>
          <p14:tracePt t="376613" x="2959100" y="5734050"/>
          <p14:tracePt t="376624" x="2965450" y="5734050"/>
          <p14:tracePt t="376641" x="2984500" y="5721350"/>
          <p14:tracePt t="376658" x="2990850" y="5721350"/>
          <p14:tracePt t="376674" x="3003550" y="5715000"/>
          <p14:tracePt t="376797" x="3009900" y="5715000"/>
          <p14:tracePt t="376813" x="3009900" y="5734050"/>
          <p14:tracePt t="376829" x="3009900" y="5740400"/>
          <p14:tracePt t="376837" x="3009900" y="5746750"/>
          <p14:tracePt t="376845" x="3009900" y="5765800"/>
          <p14:tracePt t="376858" x="3022600" y="5778500"/>
          <p14:tracePt t="376875" x="3022600" y="5803900"/>
          <p14:tracePt t="376891" x="3022600" y="5829300"/>
          <p14:tracePt t="376908" x="3048000" y="5873750"/>
          <p14:tracePt t="376925" x="3073400" y="5899150"/>
          <p14:tracePt t="376925" x="3124200" y="5905500"/>
          <p14:tracePt t="376941" x="3289300" y="5930900"/>
          <p14:tracePt t="376958" x="3549650" y="5930900"/>
          <p14:tracePt t="376975" x="3810000" y="5930900"/>
          <p14:tracePt t="376991" x="4000500" y="5911850"/>
          <p14:tracePt t="377008" x="4064000" y="5886450"/>
          <p14:tracePt t="377025" x="4070350" y="5873750"/>
          <p14:tracePt t="377045" x="4070350" y="5867400"/>
          <p14:tracePt t="377149" x="4070350" y="5861050"/>
          <p14:tracePt t="377293" x="4089400" y="5835650"/>
          <p14:tracePt t="377301" x="4102100" y="5816600"/>
          <p14:tracePt t="377309" x="4121150" y="5791200"/>
          <p14:tracePt t="377325" x="4159250" y="5746750"/>
          <p14:tracePt t="377341" x="4241800" y="5626100"/>
          <p14:tracePt t="377358" x="4324350" y="5518150"/>
          <p14:tracePt t="377375" x="4406900" y="5410200"/>
          <p14:tracePt t="377391" x="4470400" y="5346700"/>
          <p14:tracePt t="377408" x="4508500" y="5308600"/>
          <p14:tracePt t="377710" x="4514850" y="5308600"/>
          <p14:tracePt t="377717" x="4533900" y="5308600"/>
          <p14:tracePt t="377725" x="4572000" y="5308600"/>
          <p14:tracePt t="377741" x="4629150" y="5308600"/>
          <p14:tracePt t="377758" x="4743450" y="5251450"/>
          <p14:tracePt t="377775" x="4832350" y="5194300"/>
          <p14:tracePt t="377791" x="4921250" y="5130800"/>
          <p14:tracePt t="377808" x="4991100" y="5086350"/>
          <p14:tracePt t="377825" x="5041900" y="5048250"/>
          <p14:tracePt t="377841" x="5054600" y="5041900"/>
          <p14:tracePt t="377858" x="5060950" y="5041900"/>
          <p14:tracePt t="377875" x="5080000" y="5041900"/>
          <p14:tracePt t="377892" x="5086350" y="5035550"/>
          <p14:tracePt t="378038" x="5092700" y="5054600"/>
          <p14:tracePt t="378046" x="5105400" y="5092700"/>
          <p14:tracePt t="378054" x="5118100" y="5149850"/>
          <p14:tracePt t="378061" x="5118100" y="5187950"/>
          <p14:tracePt t="378075" x="5137150" y="5245100"/>
          <p14:tracePt t="378092" x="5149850" y="5327650"/>
          <p14:tracePt t="378108" x="5156200" y="5416550"/>
          <p14:tracePt t="378125" x="5156200" y="5473700"/>
          <p14:tracePt t="378126" x="5168900" y="5511800"/>
          <p14:tracePt t="378142" x="5168900" y="5518150"/>
          <p14:tracePt t="378158" x="5168900" y="5537200"/>
          <p14:tracePt t="378181" x="5168900" y="5543550"/>
          <p14:tracePt t="378350" x="5175250" y="5549900"/>
          <p14:tracePt t="378366" x="5181600" y="5549900"/>
          <p14:tracePt t="378375" x="5187950" y="5549900"/>
          <p14:tracePt t="378392" x="5194300" y="5543550"/>
          <p14:tracePt t="378408" x="5213350" y="5524500"/>
          <p14:tracePt t="378425" x="5238750" y="5511800"/>
          <p14:tracePt t="378442" x="5264150" y="5480050"/>
          <p14:tracePt t="378458" x="5289550" y="5454650"/>
          <p14:tracePt t="378475" x="5302250" y="5441950"/>
          <p14:tracePt t="378492" x="5321300" y="5422900"/>
          <p14:tracePt t="378508" x="5359400" y="5416550"/>
          <p14:tracePt t="378525" x="5441950" y="5416550"/>
          <p14:tracePt t="378526" x="5511800" y="5416550"/>
          <p14:tracePt t="378542" x="5632450" y="5416550"/>
          <p14:tracePt t="378558" x="5772150" y="5416550"/>
          <p14:tracePt t="378575" x="5886450" y="5416550"/>
          <p14:tracePt t="378592" x="5930900" y="5416550"/>
          <p14:tracePt t="378608" x="5937250" y="5416550"/>
          <p14:tracePt t="378854" x="5943600" y="5410200"/>
          <p14:tracePt t="378862" x="5949950" y="5403850"/>
          <p14:tracePt t="378878" x="5956300" y="5391150"/>
          <p14:tracePt t="378892" x="5962650" y="5384800"/>
          <p14:tracePt t="378908" x="5981700" y="5384800"/>
          <p14:tracePt t="378925" x="6013450" y="5384800"/>
          <p14:tracePt t="378926" x="6026150" y="5384800"/>
          <p14:tracePt t="378942" x="6064250" y="5384800"/>
          <p14:tracePt t="378958" x="6096000" y="5384800"/>
          <p14:tracePt t="378975" x="6127750" y="5378450"/>
          <p14:tracePt t="378992" x="6153150" y="5378450"/>
          <p14:tracePt t="379008" x="6210300" y="5359400"/>
          <p14:tracePt t="379025" x="6267450" y="5340350"/>
          <p14:tracePt t="379042" x="6324600" y="5321300"/>
          <p14:tracePt t="379058" x="6381750" y="5295900"/>
          <p14:tracePt t="379075" x="6426200" y="5283200"/>
          <p14:tracePt t="379092" x="6470650" y="5276850"/>
          <p14:tracePt t="379108" x="6489700" y="5270500"/>
          <p14:tracePt t="379125" x="6496050" y="5270500"/>
          <p14:tracePt t="379142" x="6515100" y="5257800"/>
          <p14:tracePt t="379422" x="6515100" y="5251450"/>
          <p14:tracePt t="379430" x="6527800" y="5232400"/>
          <p14:tracePt t="379442" x="6559550" y="5232400"/>
          <p14:tracePt t="379458" x="6680200" y="5232400"/>
          <p14:tracePt t="379475" x="6940550" y="5232400"/>
          <p14:tracePt t="379492" x="7181850" y="5232400"/>
          <p14:tracePt t="379509" x="7302500" y="5232400"/>
          <p14:tracePt t="379525" x="7321550" y="5232400"/>
          <p14:tracePt t="379702" x="7327900" y="5226050"/>
          <p14:tracePt t="379950" x="7321550" y="5226050"/>
          <p14:tracePt t="379958" x="7302500" y="5226050"/>
          <p14:tracePt t="379975" x="7264400" y="5226050"/>
          <p14:tracePt t="379992" x="7169150" y="5226050"/>
          <p14:tracePt t="380009" x="7023100" y="5257800"/>
          <p14:tracePt t="380025" x="6826250" y="5283200"/>
          <p14:tracePt t="380042" x="6559550" y="5353050"/>
          <p14:tracePt t="380059" x="6229350" y="5416550"/>
          <p14:tracePt t="380075" x="5899150" y="5473700"/>
          <p14:tracePt t="380092" x="5486400" y="5505450"/>
          <p14:tracePt t="380109" x="5111750" y="5518150"/>
          <p14:tracePt t="380125" x="4813300" y="5518150"/>
          <p14:tracePt t="380142" x="4552950" y="5518150"/>
          <p14:tracePt t="380159" x="4457700" y="5518150"/>
          <p14:tracePt t="380175" x="4406900" y="5511800"/>
          <p14:tracePt t="380192" x="4324350" y="5511800"/>
          <p14:tracePt t="380209" x="4222750" y="5511800"/>
          <p14:tracePt t="380225" x="4032250" y="5511800"/>
          <p14:tracePt t="380242" x="3771900" y="5511800"/>
          <p14:tracePt t="380259" x="3454400" y="5549900"/>
          <p14:tracePt t="380275" x="3060700" y="5594350"/>
          <p14:tracePt t="380292" x="2724150" y="5702300"/>
          <p14:tracePt t="380309" x="2489200" y="5797550"/>
          <p14:tracePt t="380325" x="2317750" y="5873750"/>
          <p14:tracePt t="380326" x="2273300" y="5905500"/>
          <p14:tracePt t="380342" x="2184400" y="5975350"/>
          <p14:tracePt t="380359" x="2146300" y="6026150"/>
          <p14:tracePt t="380375" x="2133600" y="6057900"/>
          <p14:tracePt t="380392" x="2127250" y="6083300"/>
          <p14:tracePt t="380409" x="2108200" y="6102350"/>
          <p14:tracePt t="380438" x="2114550" y="6121400"/>
          <p14:tracePt t="380454" x="2120900" y="6127750"/>
          <p14:tracePt t="380462" x="2133600" y="6134100"/>
          <p14:tracePt t="380475" x="2152650" y="6134100"/>
          <p14:tracePt t="380492" x="2228850" y="6134100"/>
          <p14:tracePt t="380509" x="2305050" y="6134100"/>
          <p14:tracePt t="380525" x="2400300" y="6134100"/>
          <p14:tracePt t="380542" x="2508250" y="6115050"/>
          <p14:tracePt t="380559" x="2540000" y="6096000"/>
          <p14:tracePt t="380575" x="2565400" y="6089650"/>
          <p14:tracePt t="380592" x="2571750" y="6076950"/>
          <p14:tracePt t="380609" x="2578100" y="6070600"/>
          <p14:tracePt t="380625" x="2597150" y="6057900"/>
          <p14:tracePt t="380642" x="2609850" y="6032500"/>
          <p14:tracePt t="380659" x="2628900" y="5994400"/>
          <p14:tracePt t="380675" x="2635250" y="5969000"/>
          <p14:tracePt t="380692" x="2654300" y="5924550"/>
          <p14:tracePt t="380709" x="2667000" y="5905500"/>
          <p14:tracePt t="380725" x="2667000" y="5880100"/>
          <p14:tracePt t="380726" x="2667000" y="5873750"/>
          <p14:tracePt t="380742" x="2673350" y="5854700"/>
          <p14:tracePt t="380798" x="2679700" y="5848350"/>
          <p14:tracePt t="380886" x="2686050" y="5848350"/>
          <p14:tracePt t="380934" x="2692400" y="5854700"/>
          <p14:tracePt t="380974" x="2705100" y="5854700"/>
          <p14:tracePt t="380998" x="2711450" y="5854700"/>
          <p14:tracePt t="381006" x="2724150" y="5854700"/>
          <p14:tracePt t="381022" x="2730500" y="5854700"/>
          <p14:tracePt t="381030" x="2743200" y="5854700"/>
          <p14:tracePt t="381042" x="2768600" y="5854700"/>
          <p14:tracePt t="381059" x="2819400" y="5854700"/>
          <p14:tracePt t="381076" x="2901950" y="5854700"/>
          <p14:tracePt t="381092" x="2990850" y="5854700"/>
          <p14:tracePt t="381109" x="3098800" y="5854700"/>
          <p14:tracePt t="381126" x="3238500" y="5854700"/>
          <p14:tracePt t="381142" x="3359150" y="5854700"/>
          <p14:tracePt t="381159" x="3422650" y="5854700"/>
          <p14:tracePt t="381176" x="3492500" y="5867400"/>
          <p14:tracePt t="381192" x="3524250" y="5867400"/>
          <p14:tracePt t="381209" x="3530600" y="5867400"/>
          <p14:tracePt t="381230" x="3536950" y="5873750"/>
          <p14:tracePt t="381566" x="3549650" y="5880100"/>
          <p14:tracePt t="381574" x="3562350" y="5880100"/>
          <p14:tracePt t="381592" x="3575050" y="5880100"/>
          <p14:tracePt t="381609" x="3613150" y="5880100"/>
          <p14:tracePt t="381626" x="3644900" y="5892800"/>
          <p14:tracePt t="381642" x="3657600" y="5892800"/>
          <p14:tracePt t="381659" x="3663950" y="5892800"/>
          <p14:tracePt t="381734" x="3683000" y="5892800"/>
          <p14:tracePt t="381766" x="3689350" y="5892800"/>
          <p14:tracePt t="381790" x="3695700" y="5892800"/>
          <p14:tracePt t="381806" x="3702050" y="5892800"/>
          <p14:tracePt t="381814" x="3721100" y="5892800"/>
          <p14:tracePt t="381826" x="3740150" y="5886450"/>
          <p14:tracePt t="381842" x="3771900" y="5886450"/>
          <p14:tracePt t="381859" x="3778250" y="5886450"/>
          <p14:tracePt t="381876" x="3784600" y="5886450"/>
          <p14:tracePt t="382231" x="3810000" y="5886450"/>
          <p14:tracePt t="382238" x="3816350" y="5886450"/>
          <p14:tracePt t="382246" x="3854450" y="5886450"/>
          <p14:tracePt t="382259" x="3867150" y="5880100"/>
          <p14:tracePt t="382276" x="3962400" y="5880100"/>
          <p14:tracePt t="382293" x="4025900" y="5867400"/>
          <p14:tracePt t="382309" x="4108450" y="5867400"/>
          <p14:tracePt t="382326" x="4159250" y="5867400"/>
          <p14:tracePt t="382326" x="4178300" y="5867400"/>
          <p14:tracePt t="382343" x="4184650" y="5867400"/>
          <p14:tracePt t="382359" x="4191000" y="5867400"/>
          <p14:tracePt t="382376" x="4197350" y="5867400"/>
          <p14:tracePt t="382406" x="4216400" y="5867400"/>
          <p14:tracePt t="382422" x="4222750" y="5867400"/>
          <p14:tracePt t="382431" x="4229100" y="5867400"/>
          <p14:tracePt t="382443" x="4235450" y="5867400"/>
          <p14:tracePt t="382459" x="4260850" y="5880100"/>
          <p14:tracePt t="382476" x="4292600" y="5880100"/>
          <p14:tracePt t="382493" x="4318000" y="5880100"/>
          <p14:tracePt t="382509" x="4356100" y="5880100"/>
          <p14:tracePt t="382526" x="4387850" y="5880100"/>
          <p14:tracePt t="382527" x="4394200" y="5880100"/>
          <p14:tracePt t="382543" x="4419600" y="5880100"/>
          <p14:tracePt t="382559" x="4432300" y="5867400"/>
          <p14:tracePt t="382576" x="4457700" y="5867400"/>
          <p14:tracePt t="382593" x="4502150" y="5861050"/>
          <p14:tracePt t="382609" x="4514850" y="5861050"/>
          <p14:tracePt t="382626" x="4559300" y="5861050"/>
          <p14:tracePt t="382643" x="4603750" y="5861050"/>
          <p14:tracePt t="382659" x="4641850" y="5861050"/>
          <p14:tracePt t="382676" x="4699000" y="5861050"/>
          <p14:tracePt t="382693" x="4743450" y="5861050"/>
          <p14:tracePt t="382709" x="4813300" y="5861050"/>
          <p14:tracePt t="382726" x="4857750" y="5842000"/>
          <p14:tracePt t="382727" x="4876800" y="5842000"/>
          <p14:tracePt t="382743" x="4908550" y="5835650"/>
          <p14:tracePt t="382759" x="4914900" y="5835650"/>
          <p14:tracePt t="382776" x="4940300" y="5835650"/>
          <p14:tracePt t="382807" x="4953000" y="5822950"/>
          <p14:tracePt t="382839" x="4984750" y="5822950"/>
          <p14:tracePt t="382847" x="4991100" y="5822950"/>
          <p14:tracePt t="382855" x="5003800" y="5822950"/>
          <p14:tracePt t="382863" x="5035550" y="5822950"/>
          <p14:tracePt t="382876" x="5048250" y="5822950"/>
          <p14:tracePt t="382893" x="5092700" y="5822950"/>
          <p14:tracePt t="382909" x="5137150" y="5822950"/>
          <p14:tracePt t="382926" x="5181600" y="5822950"/>
          <p14:tracePt t="382926" x="5213350" y="5822950"/>
          <p14:tracePt t="382943" x="5245100" y="5822950"/>
          <p14:tracePt t="382959" x="5257800" y="5822950"/>
          <p14:tracePt t="382976" x="5264150" y="5822950"/>
          <p14:tracePt t="382993" x="5289550" y="5822950"/>
          <p14:tracePt t="383009" x="5321300" y="5822950"/>
          <p14:tracePt t="383026" x="5346700" y="5822950"/>
          <p14:tracePt t="383043" x="5391150" y="5816600"/>
          <p14:tracePt t="383059" x="5448300" y="5791200"/>
          <p14:tracePt t="383076" x="5518150" y="5784850"/>
          <p14:tracePt t="383093" x="5594350" y="5784850"/>
          <p14:tracePt t="383109" x="5702300" y="5784850"/>
          <p14:tracePt t="383126" x="5778500" y="5784850"/>
          <p14:tracePt t="383126" x="5797550" y="5784850"/>
          <p14:tracePt t="383143" x="5842000" y="5772150"/>
          <p14:tracePt t="383159" x="5873750" y="5772150"/>
          <p14:tracePt t="383176" x="5880100" y="5772150"/>
          <p14:tracePt t="383193" x="5899150" y="5772150"/>
          <p14:tracePt t="383209" x="5905500" y="5772150"/>
          <p14:tracePt t="383231" x="5911850" y="5772150"/>
          <p14:tracePt t="383243" x="5918200" y="5772150"/>
          <p14:tracePt t="383259" x="5937250" y="5772150"/>
          <p14:tracePt t="383276" x="5943600" y="5772150"/>
          <p14:tracePt t="383293" x="5956300" y="5772150"/>
          <p14:tracePt t="383309" x="5988050" y="5772150"/>
          <p14:tracePt t="383326" x="6032500" y="5772150"/>
          <p14:tracePt t="383327" x="6045200" y="5772150"/>
          <p14:tracePt t="383343" x="6057900" y="5772150"/>
          <p14:tracePt t="383359" x="6064250" y="5772150"/>
          <p14:tracePt t="383455" x="6070600" y="5772150"/>
          <p14:tracePt t="383463" x="6083300" y="5772150"/>
          <p14:tracePt t="383476" x="6089650" y="5784850"/>
          <p14:tracePt t="383493" x="6096000" y="5791200"/>
          <p14:tracePt t="383509" x="6108700" y="5803900"/>
          <p14:tracePt t="383526" x="6127750" y="5816600"/>
          <p14:tracePt t="383527" x="6140450" y="5835650"/>
          <p14:tracePt t="383543" x="6184900" y="5842000"/>
          <p14:tracePt t="383559" x="6242050" y="5873750"/>
          <p14:tracePt t="383576" x="6286500" y="5873750"/>
          <p14:tracePt t="383593" x="6311900" y="5873750"/>
          <p14:tracePt t="383609" x="6318250" y="5873750"/>
          <p14:tracePt t="383626" x="6337300" y="5873750"/>
          <p14:tracePt t="383643" x="6350000" y="5873750"/>
          <p14:tracePt t="383659" x="6362700" y="5873750"/>
          <p14:tracePt t="383676" x="6369050" y="5873750"/>
          <p14:tracePt t="383693" x="6400800" y="5873750"/>
          <p14:tracePt t="383709" x="6445250" y="5873750"/>
          <p14:tracePt t="383726" x="6508750" y="5873750"/>
          <p14:tracePt t="383743" x="6591300" y="5873750"/>
          <p14:tracePt t="383759" x="6642100" y="5861050"/>
          <p14:tracePt t="383776" x="6673850" y="5854700"/>
          <p14:tracePt t="383793" x="6680200" y="5854700"/>
          <p14:tracePt t="383831" x="6686550" y="5854700"/>
          <p14:tracePt t="383863" x="6705600" y="5854700"/>
          <p14:tracePt t="383871" x="6711950" y="5854700"/>
          <p14:tracePt t="383879" x="6718300" y="5854700"/>
          <p14:tracePt t="383893" x="6743700" y="5854700"/>
          <p14:tracePt t="383910" x="6800850" y="5854700"/>
          <p14:tracePt t="383926" x="6832600" y="5848350"/>
          <p14:tracePt t="383927" x="6864350" y="5848350"/>
          <p14:tracePt t="383943" x="6908800" y="5829300"/>
          <p14:tracePt t="383960" x="6934200" y="5822950"/>
          <p14:tracePt t="383976" x="6965950" y="5810250"/>
          <p14:tracePt t="383993" x="6978650" y="5810250"/>
          <p14:tracePt t="384010" x="6985000" y="5803900"/>
          <p14:tracePt t="384026" x="7004050" y="5803900"/>
          <p14:tracePt t="384215" x="7010400" y="5803900"/>
          <p14:tracePt t="384223" x="7016750" y="5803900"/>
          <p14:tracePt t="384239" x="7023100" y="5803900"/>
          <p14:tracePt t="384247" x="7042150" y="5803900"/>
          <p14:tracePt t="384260" x="7048500" y="5803900"/>
          <p14:tracePt t="384276" x="7080250" y="5803900"/>
          <p14:tracePt t="384293" x="7124700" y="5803900"/>
          <p14:tracePt t="384310" x="7207250" y="5810250"/>
          <p14:tracePt t="384326" x="7315200" y="5829300"/>
          <p14:tracePt t="384327" x="7366000" y="5829300"/>
          <p14:tracePt t="384343" x="7461250" y="5829300"/>
          <p14:tracePt t="384360" x="7467600" y="5829300"/>
          <p14:tracePt t="384551" x="7461250" y="5835650"/>
          <p14:tracePt t="384615" x="7448550" y="5816600"/>
          <p14:tracePt t="384623" x="7448550" y="5765800"/>
          <p14:tracePt t="384631" x="7442200" y="5708650"/>
          <p14:tracePt t="384643" x="7429500" y="5619750"/>
          <p14:tracePt t="384660" x="7378700" y="5505450"/>
          <p14:tracePt t="384676" x="7289800" y="5365750"/>
          <p14:tracePt t="384693" x="7181850" y="5251450"/>
          <p14:tracePt t="384710" x="7086600" y="5156200"/>
          <p14:tracePt t="384726" x="6965950" y="5099050"/>
          <p14:tracePt t="384743" x="6807200" y="5029200"/>
          <p14:tracePt t="384760" x="6762750" y="5010150"/>
          <p14:tracePt t="384776" x="6743700" y="5003800"/>
          <p14:tracePt t="384793" x="6711950" y="4991100"/>
          <p14:tracePt t="384863" x="6705600" y="4991100"/>
          <p14:tracePt t="384895" x="6692900" y="5003800"/>
          <p14:tracePt t="384911" x="6673850" y="5022850"/>
          <p14:tracePt t="384919" x="6654800" y="5029200"/>
          <p14:tracePt t="384935" x="6597650" y="5041900"/>
          <p14:tracePt t="384943" x="6559550" y="5060950"/>
          <p14:tracePt t="384960" x="6464300" y="5073650"/>
          <p14:tracePt t="384977" x="6254750" y="5086350"/>
          <p14:tracePt t="384993" x="6038850" y="5124450"/>
          <p14:tracePt t="385010" x="5791200" y="5181600"/>
          <p14:tracePt t="385026" x="5530850" y="5207000"/>
          <p14:tracePt t="385043" x="5213350" y="5251450"/>
          <p14:tracePt t="385060" x="4832350" y="5295900"/>
          <p14:tracePt t="385077" x="4413250" y="5359400"/>
          <p14:tracePt t="385093" x="4025900" y="5422900"/>
          <p14:tracePt t="385110" x="3740150" y="5480050"/>
          <p14:tracePt t="385126" x="3543300" y="5518150"/>
          <p14:tracePt t="385128" x="3505200" y="5518150"/>
          <p14:tracePt t="385143" x="3479800" y="5537200"/>
          <p14:tracePt t="385160" x="3467100" y="5543550"/>
          <p14:tracePt t="385263" x="3467100" y="5549900"/>
          <p14:tracePt t="385279" x="3467100" y="5568950"/>
          <p14:tracePt t="385287" x="3467100" y="5575300"/>
          <p14:tracePt t="385303" x="3467100" y="5581650"/>
          <p14:tracePt t="385319" x="3473450" y="5588000"/>
          <p14:tracePt t="385335" x="3473450" y="5607050"/>
          <p14:tracePt t="385351" x="3479800" y="5613400"/>
          <p14:tracePt t="385367" x="3486150" y="5613400"/>
          <p14:tracePt t="385377" x="3505200" y="5619750"/>
          <p14:tracePt t="385393" x="3549650" y="5619750"/>
          <p14:tracePt t="385410" x="3594100" y="5619750"/>
          <p14:tracePt t="385426" x="3638550" y="5607050"/>
          <p14:tracePt t="385443" x="3695700" y="5588000"/>
          <p14:tracePt t="385460" x="3721100" y="5575300"/>
          <p14:tracePt t="385477" x="3746500" y="5530850"/>
          <p14:tracePt t="385493" x="3771900" y="5492750"/>
          <p14:tracePt t="385510" x="3810000" y="5441950"/>
          <p14:tracePt t="385527" x="3841750" y="5410200"/>
          <p14:tracePt t="385527" x="3848100" y="5391150"/>
          <p14:tracePt t="385543" x="3860800" y="5378450"/>
          <p14:tracePt t="385695" x="3860800" y="5391150"/>
          <p14:tracePt t="385711" x="3860800" y="5429250"/>
          <p14:tracePt t="385719" x="3860800" y="5435600"/>
          <p14:tracePt t="385727" x="3860800" y="5448300"/>
          <p14:tracePt t="385743" x="3873500" y="5486400"/>
          <p14:tracePt t="385760" x="3892550" y="5524500"/>
          <p14:tracePt t="385777" x="3898900" y="5530850"/>
          <p14:tracePt t="385793" x="3930650" y="5575300"/>
          <p14:tracePt t="385810" x="3981450" y="5613400"/>
          <p14:tracePt t="385827" x="4095750" y="5670550"/>
          <p14:tracePt t="385843" x="4260850" y="5708650"/>
          <p14:tracePt t="385860" x="4413250" y="5759450"/>
          <p14:tracePt t="385877" x="4514850" y="5797550"/>
          <p14:tracePt t="385893" x="4540250" y="5803900"/>
          <p14:tracePt t="385910" x="4546600" y="5810250"/>
          <p14:tracePt t="385927" x="4559300" y="5816600"/>
          <p14:tracePt t="385943" x="4559300" y="5835650"/>
          <p14:tracePt t="385960" x="4559300" y="5873750"/>
          <p14:tracePt t="385977" x="4559300" y="5905500"/>
          <p14:tracePt t="385993" x="4559300" y="5918200"/>
          <p14:tracePt t="386010" x="4559300" y="5924550"/>
          <p14:tracePt t="386027" x="4559300" y="5956300"/>
          <p14:tracePt t="386247" x="4559300" y="5949950"/>
          <p14:tracePt t="386256" x="4559300" y="5943600"/>
          <p14:tracePt t="386295" x="4559300" y="5924550"/>
          <p14:tracePt t="386344" x="4559300" y="5918200"/>
          <p14:tracePt t="386367" x="4565650" y="5918200"/>
          <p14:tracePt t="386376" x="4584700" y="5911850"/>
          <p14:tracePt t="386383" x="4591050" y="5911850"/>
          <p14:tracePt t="386399" x="4610100" y="5899150"/>
          <p14:tracePt t="386423" x="4616450" y="5892800"/>
          <p14:tracePt t="386439" x="4641850" y="5886450"/>
          <p14:tracePt t="386448" x="4648200" y="5880100"/>
          <p14:tracePt t="386460" x="4654550" y="5873750"/>
          <p14:tracePt t="386477" x="4660900" y="5861050"/>
          <p14:tracePt t="386494" x="4667250" y="5861050"/>
          <p14:tracePt t="386824" x="4686300" y="5861050"/>
          <p14:tracePt t="386832" x="4692650" y="5861050"/>
          <p14:tracePt t="386844" x="4711700" y="5861050"/>
          <p14:tracePt t="386860" x="4718050" y="5861050"/>
          <p14:tracePt t="386877" x="4730750" y="5854700"/>
          <p14:tracePt t="387064" x="4762500" y="5854700"/>
          <p14:tracePt t="387072" x="4768850" y="5854700"/>
          <p14:tracePt t="387080" x="4775200" y="5854700"/>
          <p14:tracePt t="387094" x="4806950" y="5854700"/>
          <p14:tracePt t="387110" x="4845050" y="5854700"/>
          <p14:tracePt t="387127" x="4857750" y="5854700"/>
          <p14:tracePt t="387127" x="4883150" y="5854700"/>
          <p14:tracePt t="387144" x="4927600" y="5854700"/>
          <p14:tracePt t="387160" x="4997450" y="5854700"/>
          <p14:tracePt t="387177" x="5073650" y="5854700"/>
          <p14:tracePt t="387194" x="5162550" y="5854700"/>
          <p14:tracePt t="387210" x="5232400" y="5854700"/>
          <p14:tracePt t="387227" x="5276850" y="5854700"/>
          <p14:tracePt t="387244" x="5321300" y="5854700"/>
          <p14:tracePt t="387260" x="5359400" y="5854700"/>
          <p14:tracePt t="387277" x="5384800" y="5854700"/>
          <p14:tracePt t="387294" x="5397500" y="5854700"/>
          <p14:tracePt t="387310" x="5403850" y="5854700"/>
          <p14:tracePt t="387327" x="5422900" y="5854700"/>
          <p14:tracePt t="387344" x="5435600" y="5854700"/>
          <p14:tracePt t="387360" x="5441950" y="5854700"/>
          <p14:tracePt t="387377" x="5467350" y="5854700"/>
          <p14:tracePt t="387394" x="5499100" y="5854700"/>
          <p14:tracePt t="387410" x="5524500" y="5854700"/>
          <p14:tracePt t="387427" x="5556250" y="5854700"/>
          <p14:tracePt t="387444" x="5607050" y="5835650"/>
          <p14:tracePt t="387460" x="5651500" y="5835650"/>
          <p14:tracePt t="387477" x="5695950" y="5835650"/>
          <p14:tracePt t="387494" x="5734050" y="5835650"/>
          <p14:tracePt t="387510" x="5759450" y="5835650"/>
          <p14:tracePt t="387527" x="5778500" y="5835650"/>
          <p14:tracePt t="387544" x="5797550" y="5835650"/>
          <p14:tracePt t="387560" x="5803900" y="5835650"/>
          <p14:tracePt t="387577" x="5810250" y="5835650"/>
          <p14:tracePt t="387594" x="5842000" y="5835650"/>
          <p14:tracePt t="387610" x="5854700" y="5835650"/>
          <p14:tracePt t="387627" x="5905500" y="5848350"/>
          <p14:tracePt t="387644" x="6000750" y="5861050"/>
          <p14:tracePt t="387660" x="6108700" y="5861050"/>
          <p14:tracePt t="387677" x="6210300" y="5861050"/>
          <p14:tracePt t="387694" x="6305550" y="5861050"/>
          <p14:tracePt t="387710" x="6337300" y="5861050"/>
          <p14:tracePt t="387727" x="6343650" y="5861050"/>
          <p14:tracePt t="387744" x="6356350" y="5861050"/>
          <p14:tracePt t="387784" x="6362700" y="5861050"/>
          <p14:tracePt t="387808" x="6375400" y="5861050"/>
          <p14:tracePt t="387816" x="6394450" y="5873750"/>
          <p14:tracePt t="387832" x="6400800" y="5886450"/>
          <p14:tracePt t="387844" x="6438900" y="5899150"/>
          <p14:tracePt t="387860" x="6483350" y="5918200"/>
          <p14:tracePt t="387877" x="6527800" y="5930900"/>
          <p14:tracePt t="387894" x="6572250" y="5930900"/>
          <p14:tracePt t="387910" x="6604000" y="5930900"/>
          <p14:tracePt t="387927" x="6623050" y="5930900"/>
          <p14:tracePt t="387928" x="6635750" y="5930900"/>
          <p14:tracePt t="387944" x="6648450" y="5930900"/>
          <p14:tracePt t="387960" x="6673850" y="5930900"/>
          <p14:tracePt t="387977" x="6699250" y="5924550"/>
          <p14:tracePt t="387994" x="6750050" y="5918200"/>
          <p14:tracePt t="388011" x="6762750" y="5911850"/>
          <p14:tracePt t="388027" x="6769100" y="5911850"/>
          <p14:tracePt t="388044" x="6788150" y="5899150"/>
          <p14:tracePt t="388464" x="6794500" y="5911850"/>
          <p14:tracePt t="388488" x="6813550" y="5930900"/>
          <p14:tracePt t="388504" x="6819900" y="5937250"/>
          <p14:tracePt t="388584" x="6826250" y="5937250"/>
          <p14:tracePt t="388600" x="6845300" y="5930900"/>
          <p14:tracePt t="388616" x="6864350" y="5918200"/>
          <p14:tracePt t="388632" x="6870700" y="5911850"/>
          <p14:tracePt t="388640" x="6896100" y="5905500"/>
          <p14:tracePt t="388648" x="6915150" y="5886450"/>
          <p14:tracePt t="388661" x="6921500" y="5880100"/>
          <p14:tracePt t="388677" x="6940550" y="5867400"/>
          <p14:tracePt t="388696" x="6953250" y="5861050"/>
          <p14:tracePt t="388712" x="6985000" y="5848350"/>
          <p14:tracePt t="388728" x="6991350" y="5842000"/>
          <p14:tracePt t="392937" x="6991350" y="5835650"/>
          <p14:tracePt t="392945" x="6991350" y="5829300"/>
          <p14:tracePt t="392962" x="6978650" y="5797550"/>
          <p14:tracePt t="392978" x="6972300" y="5784850"/>
          <p14:tracePt t="392995" x="6940550" y="5740400"/>
          <p14:tracePt t="393012" x="6934200" y="5727700"/>
          <p14:tracePt t="393028" x="6927850" y="5721350"/>
          <p14:tracePt t="393105" x="6921500" y="5702300"/>
          <p14:tracePt t="393529" x="6921500" y="5695950"/>
          <p14:tracePt t="393545" x="6927850" y="5676900"/>
          <p14:tracePt t="393561" x="6934200" y="5670550"/>
          <p14:tracePt t="393577" x="6940550" y="5664200"/>
          <p14:tracePt t="393609" x="6940550" y="5651500"/>
          <p14:tracePt t="393625" x="6940550" y="5638800"/>
          <p14:tracePt t="393633" x="6940550" y="5632450"/>
          <p14:tracePt t="393649" x="6940550" y="5626100"/>
          <p14:tracePt t="395242" x="6940550" y="5613400"/>
          <p14:tracePt t="395250" x="6940550" y="5600700"/>
          <p14:tracePt t="395262" x="6940550" y="5594350"/>
          <p14:tracePt t="395279" x="6940550" y="5588000"/>
          <p14:tracePt t="395296" x="6940550" y="5575300"/>
          <p14:tracePt t="395312" x="6934200" y="5562600"/>
          <p14:tracePt t="395329" x="6934200" y="5549900"/>
          <p14:tracePt t="395329" x="6927850" y="5537200"/>
          <p14:tracePt t="395345" x="6927850" y="5524500"/>
          <p14:tracePt t="395362" x="6921500" y="5518150"/>
          <p14:tracePt t="395379" x="6921500" y="5499100"/>
          <p14:tracePt t="395396" x="6921500" y="5480050"/>
          <p14:tracePt t="395412" x="6902450" y="5467350"/>
          <p14:tracePt t="395429" x="6902450" y="5441950"/>
          <p14:tracePt t="395446" x="6896100" y="5435600"/>
          <p14:tracePt t="395462" x="6896100" y="5410200"/>
          <p14:tracePt t="395479" x="6889750" y="5397500"/>
          <p14:tracePt t="395496" x="6889750" y="5372100"/>
          <p14:tracePt t="395512" x="6889750" y="5340350"/>
          <p14:tracePt t="395529" x="6883400" y="5327650"/>
          <p14:tracePt t="395546" x="6883400" y="5295900"/>
          <p14:tracePt t="395562" x="6858000" y="5270500"/>
          <p14:tracePt t="395579" x="6858000" y="5251450"/>
          <p14:tracePt t="395596" x="6851650" y="5226050"/>
          <p14:tracePt t="395612" x="6838950" y="5187950"/>
          <p14:tracePt t="395629" x="6838950" y="5175250"/>
          <p14:tracePt t="395646" x="6826250" y="5149850"/>
          <p14:tracePt t="395662" x="6819900" y="5130800"/>
          <p14:tracePt t="395679" x="6819900" y="5105400"/>
          <p14:tracePt t="395696" x="6813550" y="5080000"/>
          <p14:tracePt t="395712" x="6800850" y="5060950"/>
          <p14:tracePt t="395729" x="6800850" y="5041900"/>
          <p14:tracePt t="395746" x="6781800" y="5010150"/>
          <p14:tracePt t="395762" x="6775450" y="4978400"/>
          <p14:tracePt t="395779" x="6775450" y="4959350"/>
          <p14:tracePt t="395796" x="6769100" y="4927600"/>
          <p14:tracePt t="395812" x="6756400" y="4902200"/>
          <p14:tracePt t="395829" x="6743700" y="4870450"/>
          <p14:tracePt t="395846" x="6731000" y="4832350"/>
          <p14:tracePt t="395862" x="6724650" y="4813300"/>
          <p14:tracePt t="395879" x="6724650" y="4775200"/>
          <p14:tracePt t="395896" x="6718300" y="4749800"/>
          <p14:tracePt t="395912" x="6699250" y="4718050"/>
          <p14:tracePt t="395929" x="6692900" y="4699000"/>
          <p14:tracePt t="395929" x="6692900" y="4686300"/>
          <p14:tracePt t="395946" x="6686550" y="4673600"/>
          <p14:tracePt t="395962" x="6686550" y="4648200"/>
          <p14:tracePt t="395979" x="6680200" y="4629150"/>
          <p14:tracePt t="395996" x="6661150" y="4597400"/>
          <p14:tracePt t="396012" x="6648450" y="4578350"/>
          <p14:tracePt t="396029" x="6642100" y="4552950"/>
          <p14:tracePt t="396046" x="6635750" y="4546600"/>
          <p14:tracePt t="396066" x="6635750" y="4533900"/>
          <p14:tracePt t="396079" x="6629400" y="4527550"/>
          <p14:tracePt t="396096" x="6616700" y="4514850"/>
          <p14:tracePt t="396112" x="6610350" y="4508500"/>
          <p14:tracePt t="396129" x="6604000" y="4495800"/>
          <p14:tracePt t="396146" x="6591300" y="4476750"/>
          <p14:tracePt t="396162" x="6578600" y="4470400"/>
          <p14:tracePt t="396179" x="6565900" y="4457700"/>
          <p14:tracePt t="396196" x="6559550" y="4451350"/>
          <p14:tracePt t="396212" x="6540500" y="4432300"/>
          <p14:tracePt t="396229" x="6527800" y="4419600"/>
          <p14:tracePt t="396246" x="6521450" y="4400550"/>
          <p14:tracePt t="396262" x="6515100" y="4394200"/>
          <p14:tracePt t="396279" x="6496050" y="4387850"/>
          <p14:tracePt t="396296" x="6489700" y="4368800"/>
          <p14:tracePt t="396330" x="6477000" y="4362450"/>
          <p14:tracePt t="396338" x="6464300" y="4343400"/>
          <p14:tracePt t="396354" x="6457950" y="4337050"/>
          <p14:tracePt t="396362" x="6445250" y="4330700"/>
          <p14:tracePt t="396379" x="6432550" y="4324350"/>
          <p14:tracePt t="396396" x="6419850" y="4311650"/>
          <p14:tracePt t="396412" x="6407150" y="4305300"/>
          <p14:tracePt t="396434" x="6394450" y="4292600"/>
          <p14:tracePt t="396450" x="6388100" y="4292600"/>
          <p14:tracePt t="396474" x="6369050" y="4279900"/>
          <p14:tracePt t="396530" x="6350000" y="4279900"/>
          <p14:tracePt t="396546" x="6343650" y="4279900"/>
          <p14:tracePt t="396562" x="6337300" y="4273550"/>
          <p14:tracePt t="396586" x="6330950" y="4273550"/>
          <p14:tracePt t="396602" x="6324600" y="4267200"/>
          <p14:tracePt t="396610" x="6318250" y="4267200"/>
          <p14:tracePt t="396626" x="6299200" y="4248150"/>
          <p14:tracePt t="396658" x="6292850" y="4241800"/>
          <p14:tracePt t="399683" x="6286500" y="4235450"/>
          <p14:tracePt t="399699" x="6280150" y="4235450"/>
          <p14:tracePt t="399707" x="6261100" y="4235450"/>
          <p14:tracePt t="399715" x="6254750" y="4235450"/>
          <p14:tracePt t="399730" x="6235700" y="4235450"/>
          <p14:tracePt t="399746" x="6197600" y="4229100"/>
          <p14:tracePt t="399763" x="6191250" y="4229100"/>
          <p14:tracePt t="399780" x="6184900" y="4229100"/>
          <p14:tracePt t="399797" x="6159500" y="4229100"/>
          <p14:tracePt t="399813" x="6153150" y="4229100"/>
          <p14:tracePt t="399830" x="6140450" y="4222750"/>
          <p14:tracePt t="399847" x="6121400" y="4210050"/>
          <p14:tracePt t="399863" x="6108700" y="4210050"/>
          <p14:tracePt t="399880" x="6076950" y="4210050"/>
          <p14:tracePt t="399897" x="6019800" y="4203700"/>
          <p14:tracePt t="399913" x="5943600" y="4197350"/>
          <p14:tracePt t="399930" x="5873750" y="4197350"/>
          <p14:tracePt t="399930" x="5822950" y="4197350"/>
          <p14:tracePt t="399947" x="5734050" y="4197350"/>
          <p14:tracePt t="399963" x="5664200" y="4197350"/>
          <p14:tracePt t="399980" x="5600700" y="4197350"/>
          <p14:tracePt t="399997" x="5575300" y="4197350"/>
          <p14:tracePt t="400013" x="5543550" y="4197350"/>
          <p14:tracePt t="400030" x="5511800" y="4184650"/>
          <p14:tracePt t="400047" x="5492750" y="4184650"/>
          <p14:tracePt t="400063" x="5461000" y="4184650"/>
          <p14:tracePt t="400080" x="5441950" y="4184650"/>
          <p14:tracePt t="400097" x="5422900" y="4184650"/>
          <p14:tracePt t="400113" x="5403850" y="4171950"/>
          <p14:tracePt t="400130" x="5391150" y="4171950"/>
          <p14:tracePt t="400147" x="5359400" y="4171950"/>
          <p14:tracePt t="400163" x="5346700" y="4171950"/>
          <p14:tracePt t="400180" x="5321300" y="4171950"/>
          <p14:tracePt t="400197" x="5314950" y="4171950"/>
          <p14:tracePt t="400213" x="5302250" y="4171950"/>
          <p14:tracePt t="400230" x="5283200" y="4171950"/>
          <p14:tracePt t="400247" x="5270500" y="4171950"/>
          <p14:tracePt t="400263" x="5245100" y="4178300"/>
          <p14:tracePt t="400280" x="5238750" y="4184650"/>
          <p14:tracePt t="400297" x="5207000" y="4203700"/>
          <p14:tracePt t="400313" x="5181600" y="4216400"/>
          <p14:tracePt t="400330" x="5143500" y="4229100"/>
          <p14:tracePt t="400347" x="5099050" y="4248150"/>
          <p14:tracePt t="400363" x="5092700" y="4254500"/>
          <p14:tracePt t="400380" x="5060950" y="4254500"/>
          <p14:tracePt t="400397" x="5029200" y="4254500"/>
          <p14:tracePt t="400413" x="4984750" y="4254500"/>
          <p14:tracePt t="400430" x="4965700" y="4267200"/>
          <p14:tracePt t="400447" x="4933950" y="4267200"/>
          <p14:tracePt t="400463" x="4895850" y="4267200"/>
          <p14:tracePt t="400480" x="4857750" y="4273550"/>
          <p14:tracePt t="400497" x="4826000" y="4292600"/>
          <p14:tracePt t="400513" x="4800600" y="4305300"/>
          <p14:tracePt t="400530" x="4775200" y="4311650"/>
          <p14:tracePt t="400531" x="4749800" y="4330700"/>
          <p14:tracePt t="400547" x="4743450" y="4330700"/>
          <p14:tracePt t="400563" x="4730750" y="4343400"/>
          <p14:tracePt t="400580" x="4718050" y="4343400"/>
          <p14:tracePt t="400597" x="4679950" y="4362450"/>
          <p14:tracePt t="400613" x="4654550" y="4387850"/>
          <p14:tracePt t="400630" x="4591050" y="4425950"/>
          <p14:tracePt t="400647" x="4533900" y="4470400"/>
          <p14:tracePt t="400663" x="4476750" y="4508500"/>
          <p14:tracePt t="400680" x="4381500" y="4572000"/>
          <p14:tracePt t="400697" x="4318000" y="4635500"/>
          <p14:tracePt t="400713" x="4273550" y="4686300"/>
          <p14:tracePt t="400730" x="4235450" y="4718050"/>
          <p14:tracePt t="400731" x="4216400" y="4749800"/>
          <p14:tracePt t="400747" x="4191000" y="4768850"/>
          <p14:tracePt t="400763" x="4178300" y="4800600"/>
          <p14:tracePt t="400780" x="4146550" y="4845050"/>
          <p14:tracePt t="400797" x="4127500" y="4883150"/>
          <p14:tracePt t="400813" x="4108450" y="4927600"/>
          <p14:tracePt t="400830" x="4102100" y="4953000"/>
          <p14:tracePt t="400847" x="4095750" y="4984750"/>
          <p14:tracePt t="400864" x="4089400" y="4991100"/>
          <p14:tracePt t="400880" x="4070350" y="5016500"/>
          <p14:tracePt t="400897" x="4070350" y="5022850"/>
          <p14:tracePt t="400915" x="4070350" y="5029200"/>
          <p14:tracePt t="401035" x="4064000" y="5054600"/>
          <p14:tracePt t="401043" x="4051300" y="5073650"/>
          <p14:tracePt t="401059" x="4051300" y="5080000"/>
          <p14:tracePt t="401067" x="4044950" y="5092700"/>
          <p14:tracePt t="401080" x="4044950" y="5105400"/>
          <p14:tracePt t="401097" x="4032250" y="5118100"/>
          <p14:tracePt t="401114" x="4025900" y="5137150"/>
          <p14:tracePt t="401130" x="4013200" y="5149850"/>
          <p14:tracePt t="401323" x="4013200" y="5143500"/>
          <p14:tracePt t="401331" x="4013200" y="5118100"/>
          <p14:tracePt t="401347" x="3987800" y="5080000"/>
          <p14:tracePt t="401364" x="3968750" y="5048250"/>
          <p14:tracePt t="401380" x="3962400" y="5022850"/>
          <p14:tracePt t="401397" x="3943350" y="4965700"/>
          <p14:tracePt t="401414" x="3924300" y="4940300"/>
          <p14:tracePt t="401430" x="3886200" y="4889500"/>
          <p14:tracePt t="401447" x="3879850" y="4870450"/>
          <p14:tracePt t="401464" x="3867150" y="4832350"/>
          <p14:tracePt t="401480" x="3854450" y="4806950"/>
          <p14:tracePt t="401497" x="3848100" y="4781550"/>
          <p14:tracePt t="401513" x="3835400" y="4768850"/>
          <p14:tracePt t="401530" x="3835400" y="4762500"/>
          <p14:tracePt t="401571" x="3829050" y="4749800"/>
          <p14:tracePt t="401595" x="3822700" y="4762500"/>
          <p14:tracePt t="401603" x="3803650" y="4781550"/>
          <p14:tracePt t="401614" x="3803650" y="4787900"/>
          <p14:tracePt t="401630" x="3803650" y="4813300"/>
          <p14:tracePt t="401647" x="3790950" y="4857750"/>
          <p14:tracePt t="401664" x="3784600" y="4933950"/>
          <p14:tracePt t="401680" x="3784600" y="4991100"/>
          <p14:tracePt t="401697" x="3759200" y="5086350"/>
          <p14:tracePt t="401714" x="3759200" y="5168900"/>
          <p14:tracePt t="401730" x="3752850" y="5245100"/>
          <p14:tracePt t="401731" x="3752850" y="5270500"/>
          <p14:tracePt t="401747" x="3752850" y="5327650"/>
          <p14:tracePt t="401764" x="3752850" y="5372100"/>
          <p14:tracePt t="401780" x="3752850" y="5416550"/>
          <p14:tracePt t="401797" x="3752850" y="5486400"/>
          <p14:tracePt t="401814" x="3752850" y="5549900"/>
          <p14:tracePt t="401830" x="3752850" y="5607050"/>
          <p14:tracePt t="401847" x="3752850" y="5664200"/>
          <p14:tracePt t="401864" x="3765550" y="5689600"/>
          <p14:tracePt t="401880" x="3765550" y="5715000"/>
          <p14:tracePt t="401897" x="3778250" y="5746750"/>
          <p14:tracePt t="401914" x="3810000" y="5784850"/>
          <p14:tracePt t="401930" x="3822700" y="5797550"/>
          <p14:tracePt t="401931" x="3841750" y="5816600"/>
          <p14:tracePt t="401947" x="3854450" y="5842000"/>
          <p14:tracePt t="401964" x="3911600" y="5880100"/>
          <p14:tracePt t="401980" x="3968750" y="5899150"/>
          <p14:tracePt t="401997" x="4057650" y="5937250"/>
          <p14:tracePt t="402014" x="4171950" y="6000750"/>
          <p14:tracePt t="402030" x="4324350" y="6038850"/>
          <p14:tracePt t="402047" x="4432300" y="6057900"/>
          <p14:tracePt t="402064" x="4514850" y="6096000"/>
          <p14:tracePt t="402080" x="4572000" y="6115050"/>
          <p14:tracePt t="402097" x="4629150" y="6134100"/>
          <p14:tracePt t="402114" x="4660900" y="6146800"/>
          <p14:tracePt t="402130" x="4679950" y="6159500"/>
          <p14:tracePt t="402131" x="4699000" y="6165850"/>
          <p14:tracePt t="402147" x="4749800" y="6184900"/>
          <p14:tracePt t="402164" x="4826000" y="6184900"/>
          <p14:tracePt t="402180" x="4914900" y="6197600"/>
          <p14:tracePt t="402197" x="5022850" y="6203950"/>
          <p14:tracePt t="402214" x="5181600" y="6203950"/>
          <p14:tracePt t="402230" x="5340350" y="6203950"/>
          <p14:tracePt t="402247" x="5448300" y="6203950"/>
          <p14:tracePt t="402264" x="5518150" y="6203950"/>
          <p14:tracePt t="402281" x="5581650" y="6203950"/>
          <p14:tracePt t="402297" x="5607050" y="6203950"/>
          <p14:tracePt t="402314" x="5632450" y="6203950"/>
          <p14:tracePt t="402331" x="5651500" y="6197600"/>
          <p14:tracePt t="402331" x="5670550" y="6191250"/>
          <p14:tracePt t="402347" x="5702300" y="6178550"/>
          <p14:tracePt t="402364" x="5816600" y="6146800"/>
          <p14:tracePt t="402380" x="5962650" y="6108700"/>
          <p14:tracePt t="402397" x="6146800" y="6057900"/>
          <p14:tracePt t="402414" x="6292850" y="6019800"/>
          <p14:tracePt t="402431" x="6407150" y="6000750"/>
          <p14:tracePt t="402447" x="6470650" y="5988050"/>
          <p14:tracePt t="402464" x="6489700" y="5969000"/>
          <p14:tracePt t="402499" x="6496050" y="5962650"/>
          <p14:tracePt t="402547" x="6515100" y="5962650"/>
          <p14:tracePt t="402555" x="6521450" y="5956300"/>
          <p14:tracePt t="402635" x="6527800" y="5956300"/>
          <p14:tracePt t="402651" x="6546850" y="5949950"/>
          <p14:tracePt t="402667" x="6553200" y="5949950"/>
          <p14:tracePt t="402675" x="6559550" y="5937250"/>
          <p14:tracePt t="402691" x="6565900" y="5930900"/>
          <p14:tracePt t="402707" x="6572250" y="5924550"/>
          <p14:tracePt t="403140" x="6591300" y="5905500"/>
          <p14:tracePt t="403147" x="6610350" y="5905500"/>
          <p14:tracePt t="403164" x="6667500" y="5880100"/>
          <p14:tracePt t="403181" x="6699250" y="5867400"/>
          <p14:tracePt t="403197" x="6743700" y="5861050"/>
          <p14:tracePt t="403214" x="6756400" y="5861050"/>
          <p14:tracePt t="403231" x="6788150" y="5842000"/>
          <p14:tracePt t="403247" x="6794500" y="5835650"/>
          <p14:tracePt t="403307" x="6807200" y="5829300"/>
          <p14:tracePt t="403372" x="6807200" y="5810250"/>
          <p14:tracePt t="403780" x="6807200" y="5803900"/>
          <p14:tracePt t="403787" x="6807200" y="5797550"/>
          <p14:tracePt t="403798" x="6807200" y="5791200"/>
          <p14:tracePt t="403814" x="6807200" y="5772150"/>
          <p14:tracePt t="403876" x="6800850" y="5765800"/>
          <p14:tracePt t="403947" x="6800850" y="5759450"/>
          <p14:tracePt t="403956" x="6800850" y="5753100"/>
          <p14:tracePt t="403980" x="6800850" y="5734050"/>
          <p14:tracePt t="404011" x="6800850" y="5727700"/>
          <p14:tracePt t="404028" x="6800850" y="5721350"/>
          <p14:tracePt t="404468" x="6800850" y="5715000"/>
          <p14:tracePt t="404492" x="6807200" y="5708650"/>
          <p14:tracePt t="404516" x="6807200" y="5702300"/>
          <p14:tracePt t="406164" x="6788150" y="5702300"/>
          <p14:tracePt t="406172" x="6756400" y="5702300"/>
          <p14:tracePt t="406181" x="6718300" y="5702300"/>
          <p14:tracePt t="406198" x="6623050" y="5715000"/>
          <p14:tracePt t="406215" x="6502400" y="5715000"/>
          <p14:tracePt t="406231" x="6292850" y="5715000"/>
          <p14:tracePt t="406248" x="6051550" y="5715000"/>
          <p14:tracePt t="406265" x="5791200" y="5715000"/>
          <p14:tracePt t="406281" x="5613400" y="5715000"/>
          <p14:tracePt t="406298" x="5492750" y="5715000"/>
          <p14:tracePt t="406315" x="5397500" y="5715000"/>
          <p14:tracePt t="406331" x="5295900" y="5715000"/>
          <p14:tracePt t="406348" x="5194300" y="5740400"/>
          <p14:tracePt t="406365" x="5143500" y="5753100"/>
          <p14:tracePt t="406381" x="5099050" y="5753100"/>
          <p14:tracePt t="406398" x="5060950" y="5759450"/>
          <p14:tracePt t="406415" x="5048250" y="5759450"/>
          <p14:tracePt t="406431" x="5041900" y="5765800"/>
          <p14:tracePt t="406452" x="5029200" y="5772150"/>
          <p14:tracePt t="406644" x="5041900" y="5772150"/>
          <p14:tracePt t="406652" x="5060950" y="5772150"/>
          <p14:tracePt t="406665" x="5073650" y="5772150"/>
          <p14:tracePt t="406681" x="5111750" y="5772150"/>
          <p14:tracePt t="406698" x="5143500" y="5772150"/>
          <p14:tracePt t="406715" x="5175250" y="5772150"/>
          <p14:tracePt t="406731" x="5194300" y="5772150"/>
          <p14:tracePt t="406748" x="5232400" y="5772150"/>
          <p14:tracePt t="406765" x="5276850" y="5772150"/>
          <p14:tracePt t="406781" x="5340350" y="5772150"/>
          <p14:tracePt t="406798" x="5397500" y="5772150"/>
          <p14:tracePt t="406815" x="5454650" y="5772150"/>
          <p14:tracePt t="406831" x="5486400" y="5772150"/>
          <p14:tracePt t="406848" x="5518150" y="5772150"/>
          <p14:tracePt t="406865" x="5543550" y="5784850"/>
          <p14:tracePt t="406882" x="5562600" y="5784850"/>
          <p14:tracePt t="406898" x="5575300" y="5784850"/>
          <p14:tracePt t="406915" x="5581650" y="5791200"/>
          <p14:tracePt t="406932" x="5613400" y="5791200"/>
          <p14:tracePt t="406932" x="5626100" y="5791200"/>
          <p14:tracePt t="406948" x="5664200" y="5791200"/>
          <p14:tracePt t="406965" x="5753100" y="5791200"/>
          <p14:tracePt t="406981" x="5861050" y="5791200"/>
          <p14:tracePt t="406998" x="5988050" y="5791200"/>
          <p14:tracePt t="407015" x="6146800" y="5803900"/>
          <p14:tracePt t="407032" x="6292850" y="5829300"/>
          <p14:tracePt t="407048" x="6369050" y="5842000"/>
          <p14:tracePt t="407065" x="6413500" y="5848350"/>
          <p14:tracePt t="407082" x="6432550" y="5854700"/>
          <p14:tracePt t="407098" x="6483350" y="5873750"/>
          <p14:tracePt t="407115" x="6496050" y="5873750"/>
          <p14:tracePt t="407132" x="6540500" y="5886450"/>
          <p14:tracePt t="407132" x="6559550" y="5892800"/>
          <p14:tracePt t="407148" x="6661150" y="5962650"/>
          <p14:tracePt t="407165" x="6724650" y="6000750"/>
          <p14:tracePt t="407182" x="6769100" y="6045200"/>
          <p14:tracePt t="407198" x="6826250" y="6064250"/>
          <p14:tracePt t="407215" x="6851650" y="6076950"/>
          <p14:tracePt t="407232" x="6858000" y="6076950"/>
          <p14:tracePt t="407248" x="6883400" y="6083300"/>
          <p14:tracePt t="407265" x="6889750" y="6083300"/>
          <p14:tracePt t="407282" x="6921500" y="6083300"/>
          <p14:tracePt t="407298" x="6946900" y="6096000"/>
          <p14:tracePt t="407315" x="6978650" y="6102350"/>
          <p14:tracePt t="407332" x="7010400" y="6102350"/>
          <p14:tracePt t="407332" x="7016750" y="6102350"/>
          <p14:tracePt t="407348" x="7054850" y="6121400"/>
          <p14:tracePt t="407365" x="7092950" y="6121400"/>
          <p14:tracePt t="407382" x="7143750" y="6127750"/>
          <p14:tracePt t="407398" x="7194550" y="6127750"/>
          <p14:tracePt t="407415" x="7251700" y="6140450"/>
          <p14:tracePt t="407432" x="7308850" y="6140450"/>
          <p14:tracePt t="407448" x="7346950" y="6140450"/>
          <p14:tracePt t="407465" x="7366000" y="6140450"/>
          <p14:tracePt t="407482" x="7385050" y="6134100"/>
          <p14:tracePt t="407498" x="7391400" y="6127750"/>
          <p14:tracePt t="407515" x="7397750" y="6127750"/>
          <p14:tracePt t="407532" x="7404100" y="6121400"/>
          <p14:tracePt t="407548" x="7442200" y="6096000"/>
          <p14:tracePt t="407565" x="7480300" y="6064250"/>
          <p14:tracePt t="407582" x="7537450" y="6019800"/>
          <p14:tracePt t="407598" x="7588250" y="5981700"/>
          <p14:tracePt t="407615" x="7632700" y="5956300"/>
          <p14:tracePt t="407632" x="7639050" y="5943600"/>
          <p14:tracePt t="407648" x="7639050" y="5930900"/>
          <p14:tracePt t="407665" x="7639050" y="5911850"/>
          <p14:tracePt t="407682" x="7607300" y="5886450"/>
          <p14:tracePt t="407698" x="7378700" y="5886450"/>
          <p14:tracePt t="407715" x="7035800" y="5886450"/>
          <p14:tracePt t="407732" x="6553200" y="5937250"/>
          <p14:tracePt t="407732" x="6330950" y="5949950"/>
          <p14:tracePt t="407748" x="5822950" y="6038850"/>
          <p14:tracePt t="407765" x="5448300" y="6134100"/>
          <p14:tracePt t="407782" x="5175250" y="6235700"/>
          <p14:tracePt t="407798" x="4965700" y="6261100"/>
          <p14:tracePt t="407815" x="4832350" y="6299200"/>
          <p14:tracePt t="407832" x="4749800" y="6318250"/>
          <p14:tracePt t="407848" x="4667250" y="6350000"/>
          <p14:tracePt t="407865" x="4616450" y="6369050"/>
          <p14:tracePt t="407882" x="4559300" y="6388100"/>
          <p14:tracePt t="407898" x="4502150" y="6407150"/>
          <p14:tracePt t="407915" x="4438650" y="6407150"/>
          <p14:tracePt t="407932" x="4362450" y="6413500"/>
          <p14:tracePt t="407932" x="4305300" y="6413500"/>
          <p14:tracePt t="407948" x="4197350" y="6413500"/>
          <p14:tracePt t="407965" x="4057650" y="6413500"/>
          <p14:tracePt t="407982" x="3879850" y="6413500"/>
          <p14:tracePt t="407998" x="3683000" y="6356350"/>
          <p14:tracePt t="408015" x="3517900" y="6318250"/>
          <p14:tracePt t="408032" x="3371850" y="6292850"/>
          <p14:tracePt t="408049" x="3257550" y="6261100"/>
          <p14:tracePt t="408065" x="3124200" y="6210300"/>
          <p14:tracePt t="408082" x="3028950" y="6184900"/>
          <p14:tracePt t="408099" x="2914650" y="6172200"/>
          <p14:tracePt t="408115" x="2787650" y="6153150"/>
          <p14:tracePt t="408132" x="2647950" y="6153150"/>
          <p14:tracePt t="408132" x="2578100" y="6153150"/>
          <p14:tracePt t="408149" x="2451100" y="6153150"/>
          <p14:tracePt t="408165" x="2387600" y="6153150"/>
          <p14:tracePt t="408182" x="2317750" y="6153150"/>
          <p14:tracePt t="408199" x="2260600" y="6140450"/>
          <p14:tracePt t="408215" x="2209800" y="6140450"/>
          <p14:tracePt t="408232" x="2152650" y="6127750"/>
          <p14:tracePt t="408249" x="2070100" y="6127750"/>
          <p14:tracePt t="408265" x="2019300" y="6127750"/>
          <p14:tracePt t="408282" x="1962150" y="6127750"/>
          <p14:tracePt t="408299" x="1917700" y="6121400"/>
          <p14:tracePt t="408315" x="1892300" y="6121400"/>
          <p14:tracePt t="408333" x="1885950" y="6121400"/>
          <p14:tracePt t="408493" x="1892300" y="6121400"/>
          <p14:tracePt t="408501" x="1898650" y="6121400"/>
          <p14:tracePt t="408515" x="1924050" y="6115050"/>
          <p14:tracePt t="408532" x="1943100" y="6102350"/>
          <p14:tracePt t="408533" x="1968500" y="6102350"/>
          <p14:tracePt t="408548" x="2012950" y="6096000"/>
          <p14:tracePt t="408565" x="2057400" y="6089650"/>
          <p14:tracePt t="408582" x="2101850" y="6076950"/>
          <p14:tracePt t="408599" x="2171700" y="6057900"/>
          <p14:tracePt t="408615" x="2209800" y="6057900"/>
          <p14:tracePt t="408632" x="2260600" y="6057900"/>
          <p14:tracePt t="408649" x="2305050" y="6045200"/>
          <p14:tracePt t="408665" x="2330450" y="6045200"/>
          <p14:tracePt t="408682" x="2349500" y="6045200"/>
          <p14:tracePt t="408701" x="2362200" y="6045200"/>
          <p14:tracePt t="408717" x="2381250" y="6051550"/>
          <p14:tracePt t="408749" x="2387600" y="6057900"/>
          <p14:tracePt t="408789" x="2393950" y="6064250"/>
          <p14:tracePt t="408901" x="2400300" y="6070600"/>
          <p14:tracePt t="408909" x="2413000" y="6076950"/>
          <p14:tracePt t="408917" x="2419350" y="6089650"/>
          <p14:tracePt t="408933" x="2425700" y="6096000"/>
          <p14:tracePt t="408949" x="2457450" y="6096000"/>
          <p14:tracePt t="408965" x="2527300" y="6102350"/>
          <p14:tracePt t="408982" x="2559050" y="6102350"/>
          <p14:tracePt t="408999" x="2584450" y="6102350"/>
          <p14:tracePt t="409015" x="2597150" y="6102350"/>
          <p14:tracePt t="409032" x="2628900" y="6102350"/>
          <p14:tracePt t="409049" x="2660650" y="6102350"/>
          <p14:tracePt t="409065" x="2692400" y="6102350"/>
          <p14:tracePt t="409082" x="2717800" y="6102350"/>
          <p14:tracePt t="409099" x="2749550" y="6102350"/>
          <p14:tracePt t="409115" x="2794000" y="6102350"/>
          <p14:tracePt t="409132" x="2819400" y="6102350"/>
          <p14:tracePt t="409133" x="2825750" y="6102350"/>
          <p14:tracePt t="409149" x="2838450" y="6102350"/>
          <p14:tracePt t="409165" x="2857500" y="6102350"/>
          <p14:tracePt t="409182" x="2870200" y="6102350"/>
          <p14:tracePt t="409199" x="2876550" y="6102350"/>
          <p14:tracePt t="409215" x="2895600" y="6102350"/>
          <p14:tracePt t="409232" x="2908300" y="6102350"/>
          <p14:tracePt t="409249" x="2933700" y="6096000"/>
          <p14:tracePt t="409265" x="2959100" y="6096000"/>
          <p14:tracePt t="409282" x="3003550" y="6076950"/>
          <p14:tracePt t="409299" x="3048000" y="6064250"/>
          <p14:tracePt t="409315" x="3092450" y="6045200"/>
          <p14:tracePt t="409332" x="3117850" y="6038850"/>
          <p14:tracePt t="409349" x="3162300" y="6019800"/>
          <p14:tracePt t="409365" x="3181350" y="6013450"/>
          <p14:tracePt t="409382" x="3200400" y="5988050"/>
          <p14:tracePt t="409399" x="3225800" y="5962650"/>
          <p14:tracePt t="409415" x="3244850" y="5949950"/>
          <p14:tracePt t="409432" x="3263900" y="5943600"/>
          <p14:tracePt t="409449" x="3302000" y="5911850"/>
          <p14:tracePt t="409465" x="3346450" y="5899150"/>
          <p14:tracePt t="409482" x="3429000" y="5867400"/>
          <p14:tracePt t="409499" x="3498850" y="5848350"/>
          <p14:tracePt t="409516" x="3581400" y="5816600"/>
          <p14:tracePt t="409532" x="3625850" y="5816600"/>
          <p14:tracePt t="409533" x="3644900" y="5816600"/>
          <p14:tracePt t="409549" x="3670300" y="5816600"/>
          <p14:tracePt t="409565" x="3676650" y="5816600"/>
          <p14:tracePt t="409589" x="3683000" y="5816600"/>
          <p14:tracePt t="409621" x="3702050" y="5816600"/>
          <p14:tracePt t="409709" x="3708400" y="5816600"/>
          <p14:tracePt t="409757" x="3708400" y="5822950"/>
          <p14:tracePt t="409781" x="3695700" y="5829300"/>
          <p14:tracePt t="409829" x="3683000" y="5829300"/>
          <p14:tracePt t="409853" x="3676650" y="5829300"/>
          <p14:tracePt t="409861" x="3670300" y="5829300"/>
          <p14:tracePt t="410077" x="3657600" y="5822950"/>
          <p14:tracePt t="410085" x="3625850" y="5822950"/>
          <p14:tracePt t="410099" x="3556000" y="5835650"/>
          <p14:tracePt t="410116" x="3365500" y="5848350"/>
          <p14:tracePt t="410132" x="3098800" y="5880100"/>
          <p14:tracePt t="410133" x="2965450" y="5880100"/>
          <p14:tracePt t="410149" x="2603500" y="5880100"/>
          <p14:tracePt t="410166" x="2292350" y="5873750"/>
          <p14:tracePt t="410182" x="2095500" y="5848350"/>
          <p14:tracePt t="410199" x="1962150" y="5810250"/>
          <p14:tracePt t="410216" x="1936750" y="5797550"/>
          <p14:tracePt t="410232" x="1917700" y="5791200"/>
          <p14:tracePt t="410253" x="1905000" y="5791200"/>
          <p14:tracePt t="410269" x="1892300" y="5784850"/>
          <p14:tracePt t="410282" x="1885950" y="5778500"/>
          <p14:tracePt t="410299" x="1879600" y="5772150"/>
          <p14:tracePt t="410316" x="1866900" y="5759450"/>
          <p14:tracePt t="410332" x="1854200" y="5753100"/>
          <p14:tracePt t="410349" x="1822450" y="5727700"/>
          <p14:tracePt t="410366" x="1797050" y="5721350"/>
          <p14:tracePt t="410382" x="1771650" y="5715000"/>
          <p14:tracePt t="410399" x="1739900" y="5695950"/>
          <p14:tracePt t="410416" x="1720850" y="5695950"/>
          <p14:tracePt t="410432" x="1714500" y="5695950"/>
          <p14:tracePt t="410449" x="1708150" y="5695950"/>
          <p14:tracePt t="410597" x="1714500" y="5695950"/>
          <p14:tracePt t="410613" x="1720850" y="5695950"/>
          <p14:tracePt t="410653" x="1733550" y="5695950"/>
          <p14:tracePt t="410661" x="1739900" y="5695950"/>
          <p14:tracePt t="413078" x="1746250" y="5695950"/>
          <p14:tracePt t="413126" x="1752600" y="5695950"/>
          <p14:tracePt t="413150" x="1758950" y="5695950"/>
          <p14:tracePt t="413166" x="1778000" y="5695950"/>
          <p14:tracePt t="413174" x="1790700" y="5689600"/>
          <p14:tracePt t="413183" x="1803400" y="5689600"/>
          <p14:tracePt t="413200" x="1835150" y="5676900"/>
          <p14:tracePt t="413216" x="1885950" y="5651500"/>
          <p14:tracePt t="413233" x="1930400" y="5645150"/>
          <p14:tracePt t="413250" x="1974850" y="5645150"/>
          <p14:tracePt t="413266" x="2012950" y="5645150"/>
          <p14:tracePt t="413302" x="2019300" y="5645150"/>
          <p14:tracePt t="413374" x="2038350" y="5645150"/>
          <p14:tracePt t="414414" x="2051050" y="5645150"/>
          <p14:tracePt t="414422" x="2108200" y="5645150"/>
          <p14:tracePt t="414433" x="2165350" y="5670550"/>
          <p14:tracePt t="414450" x="2381250" y="5753100"/>
          <p14:tracePt t="414467" x="2616200" y="5810250"/>
          <p14:tracePt t="414483" x="2755900" y="5822950"/>
          <p14:tracePt t="414500" x="2825750" y="5842000"/>
          <p14:tracePt t="414517" x="2863850" y="5854700"/>
          <p14:tracePt t="414533" x="2901950" y="5861050"/>
          <p14:tracePt t="414534" x="2908300" y="5861050"/>
          <p14:tracePt t="414550" x="2946400" y="5867400"/>
          <p14:tracePt t="414567" x="2990850" y="5886450"/>
          <p14:tracePt t="414583" x="3035300" y="5886450"/>
          <p14:tracePt t="414600" x="3079750" y="5899150"/>
          <p14:tracePt t="414617" x="3124200" y="5899150"/>
          <p14:tracePt t="414633" x="3168650" y="5899150"/>
          <p14:tracePt t="414650" x="3200400" y="5905500"/>
          <p14:tracePt t="414667" x="3225800" y="5905500"/>
          <p14:tracePt t="414683" x="3244850" y="5911850"/>
          <p14:tracePt t="414702" x="3244850" y="5924550"/>
          <p14:tracePt t="414717" x="3251200" y="5930900"/>
          <p14:tracePt t="414734" x="3251200" y="5937250"/>
          <p14:tracePt t="414750" x="3251200" y="5943600"/>
          <p14:tracePt t="414767" x="3251200" y="5969000"/>
          <p14:tracePt t="414783" x="3257550" y="5994400"/>
          <p14:tracePt t="414800" x="3276600" y="6013450"/>
          <p14:tracePt t="414817" x="3289300" y="6032500"/>
          <p14:tracePt t="414833" x="3314700" y="6057900"/>
          <p14:tracePt t="414850" x="3359150" y="6057900"/>
          <p14:tracePt t="414867" x="3429000" y="6064250"/>
          <p14:tracePt t="414883" x="3505200" y="6064250"/>
          <p14:tracePt t="414900" x="3575050" y="6064250"/>
          <p14:tracePt t="414917" x="3594100" y="6064250"/>
          <p14:tracePt t="414942" x="3606800" y="6064250"/>
          <p14:tracePt t="414950" x="3613150" y="6057900"/>
          <p14:tracePt t="415046" x="3613150" y="6051550"/>
          <p14:tracePt t="415062" x="3613150" y="6045200"/>
          <p14:tracePt t="415070" x="3613150" y="6026150"/>
          <p14:tracePt t="415083" x="3613150" y="6019800"/>
          <p14:tracePt t="415100" x="3613150" y="6007100"/>
          <p14:tracePt t="415117" x="3619500" y="5969000"/>
          <p14:tracePt t="415133" x="3638550" y="5930900"/>
          <p14:tracePt t="415134" x="3638550" y="5918200"/>
          <p14:tracePt t="415150" x="3657600" y="5886450"/>
          <p14:tracePt t="415167" x="3657600" y="5867400"/>
          <p14:tracePt t="415183" x="3663950" y="5854700"/>
          <p14:tracePt t="415200" x="3663950" y="5848350"/>
          <p14:tracePt t="415486" x="3657600" y="5861050"/>
          <p14:tracePt t="415494" x="3651250" y="5867400"/>
          <p14:tracePt t="415502" x="3644900" y="5873750"/>
          <p14:tracePt t="415517" x="3638550" y="5892800"/>
          <p14:tracePt t="415534" x="3619500" y="5918200"/>
          <p14:tracePt t="415534" x="3613150" y="5930900"/>
          <p14:tracePt t="415550" x="3600450" y="5949950"/>
          <p14:tracePt t="415567" x="3587750" y="5956300"/>
          <p14:tracePt t="415584" x="3587750" y="5962650"/>
          <p14:tracePt t="415974" x="3600450" y="5962650"/>
          <p14:tracePt t="415982" x="3619500" y="5949950"/>
          <p14:tracePt t="416000" x="3733800" y="5892800"/>
          <p14:tracePt t="416017" x="3886200" y="5803900"/>
          <p14:tracePt t="416034" x="3962400" y="5753100"/>
          <p14:tracePt t="416050" x="4432300" y="5645150"/>
          <p14:tracePt t="416067" x="4806950" y="5537200"/>
          <p14:tracePt t="416084" x="5073650" y="5467350"/>
          <p14:tracePt t="416100" x="5245100" y="5397500"/>
          <p14:tracePt t="416117" x="5270500" y="5372100"/>
          <p14:tracePt t="416134" x="5289550" y="5346700"/>
          <p14:tracePt t="416134" x="5295900" y="5334000"/>
          <p14:tracePt t="416150" x="5308600" y="5295900"/>
          <p14:tracePt t="416167" x="5314950" y="5251450"/>
          <p14:tracePt t="416184" x="5346700" y="5194300"/>
          <p14:tracePt t="416200" x="5365750" y="5137150"/>
          <p14:tracePt t="416217" x="5403850" y="5067300"/>
          <p14:tracePt t="416234" x="5448300" y="5003800"/>
          <p14:tracePt t="416250" x="5461000" y="4972050"/>
          <p14:tracePt t="416267" x="5480050" y="4933950"/>
          <p14:tracePt t="416284" x="5492750" y="4914900"/>
          <p14:tracePt t="416300" x="5499100" y="4908550"/>
          <p14:tracePt t="416317" x="5505450" y="4902200"/>
          <p14:tracePt t="416334" x="5505450" y="4889500"/>
          <p14:tracePt t="416350" x="5511800" y="4870450"/>
          <p14:tracePt t="416374" x="5518150" y="4864100"/>
          <p14:tracePt t="416384" x="5524500" y="4857750"/>
          <p14:tracePt t="416406" x="5524500" y="4851400"/>
          <p14:tracePt t="416417" x="5524500" y="4845050"/>
          <p14:tracePt t="416434" x="5537200" y="4832350"/>
          <p14:tracePt t="416782" x="5549900" y="4832350"/>
          <p14:tracePt t="416790" x="5556250" y="4826000"/>
          <p14:tracePt t="416806" x="5562600" y="4819650"/>
          <p14:tracePt t="416823" x="5575300" y="4813300"/>
          <p14:tracePt t="416834" x="5581650" y="4806950"/>
          <p14:tracePt t="416851" x="5588000" y="4800600"/>
          <p14:tracePt t="416867" x="5594350" y="4787900"/>
          <p14:tracePt t="416884" x="5600700" y="4787900"/>
          <p14:tracePt t="416900" x="5607050" y="4781550"/>
          <p14:tracePt t="416919" x="5619750" y="4775200"/>
          <p14:tracePt t="416934" x="5626100" y="4768850"/>
          <p14:tracePt t="417951" x="5632450" y="4762500"/>
          <p14:tracePt t="418655" x="5638800" y="4762500"/>
          <p14:tracePt t="418663" x="5645150" y="4762500"/>
          <p14:tracePt t="418679" x="5695950" y="4775200"/>
          <p14:tracePt t="418687" x="5765800" y="4787900"/>
          <p14:tracePt t="418701" x="5861050" y="4826000"/>
          <p14:tracePt t="418718" x="6057900" y="4864100"/>
          <p14:tracePt t="418719" x="6134100" y="4889500"/>
          <p14:tracePt t="418734" x="6210300" y="4914900"/>
          <p14:tracePt t="418751" x="6337300" y="4978400"/>
          <p14:tracePt t="418768" x="6400800" y="5041900"/>
          <p14:tracePt t="418784" x="6407150" y="5054600"/>
          <p14:tracePt t="418801" x="6413500" y="5099050"/>
          <p14:tracePt t="418818" x="6413500" y="5105400"/>
          <p14:tracePt t="418839" x="6413500" y="5118100"/>
          <p14:tracePt t="418911" x="6413500" y="5130800"/>
          <p14:tracePt t="418991" x="6413500" y="5137150"/>
          <p14:tracePt t="420143" x="6407150" y="5137150"/>
          <p14:tracePt t="420151" x="6400800" y="5137150"/>
          <p14:tracePt t="420168" x="6394450" y="5137150"/>
          <p14:tracePt t="420199" x="6375400" y="5137150"/>
          <p14:tracePt t="420215" x="6369050" y="5137150"/>
          <p14:tracePt t="420231" x="6362700" y="5143500"/>
          <p14:tracePt t="420247" x="6356350" y="5143500"/>
          <p14:tracePt t="420255" x="6337300" y="5143500"/>
          <p14:tracePt t="420268" x="6311900" y="5149850"/>
          <p14:tracePt t="420285" x="6229350" y="5194300"/>
          <p14:tracePt t="420301" x="6089650" y="5257800"/>
          <p14:tracePt t="420318" x="5905500" y="5365750"/>
          <p14:tracePt t="420335" x="5753100" y="5429250"/>
          <p14:tracePt t="420335" x="5708650" y="5448300"/>
          <p14:tracePt t="420351" x="5651500" y="5454650"/>
          <p14:tracePt t="420368" x="5594350" y="5492750"/>
          <p14:tracePt t="420385" x="5568950" y="5499100"/>
          <p14:tracePt t="420401" x="5562600" y="5499100"/>
          <p14:tracePt t="420418" x="5537200" y="5499100"/>
          <p14:tracePt t="420435" x="5492750" y="5480050"/>
          <p14:tracePt t="420451" x="5467350" y="5441950"/>
          <p14:tracePt t="420468" x="5441950" y="5429250"/>
          <p14:tracePt t="420485" x="5416550" y="5391150"/>
          <p14:tracePt t="420501" x="5391150" y="5359400"/>
          <p14:tracePt t="420518" x="5384800" y="5346700"/>
          <p14:tracePt t="420535" x="5372100" y="5327650"/>
          <p14:tracePt t="420551" x="5372100" y="5308600"/>
          <p14:tracePt t="420568" x="5372100" y="5302250"/>
          <p14:tracePt t="420585" x="5372100" y="5289550"/>
          <p14:tracePt t="421240" x="5372100" y="5283200"/>
          <p14:tracePt t="423344" x="5359400" y="5289550"/>
          <p14:tracePt t="423352" x="5353050" y="5295900"/>
          <p14:tracePt t="423369" x="5340350" y="5295900"/>
          <p14:tracePt t="423385" x="5334000" y="5302250"/>
          <p14:tracePt t="423402" x="5327650" y="5308600"/>
          <p14:tracePt t="423472" x="5327650" y="5321300"/>
          <p14:tracePt t="423488" x="5327650" y="5340350"/>
          <p14:tracePt t="423496" x="5327650" y="5353050"/>
          <p14:tracePt t="423504" x="5327650" y="5359400"/>
          <p14:tracePt t="423519" x="5327650" y="5384800"/>
          <p14:tracePt t="423535" x="5327650" y="5410200"/>
          <p14:tracePt t="423536" x="5314950" y="5416550"/>
          <p14:tracePt t="423552" x="5308600" y="5429250"/>
          <p14:tracePt t="423569" x="5295900" y="5454650"/>
          <p14:tracePt t="423585" x="5295900" y="5461000"/>
          <p14:tracePt t="423602" x="5283200" y="5473700"/>
          <p14:tracePt t="423624" x="5276850" y="5480050"/>
          <p14:tracePt t="423912" x="5276850" y="5473700"/>
          <p14:tracePt t="424008" x="5276850" y="5467350"/>
          <p14:tracePt t="424032" x="5276850" y="5461000"/>
          <p14:tracePt t="424416" x="5270500" y="5454650"/>
          <p14:tracePt t="424456" x="5264150" y="5454650"/>
          <p14:tracePt t="424464" x="5245100" y="5454650"/>
          <p14:tracePt t="424472" x="5238750" y="5454650"/>
          <p14:tracePt t="424486" x="5207000" y="5473700"/>
          <p14:tracePt t="424502" x="5130800" y="5492750"/>
          <p14:tracePt t="424519" x="4991100" y="5549900"/>
          <p14:tracePt t="424536" x="4787900" y="5619750"/>
          <p14:tracePt t="424536" x="4679950" y="5657850"/>
          <p14:tracePt t="424552" x="4591050" y="5683250"/>
          <p14:tracePt t="424569" x="4540250" y="5708650"/>
          <p14:tracePt t="424586" x="4502150" y="5727700"/>
          <p14:tracePt t="424602" x="4438650" y="5765800"/>
          <p14:tracePt t="424619" x="4286250" y="5842000"/>
          <p14:tracePt t="424636" x="4000500" y="5924550"/>
          <p14:tracePt t="424652" x="3600450" y="6070600"/>
          <p14:tracePt t="424669" x="3168650" y="6203950"/>
          <p14:tracePt t="424686" x="2901950" y="6286500"/>
          <p14:tracePt t="424702" x="2705100" y="6343650"/>
          <p14:tracePt t="424719" x="2584450" y="6375400"/>
          <p14:tracePt t="424736" x="2540000" y="6394450"/>
          <p14:tracePt t="424736" x="2520950" y="6407150"/>
          <p14:tracePt t="424752" x="2508250" y="6419850"/>
          <p14:tracePt t="424769" x="2489200" y="6438900"/>
          <p14:tracePt t="424786" x="2489200" y="6445250"/>
          <p14:tracePt t="424802" x="2476500" y="6470650"/>
          <p14:tracePt t="424819" x="2470150" y="6483350"/>
          <p14:tracePt t="425032" x="2470150" y="6477000"/>
          <p14:tracePt t="425040" x="2470150" y="6470650"/>
          <p14:tracePt t="425056" x="2470150" y="6451600"/>
          <p14:tracePt t="425080" x="2489200" y="6432550"/>
          <p14:tracePt t="425697" x="2489200" y="6426200"/>
          <p14:tracePt t="425705" x="2489200" y="6413500"/>
          <p14:tracePt t="425719" x="2489200" y="6407150"/>
          <p14:tracePt t="425736" x="2489200" y="6375400"/>
          <p14:tracePt t="425737" x="2489200" y="6362700"/>
          <p14:tracePt t="425753" x="2495550" y="6350000"/>
          <p14:tracePt t="425769" x="2495550" y="6324600"/>
          <p14:tracePt t="426353" x="2495550" y="6330950"/>
          <p14:tracePt t="426369" x="2501900" y="6356350"/>
          <p14:tracePt t="426617" x="2533650" y="6356350"/>
          <p14:tracePt t="426665" x="2540000" y="6350000"/>
          <p14:tracePt t="426713" x="2546350" y="6350000"/>
          <p14:tracePt t="426721" x="2565400" y="6350000"/>
          <p14:tracePt t="426736" x="2571750" y="6350000"/>
          <p14:tracePt t="426753" x="2603500" y="6350000"/>
          <p14:tracePt t="426770" x="2628900" y="6350000"/>
          <p14:tracePt t="426786" x="2667000" y="6350000"/>
          <p14:tracePt t="426803" x="2698750" y="6350000"/>
          <p14:tracePt t="426819" x="2781300" y="6350000"/>
          <p14:tracePt t="426836" x="2844800" y="6350000"/>
          <p14:tracePt t="426853" x="2952750" y="6350000"/>
          <p14:tracePt t="426870" x="3003550" y="6350000"/>
          <p14:tracePt t="426886" x="3086100" y="6350000"/>
          <p14:tracePt t="426903" x="3117850" y="6350000"/>
          <p14:tracePt t="426920" x="3130550" y="6350000"/>
          <p14:tracePt t="426936" x="3155950" y="6350000"/>
          <p14:tracePt t="426953" x="3162300" y="6350000"/>
          <p14:tracePt t="427009" x="3168650" y="6350000"/>
          <p14:tracePt t="427233" x="3181350" y="6350000"/>
          <p14:tracePt t="427241" x="3194050" y="6350000"/>
          <p14:tracePt t="427253" x="3213100" y="6350000"/>
          <p14:tracePt t="427270" x="3232150" y="6350000"/>
          <p14:tracePt t="427286" x="3251200" y="6350000"/>
          <p14:tracePt t="427303" x="3276600" y="6337300"/>
          <p14:tracePt t="427320" x="3295650" y="6330950"/>
          <p14:tracePt t="427336" x="3314700" y="6318250"/>
          <p14:tracePt t="427353" x="3321050" y="6318250"/>
          <p14:tracePt t="427377" x="3327400" y="6318250"/>
          <p14:tracePt t="427441" x="3346450" y="6318250"/>
          <p14:tracePt t="427457" x="3352800" y="6318250"/>
          <p14:tracePt t="427465" x="3359150" y="6324600"/>
          <p14:tracePt t="427473" x="3371850" y="6324600"/>
          <p14:tracePt t="427486" x="3390900" y="6324600"/>
          <p14:tracePt t="427503" x="3416300" y="6324600"/>
          <p14:tracePt t="427520" x="3448050" y="6324600"/>
          <p14:tracePt t="427536" x="3473450" y="6324600"/>
          <p14:tracePt t="427537" x="3479800" y="6324600"/>
          <p14:tracePt t="427553" x="3511550" y="6324600"/>
          <p14:tracePt t="427570" x="3556000" y="6337300"/>
          <p14:tracePt t="427586" x="3581400" y="6337300"/>
          <p14:tracePt t="427603" x="3625850" y="6337300"/>
          <p14:tracePt t="427620" x="3670300" y="6337300"/>
          <p14:tracePt t="427636" x="3702050" y="6337300"/>
          <p14:tracePt t="427653" x="3746500" y="6337300"/>
          <p14:tracePt t="427670" x="3790950" y="6337300"/>
          <p14:tracePt t="427686" x="3835400" y="6337300"/>
          <p14:tracePt t="427703" x="3867150" y="6337300"/>
          <p14:tracePt t="427720" x="3886200" y="6337300"/>
          <p14:tracePt t="427736" x="3898900" y="6337300"/>
          <p14:tracePt t="427753" x="3917950" y="6343650"/>
          <p14:tracePt t="427770" x="3924300" y="6343650"/>
          <p14:tracePt t="427786" x="3968750" y="6362700"/>
          <p14:tracePt t="427803" x="3994150" y="6369050"/>
          <p14:tracePt t="427820" x="4038600" y="6369050"/>
          <p14:tracePt t="427836" x="4095750" y="6381750"/>
          <p14:tracePt t="427853" x="4152900" y="6381750"/>
          <p14:tracePt t="427870" x="4191000" y="6388100"/>
          <p14:tracePt t="427886" x="4197350" y="6388100"/>
          <p14:tracePt t="427903" x="4216400" y="6388100"/>
          <p14:tracePt t="429425" x="4235450" y="6388100"/>
          <p14:tracePt t="429433" x="4241800" y="6388100"/>
          <p14:tracePt t="429441" x="4279900" y="6369050"/>
          <p14:tracePt t="429453" x="4286250" y="6362700"/>
          <p14:tracePt t="429470" x="4311650" y="6337300"/>
          <p14:tracePt t="429487" x="4318000" y="6324600"/>
          <p14:tracePt t="429513" x="4318000" y="6318250"/>
          <p14:tracePt t="429537" x="4324350" y="6305550"/>
          <p14:tracePt t="429545" x="4324350" y="6299200"/>
          <p14:tracePt t="429585" x="4330700" y="6292850"/>
          <p14:tracePt t="429602" x="4337050" y="6286500"/>
          <p14:tracePt t="429609" x="4343400" y="6280150"/>
          <p14:tracePt t="429625" x="4356100" y="6273800"/>
          <p14:tracePt t="429637" x="4362450" y="6261100"/>
          <p14:tracePt t="429657" x="4362450" y="6254750"/>
          <p14:tracePt t="429670" x="4362450" y="6248400"/>
          <p14:tracePt t="429687" x="4368800" y="6223000"/>
          <p14:tracePt t="429704" x="4381500" y="6197600"/>
          <p14:tracePt t="429720" x="4381500" y="6184900"/>
          <p14:tracePt t="429737" x="4394200" y="6159500"/>
          <p14:tracePt t="429737" x="4394200" y="6146800"/>
          <p14:tracePt t="429753" x="4400550" y="6121400"/>
          <p14:tracePt t="429770" x="4400550" y="6089650"/>
          <p14:tracePt t="429787" x="4400550" y="6057900"/>
          <p14:tracePt t="429804" x="4400550" y="6038850"/>
          <p14:tracePt t="429820" x="4400550" y="6019800"/>
          <p14:tracePt t="429837" x="4400550" y="6007100"/>
          <p14:tracePt t="429854" x="4400550" y="6000750"/>
          <p14:tracePt t="430194" x="4400550" y="5988050"/>
          <p14:tracePt t="430210" x="4400550" y="5981700"/>
          <p14:tracePt t="430266" x="4400550" y="5969000"/>
          <p14:tracePt t="430282" x="4400550" y="5962650"/>
          <p14:tracePt t="430298" x="4400550" y="5949950"/>
          <p14:tracePt t="430314" x="4400550" y="5943600"/>
          <p14:tracePt t="430330" x="4400550" y="5924550"/>
          <p14:tracePt t="430338" x="4400550" y="5911850"/>
          <p14:tracePt t="430354" x="4400550" y="5892800"/>
          <p14:tracePt t="430370" x="4400550" y="5886450"/>
          <p14:tracePt t="430387" x="4406900" y="5861050"/>
          <p14:tracePt t="430418" x="4406900" y="5854700"/>
          <p14:tracePt t="430458" x="4425950" y="5835650"/>
          <p14:tracePt t="430482" x="4425950" y="5829300"/>
          <p14:tracePt t="430490" x="4432300" y="5822950"/>
          <p14:tracePt t="430674" x="4432300" y="5829300"/>
          <p14:tracePt t="430698" x="4425950" y="5848350"/>
          <p14:tracePt t="430714" x="4413250" y="5854700"/>
          <p14:tracePt t="430738" x="4413250" y="5861050"/>
          <p14:tracePt t="430746" x="4406900" y="5867400"/>
          <p14:tracePt t="430770" x="4400550" y="5892800"/>
          <p14:tracePt t="430786" x="4394200" y="5899150"/>
          <p14:tracePt t="430794" x="4387850" y="5911850"/>
          <p14:tracePt t="430810" x="4375150" y="5918200"/>
          <p14:tracePt t="430820" x="4375150" y="5924550"/>
          <p14:tracePt t="430837" x="4368800" y="5943600"/>
          <p14:tracePt t="430866" x="4368800" y="5949950"/>
          <p14:tracePt t="430882" x="4368800" y="5962650"/>
          <p14:tracePt t="430906" x="4368800" y="5969000"/>
          <p14:tracePt t="430930" x="4368800" y="5981700"/>
          <p14:tracePt t="430954" x="4368800" y="5988050"/>
          <p14:tracePt t="430978" x="4368800" y="6000750"/>
          <p14:tracePt t="431026" x="4368800" y="6007100"/>
          <p14:tracePt t="431466" x="4368800" y="6013450"/>
          <p14:tracePt t="431474" x="4368800" y="6026150"/>
          <p14:tracePt t="431487" x="4368800" y="6051550"/>
          <p14:tracePt t="431504" x="4368800" y="6115050"/>
          <p14:tracePt t="431521" x="4368800" y="6184900"/>
          <p14:tracePt t="431537" x="4400550" y="6267450"/>
          <p14:tracePt t="431538" x="4413250" y="6305550"/>
          <p14:tracePt t="431554" x="4470400" y="6407150"/>
          <p14:tracePt t="431571" x="4508500" y="6470650"/>
          <p14:tracePt t="431587" x="4527550" y="6502400"/>
          <p14:tracePt t="431604" x="4546600" y="6521450"/>
          <p14:tracePt t="431621" x="4552950" y="6546850"/>
          <p14:tracePt t="431637" x="4559300" y="6559550"/>
          <p14:tracePt t="431654" x="4584700" y="6565900"/>
          <p14:tracePt t="431671" x="4591050" y="6565900"/>
          <p14:tracePt t="431687" x="4635500" y="6565900"/>
          <p14:tracePt t="431704" x="4679950" y="6584950"/>
          <p14:tracePt t="431721" x="4724400" y="6584950"/>
          <p14:tracePt t="431737" x="4762500" y="6597650"/>
          <p14:tracePt t="431754" x="4826000" y="6604000"/>
          <p14:tracePt t="431771" x="4851400" y="6616700"/>
          <p14:tracePt t="431787" x="4864100" y="6616700"/>
          <p14:tracePt t="431804" x="4876800" y="6616700"/>
          <p14:tracePt t="431866" x="4883150" y="6616700"/>
          <p14:tracePt t="431874" x="4895850" y="6616700"/>
          <p14:tracePt t="431890" x="4902200" y="6597650"/>
          <p14:tracePt t="431906" x="4908550" y="6578600"/>
          <p14:tracePt t="431922" x="4927600" y="6553200"/>
          <p14:tracePt t="431937" x="4940300" y="6540500"/>
          <p14:tracePt t="431954" x="4953000" y="6527800"/>
          <p14:tracePt t="431971" x="4959350" y="6527800"/>
          <p14:tracePt t="431987" x="4965700" y="6527800"/>
          <p14:tracePt t="432018" x="4972050" y="6527800"/>
          <p14:tracePt t="432034" x="4984750" y="6527800"/>
          <p14:tracePt t="432058" x="4997450" y="6527800"/>
          <p14:tracePt t="433603" x="5003800" y="6527800"/>
          <p14:tracePt t="433610" x="5022850" y="6527800"/>
          <p14:tracePt t="433621" x="5048250" y="6534150"/>
          <p14:tracePt t="433638" x="5118100" y="6553200"/>
          <p14:tracePt t="433654" x="5207000" y="6553200"/>
          <p14:tracePt t="433671" x="5283200" y="6553200"/>
          <p14:tracePt t="433688" x="5353050" y="6553200"/>
          <p14:tracePt t="433704" x="5410200" y="6553200"/>
          <p14:tracePt t="433721" x="5473700" y="6553200"/>
          <p14:tracePt t="433738" x="5518150" y="6553200"/>
          <p14:tracePt t="433738" x="5537200" y="6546850"/>
          <p14:tracePt t="433754" x="5568950" y="6546850"/>
          <p14:tracePt t="433771" x="5607050" y="6540500"/>
          <p14:tracePt t="433788" x="5626100" y="6540500"/>
          <p14:tracePt t="433804" x="5676900" y="6527800"/>
          <p14:tracePt t="433821" x="5708650" y="6521450"/>
          <p14:tracePt t="433838" x="5740400" y="6508750"/>
          <p14:tracePt t="433854" x="5759450" y="6496050"/>
          <p14:tracePt t="433871" x="5778500" y="6496050"/>
          <p14:tracePt t="433888" x="5784850" y="6496050"/>
          <p14:tracePt t="433904" x="5797550" y="6496050"/>
          <p14:tracePt t="433921" x="5822950" y="6496050"/>
          <p14:tracePt t="433938" x="5867400" y="6496050"/>
          <p14:tracePt t="433938" x="5905500" y="6496050"/>
          <p14:tracePt t="433954" x="5949950" y="6496050"/>
          <p14:tracePt t="433971" x="6013450" y="6496050"/>
          <p14:tracePt t="433988" x="6057900" y="6496050"/>
          <p14:tracePt t="434004" x="6102350" y="6489700"/>
          <p14:tracePt t="434021" x="6108700" y="6489700"/>
          <p14:tracePt t="434038" x="6134100" y="6489700"/>
          <p14:tracePt t="434054" x="6140450" y="6489700"/>
          <p14:tracePt t="434071" x="6146800" y="6489700"/>
          <p14:tracePt t="434088" x="6159500" y="6489700"/>
          <p14:tracePt t="434104" x="6172200" y="6489700"/>
          <p14:tracePt t="434121" x="6184900" y="6489700"/>
          <p14:tracePt t="434138" x="6216650" y="6489700"/>
          <p14:tracePt t="434138" x="6223000" y="6489700"/>
          <p14:tracePt t="434154" x="6286500" y="6489700"/>
          <p14:tracePt t="434171" x="6343650" y="6489700"/>
          <p14:tracePt t="434188" x="6413500" y="6489700"/>
          <p14:tracePt t="434205" x="6477000" y="6489700"/>
          <p14:tracePt t="434221" x="6521450" y="6489700"/>
          <p14:tracePt t="434238" x="6527800" y="6489700"/>
          <p14:tracePt t="434299" x="6534150" y="6489700"/>
          <p14:tracePt t="434347" x="6546850" y="6489700"/>
          <p14:tracePt t="434354" x="6559550" y="6489700"/>
          <p14:tracePt t="434379" x="6565900" y="6489700"/>
          <p14:tracePt t="434394" x="6572250" y="6489700"/>
          <p14:tracePt t="434411" x="6584950" y="6489700"/>
          <p14:tracePt t="434421" x="6597650" y="6489700"/>
          <p14:tracePt t="434438" x="6610350" y="6489700"/>
          <p14:tracePt t="434455" x="6635750" y="6489700"/>
          <p14:tracePt t="434471" x="6642100" y="6489700"/>
          <p14:tracePt t="434488" x="6648450" y="6489700"/>
          <p14:tracePt t="434505" x="6654800" y="6489700"/>
          <p14:tracePt t="434521" x="6692900" y="6489700"/>
          <p14:tracePt t="434538" x="6711950" y="6489700"/>
          <p14:tracePt t="434539" x="6718300" y="6489700"/>
          <p14:tracePt t="434555" x="6737350" y="6489700"/>
          <p14:tracePt t="434571" x="6775450" y="6489700"/>
          <p14:tracePt t="434588" x="6832600" y="6508750"/>
          <p14:tracePt t="434605" x="6858000" y="6515100"/>
          <p14:tracePt t="434621" x="6889750" y="6515100"/>
          <p14:tracePt t="434638" x="6902450" y="6515100"/>
          <p14:tracePt t="434655" x="6927850" y="6515100"/>
          <p14:tracePt t="434671" x="6934200" y="6515100"/>
          <p14:tracePt t="434688" x="6959600" y="6521450"/>
          <p14:tracePt t="434705" x="6985000" y="6521450"/>
          <p14:tracePt t="434721" x="7016750" y="6521450"/>
          <p14:tracePt t="434738" x="7048500" y="6521450"/>
          <p14:tracePt t="434739" x="7067550" y="6521450"/>
          <p14:tracePt t="434755" x="7099300" y="6521450"/>
          <p14:tracePt t="434771" x="7131050" y="6521450"/>
          <p14:tracePt t="434788" x="7169150" y="6534150"/>
          <p14:tracePt t="434805" x="7213600" y="6534150"/>
          <p14:tracePt t="434821" x="7245350" y="6553200"/>
          <p14:tracePt t="434838" x="7302500" y="6553200"/>
          <p14:tracePt t="434855" x="7359650" y="6559550"/>
          <p14:tracePt t="434871" x="7391400" y="6559550"/>
          <p14:tracePt t="434888" x="7448550" y="6559550"/>
          <p14:tracePt t="434905" x="7480300" y="6559550"/>
          <p14:tracePt t="434921" x="7493000" y="6559550"/>
          <p14:tracePt t="434938" x="7518400" y="6559550"/>
          <p14:tracePt t="434938" x="7524750" y="6559550"/>
          <p14:tracePt t="434955" x="7531100" y="6559550"/>
          <p14:tracePt t="434971" x="7556500" y="6559550"/>
          <p14:tracePt t="434988" x="7581900" y="6546850"/>
          <p14:tracePt t="435005" x="7594600" y="6546850"/>
          <p14:tracePt t="435021" x="7607300" y="6546850"/>
          <p14:tracePt t="435038" x="7620000" y="6540500"/>
          <p14:tracePt t="435055" x="7632700" y="6540500"/>
          <p14:tracePt t="435071" x="7639050" y="6534150"/>
          <p14:tracePt t="437948" x="7632700" y="6534150"/>
          <p14:tracePt t="437955" x="7581900" y="6534150"/>
          <p14:tracePt t="437972" x="7416800" y="6565900"/>
          <p14:tracePt t="437989" x="7188200" y="6578600"/>
          <p14:tracePt t="438005" x="6997700" y="6578600"/>
          <p14:tracePt t="438022" x="6819900" y="6578600"/>
          <p14:tracePt t="438039" x="6692900" y="6578600"/>
          <p14:tracePt t="438055" x="6604000" y="6578600"/>
          <p14:tracePt t="438072" x="6489700" y="6553200"/>
          <p14:tracePt t="438089" x="6292850" y="6515100"/>
          <p14:tracePt t="438105" x="6076950" y="6457950"/>
          <p14:tracePt t="438122" x="5892800" y="6407150"/>
          <p14:tracePt t="438139" x="5765800" y="6369050"/>
          <p14:tracePt t="438139" x="5734050" y="6369050"/>
          <p14:tracePt t="438155" x="5676900" y="6362700"/>
          <p14:tracePt t="438172" x="5645150" y="6350000"/>
          <p14:tracePt t="438189" x="5613400" y="6350000"/>
          <p14:tracePt t="438205" x="5588000" y="6337300"/>
          <p14:tracePt t="438222" x="5568950" y="6337300"/>
          <p14:tracePt t="438239" x="5556250" y="6330950"/>
          <p14:tracePt t="438255" x="5549900" y="6330950"/>
          <p14:tracePt t="438272" x="5524500" y="6318250"/>
          <p14:tracePt t="438289" x="5505450" y="6311900"/>
          <p14:tracePt t="438306" x="5391150" y="6267450"/>
          <p14:tracePt t="438322" x="5194300" y="6229350"/>
          <p14:tracePt t="438339" x="4946650" y="6184900"/>
          <p14:tracePt t="438339" x="4826000" y="6159500"/>
          <p14:tracePt t="438355" x="4610100" y="6134100"/>
          <p14:tracePt t="438372" x="4470400" y="6121400"/>
          <p14:tracePt t="438389" x="4375150" y="6121400"/>
          <p14:tracePt t="438406" x="4318000" y="6121400"/>
          <p14:tracePt t="438422" x="4273550" y="6121400"/>
          <p14:tracePt t="438439" x="4191000" y="6140450"/>
          <p14:tracePt t="438456" x="4127500" y="6153150"/>
          <p14:tracePt t="438472" x="4057650" y="6159500"/>
          <p14:tracePt t="438489" x="4000500" y="6172200"/>
          <p14:tracePt t="438506" x="3943350" y="6191250"/>
          <p14:tracePt t="438522" x="3867150" y="6210300"/>
          <p14:tracePt t="438539" x="3778250" y="6242050"/>
          <p14:tracePt t="438540" x="3765550" y="6242050"/>
          <p14:tracePt t="438555" x="3695700" y="6261100"/>
          <p14:tracePt t="438572" x="3644900" y="6273800"/>
          <p14:tracePt t="438589" x="3613150" y="6286500"/>
          <p14:tracePt t="438606" x="3594100" y="6299200"/>
          <p14:tracePt t="438622" x="3568700" y="6305550"/>
          <p14:tracePt t="438639" x="3549650" y="6330950"/>
          <p14:tracePt t="438656" x="3536950" y="6337300"/>
          <p14:tracePt t="438672" x="3517900" y="6350000"/>
          <p14:tracePt t="438689" x="3479800" y="6388100"/>
          <p14:tracePt t="438706" x="3460750" y="6426200"/>
          <p14:tracePt t="438722" x="3448050" y="6438900"/>
          <p14:tracePt t="438739" x="3441700" y="6445250"/>
          <p14:tracePt t="438804" x="3448050" y="6426200"/>
          <p14:tracePt t="438812" x="3460750" y="6413500"/>
          <p14:tracePt t="438822" x="3467100" y="6400800"/>
          <p14:tracePt t="438839" x="3473450" y="6381750"/>
          <p14:tracePt t="438856" x="3479800" y="6375400"/>
          <p14:tracePt t="438872" x="3486150" y="6362700"/>
          <p14:tracePt t="438892" x="3492500" y="6356350"/>
          <p14:tracePt t="439140" x="3505200" y="6356350"/>
          <p14:tracePt t="439156" x="3511550" y="6356350"/>
          <p14:tracePt t="439212" x="3517900" y="6356350"/>
          <p14:tracePt t="439236" x="3524250" y="6356350"/>
          <p14:tracePt t="439252" x="3530600" y="6356350"/>
          <p14:tracePt t="439268" x="3549650" y="6375400"/>
          <p14:tracePt t="439276" x="3568700" y="6381750"/>
          <p14:tracePt t="439292" x="3575050" y="6394450"/>
          <p14:tracePt t="439300" x="3600450" y="6400800"/>
          <p14:tracePt t="439308" x="3606800" y="6400800"/>
          <p14:tracePt t="439322" x="3625850" y="6419850"/>
          <p14:tracePt t="439339" x="3638550" y="6419850"/>
          <p14:tracePt t="439339" x="3644900" y="6419850"/>
          <p14:tracePt t="439356" x="3651250" y="6426200"/>
          <p14:tracePt t="439372" x="3657600" y="6432550"/>
          <p14:tracePt t="439389" x="3670300" y="6432550"/>
          <p14:tracePt t="439406" x="3676650" y="6432550"/>
          <p14:tracePt t="439422" x="3683000" y="6438900"/>
          <p14:tracePt t="439500" x="3689350" y="6438900"/>
          <p14:tracePt t="439548" x="3708400" y="6438900"/>
          <p14:tracePt t="439556" x="3714750" y="6445250"/>
          <p14:tracePt t="439572" x="3721100" y="6451600"/>
          <p14:tracePt t="439589" x="3727450" y="6464300"/>
          <p14:tracePt t="439612" x="3733800" y="6470650"/>
          <p14:tracePt t="439836" x="3733800" y="6457950"/>
          <p14:tracePt t="439844" x="3714750" y="6451600"/>
          <p14:tracePt t="439860" x="3702050" y="6445250"/>
          <p14:tracePt t="439876" x="3683000" y="6445250"/>
          <p14:tracePt t="439889" x="3663950" y="6432550"/>
          <p14:tracePt t="439906" x="3657600" y="6432550"/>
          <p14:tracePt t="439923" x="3644900" y="6432550"/>
          <p14:tracePt t="439939" x="3632200" y="6432550"/>
          <p14:tracePt t="439956" x="3606800" y="6419850"/>
          <p14:tracePt t="439972" x="3587750" y="6419850"/>
          <p14:tracePt t="439989" x="3568700" y="6419850"/>
          <p14:tracePt t="440006" x="3536950" y="6419850"/>
          <p14:tracePt t="440023" x="3517900" y="6432550"/>
          <p14:tracePt t="440039" x="3492500" y="6438900"/>
          <p14:tracePt t="440056" x="3454400" y="6457950"/>
          <p14:tracePt t="440073" x="3448050" y="6457950"/>
          <p14:tracePt t="440089" x="3422650" y="6470650"/>
          <p14:tracePt t="440106" x="3416300" y="6470650"/>
          <p14:tracePt t="440123" x="3403600" y="6477000"/>
          <p14:tracePt t="440139" x="3390900" y="6477000"/>
          <p14:tracePt t="440156" x="3384550" y="6477000"/>
          <p14:tracePt t="440204" x="3378200" y="6477000"/>
          <p14:tracePt t="440260" x="3371850" y="6477000"/>
          <p14:tracePt t="440268" x="3371850" y="6464300"/>
          <p14:tracePt t="440284" x="3371850" y="6457950"/>
          <p14:tracePt t="440316" x="3371850" y="6451600"/>
          <p14:tracePt t="440348" x="3371850" y="6438900"/>
          <p14:tracePt t="440388" x="3371850" y="6426200"/>
          <p14:tracePt t="440572" x="3378200" y="6419850"/>
          <p14:tracePt t="440596" x="3378200" y="6407150"/>
          <p14:tracePt t="440604" x="3371850" y="6388100"/>
          <p14:tracePt t="440620" x="3359150" y="6381750"/>
          <p14:tracePt t="440636" x="3352800" y="6362700"/>
          <p14:tracePt t="440644" x="3346450" y="6356350"/>
          <p14:tracePt t="440656" x="3340100" y="6350000"/>
          <p14:tracePt t="440673" x="3333750" y="6343650"/>
          <p14:tracePt t="440932" x="3333750" y="6330950"/>
          <p14:tracePt t="440956" x="3333750" y="6324600"/>
          <p14:tracePt t="440964" x="3340100" y="6324600"/>
          <p14:tracePt t="440973" x="3346450" y="6324600"/>
          <p14:tracePt t="440989" x="3390900" y="6305550"/>
          <p14:tracePt t="441012" x="3397250" y="6305550"/>
          <p14:tracePt t="441023" x="3416300" y="6305550"/>
          <p14:tracePt t="441039" x="3435350" y="6305550"/>
          <p14:tracePt t="441056" x="3467100" y="6305550"/>
          <p14:tracePt t="441073" x="3511550" y="6305550"/>
          <p14:tracePt t="441089" x="3543300" y="6305550"/>
          <p14:tracePt t="441106" x="3575050" y="6305550"/>
          <p14:tracePt t="441123" x="3600450" y="6305550"/>
          <p14:tracePt t="441139" x="3625850" y="6305550"/>
          <p14:tracePt t="441140" x="3632200" y="6305550"/>
          <p14:tracePt t="441156" x="3638550" y="6305550"/>
          <p14:tracePt t="441173" x="3657600" y="6305550"/>
          <p14:tracePt t="441189" x="3663950" y="6305550"/>
          <p14:tracePt t="441206" x="3670300" y="6305550"/>
          <p14:tracePt t="441223" x="3695700" y="6305550"/>
          <p14:tracePt t="441239" x="3702050" y="6305550"/>
          <p14:tracePt t="441256" x="3708400" y="6305550"/>
          <p14:tracePt t="441273" x="3714750" y="6305550"/>
          <p14:tracePt t="441290" x="3740150" y="6305550"/>
          <p14:tracePt t="441306" x="3752850" y="6305550"/>
          <p14:tracePt t="441323" x="3784600" y="6305550"/>
          <p14:tracePt t="441339" x="3810000" y="6305550"/>
          <p14:tracePt t="441356" x="3822700" y="6305550"/>
          <p14:tracePt t="441373" x="3829050" y="6305550"/>
          <p14:tracePt t="441390" x="3848100" y="6305550"/>
          <p14:tracePt t="441406" x="3867150" y="6311900"/>
          <p14:tracePt t="441460" x="3873500" y="6311900"/>
          <p14:tracePt t="441476" x="3886200" y="6311900"/>
          <p14:tracePt t="441484" x="3892550" y="6311900"/>
          <p14:tracePt t="441492" x="3905250" y="6311900"/>
          <p14:tracePt t="441506" x="3917950" y="6318250"/>
          <p14:tracePt t="441523" x="3949700" y="6324600"/>
          <p14:tracePt t="441540" x="3981450" y="6337300"/>
          <p14:tracePt t="441556" x="4000500" y="6350000"/>
          <p14:tracePt t="441573" x="4019550" y="6356350"/>
          <p14:tracePt t="441590" x="4032250" y="6356350"/>
          <p14:tracePt t="441606" x="4051300" y="6369050"/>
          <p14:tracePt t="441623" x="4057650" y="6369050"/>
          <p14:tracePt t="441652" x="4064000" y="6369050"/>
          <p14:tracePt t="441668" x="4076700" y="6369050"/>
          <p14:tracePt t="441684" x="4089400" y="6369050"/>
          <p14:tracePt t="441692" x="4095750" y="6369050"/>
          <p14:tracePt t="441706" x="4102100" y="6369050"/>
          <p14:tracePt t="441723" x="4127500" y="6369050"/>
          <p14:tracePt t="441740" x="4152900" y="6369050"/>
          <p14:tracePt t="441740" x="4178300" y="6369050"/>
          <p14:tracePt t="441756" x="4197350" y="6369050"/>
          <p14:tracePt t="441773" x="4229100" y="6369050"/>
          <p14:tracePt t="441790" x="4235450" y="6369050"/>
          <p14:tracePt t="441812" x="4248150" y="6369050"/>
          <p14:tracePt t="442532" x="4260850" y="6369050"/>
          <p14:tracePt t="442541" x="4273550" y="6369050"/>
          <p14:tracePt t="442556" x="4330700" y="6343650"/>
          <p14:tracePt t="442573" x="4368800" y="6337300"/>
          <p14:tracePt t="442590" x="4387850" y="6337300"/>
          <p14:tracePt t="442789" x="4406900" y="6337300"/>
          <p14:tracePt t="442805" x="4425950" y="6337300"/>
          <p14:tracePt t="442812" x="4432300" y="6343650"/>
          <p14:tracePt t="442823" x="4445000" y="6356350"/>
          <p14:tracePt t="442840" x="4527550" y="6362700"/>
          <p14:tracePt t="442857" x="4635500" y="6362700"/>
          <p14:tracePt t="442873" x="4756150" y="6362700"/>
          <p14:tracePt t="442890" x="4813300" y="6362700"/>
          <p14:tracePt t="442907" x="4838700" y="6362700"/>
          <p14:tracePt t="443141" x="4845050" y="6362700"/>
          <p14:tracePt t="444029" x="4845050" y="6356350"/>
          <p14:tracePt t="444037" x="4851400" y="6337300"/>
          <p14:tracePt t="444045" x="4883150" y="6330950"/>
          <p14:tracePt t="444057" x="4895850" y="6324600"/>
          <p14:tracePt t="444073" x="4997450" y="6286500"/>
          <p14:tracePt t="444090" x="5054600" y="6280150"/>
          <p14:tracePt t="444107" x="5086350" y="6280150"/>
          <p14:tracePt t="444124" x="5118100" y="6280150"/>
          <p14:tracePt t="444140" x="5162550" y="6280150"/>
          <p14:tracePt t="444157" x="5200650" y="6292850"/>
          <p14:tracePt t="444173" x="5213350" y="6292850"/>
          <p14:tracePt t="444190" x="5245100" y="6292850"/>
          <p14:tracePt t="444207" x="5264150" y="6299200"/>
          <p14:tracePt t="444223" x="5295900" y="6299200"/>
          <p14:tracePt t="444240" x="5308600" y="6311900"/>
          <p14:tracePt t="444257" x="5340350" y="6318250"/>
          <p14:tracePt t="444274" x="5372100" y="6337300"/>
          <p14:tracePt t="444290" x="5403850" y="6343650"/>
          <p14:tracePt t="444307" x="5454650" y="6350000"/>
          <p14:tracePt t="444324" x="5518150" y="6362700"/>
          <p14:tracePt t="444340" x="5600700" y="6362700"/>
          <p14:tracePt t="444341" x="5626100" y="6362700"/>
          <p14:tracePt t="444357" x="5715000" y="6362700"/>
          <p14:tracePt t="444374" x="5822950" y="6362700"/>
          <p14:tracePt t="444390" x="5899150" y="6362700"/>
          <p14:tracePt t="444407" x="5956300" y="6362700"/>
          <p14:tracePt t="444424" x="6013450" y="6362700"/>
          <p14:tracePt t="444440" x="6089650" y="6362700"/>
          <p14:tracePt t="444457" x="6159500" y="6362700"/>
          <p14:tracePt t="444474" x="6235700" y="6362700"/>
          <p14:tracePt t="444490" x="6292850" y="6362700"/>
          <p14:tracePt t="444507" x="6356350" y="6362700"/>
          <p14:tracePt t="444524" x="6432550" y="6362700"/>
          <p14:tracePt t="444540" x="6502400" y="6362700"/>
          <p14:tracePt t="444557" x="6584950" y="6362700"/>
          <p14:tracePt t="444574" x="6629400" y="6362700"/>
          <p14:tracePt t="444590" x="6661150" y="6362700"/>
          <p14:tracePt t="444607" x="6705600" y="6362700"/>
          <p14:tracePt t="444624" x="6750050" y="6362700"/>
          <p14:tracePt t="444640" x="6819900" y="6362700"/>
          <p14:tracePt t="444657" x="6915150" y="6394450"/>
          <p14:tracePt t="444674" x="7004050" y="6407150"/>
          <p14:tracePt t="444690" x="7061200" y="6413500"/>
          <p14:tracePt t="444707" x="7118350" y="6413500"/>
          <p14:tracePt t="444724" x="7150100" y="6413500"/>
          <p14:tracePt t="444740" x="7181850" y="6432550"/>
          <p14:tracePt t="444741" x="7194550" y="6432550"/>
          <p14:tracePt t="444757" x="7200900" y="6432550"/>
          <p14:tracePt t="444774" x="7213600" y="6432550"/>
          <p14:tracePt t="444861" x="7219950" y="6432550"/>
          <p14:tracePt t="444877" x="7232650" y="6432550"/>
          <p14:tracePt t="444893" x="7239000" y="6432550"/>
          <p14:tracePt t="444909" x="7251700" y="6432550"/>
          <p14:tracePt t="444917" x="7258050" y="6432550"/>
          <p14:tracePt t="444925" x="7270750" y="6432550"/>
          <p14:tracePt t="444940" x="7277100" y="6432550"/>
          <p14:tracePt t="445053" x="7289800" y="6432550"/>
          <p14:tracePt t="445789" x="7277100" y="6419850"/>
          <p14:tracePt t="445797" x="7264400" y="6419850"/>
          <p14:tracePt t="445807" x="7258050" y="6413500"/>
          <p14:tracePt t="445824" x="7200900" y="6388100"/>
          <p14:tracePt t="445841" x="7156450" y="6369050"/>
          <p14:tracePt t="445857" x="7073900" y="6337300"/>
          <p14:tracePt t="445874" x="7016750" y="6324600"/>
          <p14:tracePt t="445891" x="6959600" y="6292850"/>
          <p14:tracePt t="445907" x="6877050" y="6248400"/>
          <p14:tracePt t="445924" x="6775450" y="6191250"/>
          <p14:tracePt t="445941" x="6718300" y="6165850"/>
          <p14:tracePt t="445941" x="6673850" y="6121400"/>
          <p14:tracePt t="445957" x="6610350" y="6070600"/>
          <p14:tracePt t="445974" x="6553200" y="6013450"/>
          <p14:tracePt t="445991" x="6515100" y="5962650"/>
          <p14:tracePt t="446007" x="6489700" y="5918200"/>
          <p14:tracePt t="446024" x="6464300" y="5886450"/>
          <p14:tracePt t="446041" x="6457950" y="5873750"/>
          <p14:tracePt t="446057" x="6451600" y="5861050"/>
          <p14:tracePt t="446077" x="6438900" y="5854700"/>
          <p14:tracePt t="446091" x="6426200" y="5835650"/>
          <p14:tracePt t="446117" x="6419850" y="5835650"/>
          <p14:tracePt t="446125" x="6413500" y="5829300"/>
          <p14:tracePt t="446197" x="6400800" y="5822950"/>
          <p14:tracePt t="446205" x="6394450" y="5816600"/>
          <p14:tracePt t="446213" x="6388100" y="5803900"/>
          <p14:tracePt t="446293" x="6381750" y="5803900"/>
          <p14:tracePt t="446301" x="6375400" y="5803900"/>
          <p14:tracePt t="446333" x="6356350" y="5803900"/>
          <p14:tracePt t="446389" x="6350000" y="5810250"/>
          <p14:tracePt t="446437" x="6343650" y="5810250"/>
          <p14:tracePt t="446445" x="6337300" y="5816600"/>
          <p14:tracePt t="446477" x="6318250" y="5816600"/>
          <p14:tracePt t="446493" x="6311900" y="5816600"/>
          <p14:tracePt t="446509" x="6305550" y="5816600"/>
          <p14:tracePt t="446525" x="6299200" y="5816600"/>
          <p14:tracePt t="446541" x="6280150" y="5816600"/>
          <p14:tracePt t="446637" x="6273800" y="5816600"/>
          <p14:tracePt t="446669" x="6267450" y="5803900"/>
          <p14:tracePt t="446733" x="6267450" y="5797550"/>
          <p14:tracePt t="446797" x="6261100" y="5791200"/>
          <p14:tracePt t="446950" x="6242050" y="5791200"/>
          <p14:tracePt t="447093" x="6235700" y="5791200"/>
          <p14:tracePt t="447454" x="6229350" y="5791200"/>
          <p14:tracePt t="447462" x="6223000" y="5791200"/>
          <p14:tracePt t="447474" x="6203950" y="5791200"/>
          <p14:tracePt t="447510" x="6197600" y="5791200"/>
          <p14:tracePt t="447526" x="6191250" y="5791200"/>
          <p14:tracePt t="447590" x="6184900" y="5797550"/>
          <p14:tracePt t="447638" x="6178550" y="5816600"/>
          <p14:tracePt t="449190" x="6165850" y="5822950"/>
          <p14:tracePt t="449198" x="6159500" y="5822950"/>
          <p14:tracePt t="449208" x="6153150" y="5822950"/>
          <p14:tracePt t="449225" x="6102350" y="5861050"/>
          <p14:tracePt t="449241" x="5981700" y="5930900"/>
          <p14:tracePt t="449258" x="5842000" y="6051550"/>
          <p14:tracePt t="449275" x="5581650" y="6191250"/>
          <p14:tracePt t="449291" x="5213350" y="6350000"/>
          <p14:tracePt t="449308" x="4768850" y="6502400"/>
          <p14:tracePt t="449325" x="4343400" y="6610350"/>
          <p14:tracePt t="449341" x="3905250" y="6692900"/>
          <p14:tracePt t="449342" x="3746500" y="6711950"/>
          <p14:tracePt t="449358" x="3448050" y="6750050"/>
          <p14:tracePt t="449375" x="3270250" y="6775450"/>
          <p14:tracePt t="449391" x="3143250" y="6800850"/>
          <p14:tracePt t="449408" x="3086100" y="6807200"/>
          <p14:tracePt t="449425" x="3009900" y="6819900"/>
          <p14:tracePt t="449441" x="2959100" y="6826250"/>
          <p14:tracePt t="449458" x="2914650" y="6851650"/>
          <p14:tracePt t="449475" x="2882900" y="6851650"/>
          <p14:tracePt t="449491" x="2863850" y="6851650"/>
          <p14:tracePt t="449508" x="2832100" y="6851650"/>
          <p14:tracePt t="449525" x="2800350" y="6851650"/>
          <p14:tracePt t="449541" x="2768600" y="6851650"/>
          <p14:tracePt t="449542" x="2730500" y="6851650"/>
          <p14:tracePt t="449558" x="2654300" y="6851650"/>
          <p14:tracePt t="449575" x="2578100" y="6851650"/>
          <p14:tracePt t="449591" x="2489200" y="6851650"/>
          <p14:tracePt t="449608" x="2381250" y="6851650"/>
          <p14:tracePt t="449625" x="2286000" y="6851650"/>
          <p14:tracePt t="449641" x="2222500" y="6851650"/>
          <p14:tracePt t="449658" x="2178050" y="6851650"/>
          <p14:tracePt t="449675" x="2139950" y="6851650"/>
          <p14:tracePt t="449691" x="2108200" y="6845300"/>
          <p14:tracePt t="449708" x="2101850" y="6838950"/>
          <p14:tracePt t="450070" x="2101850" y="6832600"/>
          <p14:tracePt t="450158" x="2108200" y="6832600"/>
          <p14:tracePt t="450166" x="2133600" y="6832600"/>
          <p14:tracePt t="450175" x="2152650" y="6832600"/>
          <p14:tracePt t="450192" x="2222500" y="6813550"/>
          <p14:tracePt t="450208" x="2311400" y="6794500"/>
          <p14:tracePt t="450225" x="2425700" y="6781800"/>
          <p14:tracePt t="450242" x="2495550" y="6769100"/>
          <p14:tracePt t="450258" x="2546350" y="6769100"/>
          <p14:tracePt t="450275" x="2590800" y="6769100"/>
          <p14:tracePt t="450292" x="2609850" y="6769100"/>
          <p14:tracePt t="450308" x="2673350" y="6769100"/>
          <p14:tracePt t="450325" x="2736850" y="6769100"/>
          <p14:tracePt t="450342" x="2889250" y="6769100"/>
          <p14:tracePt t="450342" x="2978150" y="6769100"/>
          <p14:tracePt t="450358" x="3194050" y="6731000"/>
          <p14:tracePt t="450375" x="3422650" y="6705600"/>
          <p14:tracePt t="450392" x="3638550" y="6661150"/>
          <p14:tracePt t="450408" x="3829050" y="6635750"/>
          <p14:tracePt t="450425" x="3898900" y="6616700"/>
          <p14:tracePt t="450442" x="3930650" y="6597650"/>
          <p14:tracePt t="450458" x="3943350" y="6584950"/>
          <p14:tracePt t="450475" x="3949700" y="6572250"/>
          <p14:tracePt t="450492" x="3968750" y="6553200"/>
          <p14:tracePt t="450508" x="3968750" y="6540500"/>
          <p14:tracePt t="450525" x="3968750" y="6521450"/>
          <p14:tracePt t="450542" x="3968750" y="6502400"/>
          <p14:tracePt t="450542" x="3968750" y="6496050"/>
          <p14:tracePt t="450558" x="3968750" y="6477000"/>
          <p14:tracePt t="450575" x="3975100" y="6438900"/>
          <p14:tracePt t="450592" x="3994150" y="6369050"/>
          <p14:tracePt t="450608" x="4025900" y="6292850"/>
          <p14:tracePt t="450625" x="4095750" y="6178550"/>
          <p14:tracePt t="450642" x="4197350" y="6051550"/>
          <p14:tracePt t="450658" x="4330700" y="5911850"/>
          <p14:tracePt t="450675" x="4438650" y="5810250"/>
          <p14:tracePt t="450692" x="4578350" y="5695950"/>
          <p14:tracePt t="450708" x="4686300" y="5600700"/>
          <p14:tracePt t="450725" x="4800600" y="5505450"/>
          <p14:tracePt t="450742" x="4889500" y="5435600"/>
          <p14:tracePt t="450742" x="4933950" y="5416550"/>
          <p14:tracePt t="450758" x="4991100" y="5378450"/>
          <p14:tracePt t="450775" x="5016500" y="5353050"/>
          <p14:tracePt t="450792" x="5035550" y="5334000"/>
          <p14:tracePt t="450808" x="5048250" y="5327650"/>
          <p14:tracePt t="450825" x="5054600" y="5327650"/>
          <p14:tracePt t="452231" x="5041900" y="5327650"/>
          <p14:tracePt t="452239" x="5086350" y="5327650"/>
          <p14:tracePt t="452247" x="5111750" y="5327650"/>
          <p14:tracePt t="452259" x="5130800" y="5327650"/>
          <p14:tracePt t="452275" x="5219700" y="5327650"/>
          <p14:tracePt t="452292" x="5302250" y="5308600"/>
          <p14:tracePt t="452309" x="5372100" y="5295900"/>
          <p14:tracePt t="452325" x="5378450" y="5295900"/>
          <p14:tracePt t="452575" x="5378450" y="5308600"/>
          <p14:tracePt t="452679" x="5365750" y="5308600"/>
          <p14:tracePt t="452695" x="5359400" y="5308600"/>
          <p14:tracePt t="453775" x="5334000" y="5308600"/>
          <p14:tracePt t="453799" x="5327650" y="5308600"/>
          <p14:tracePt t="453831" x="5321300" y="5308600"/>
          <p14:tracePt t="453863" x="5314950" y="5314950"/>
          <p14:tracePt t="453887" x="5295900" y="5314950"/>
          <p14:tracePt t="453895" x="5289550" y="5321300"/>
          <p14:tracePt t="453911" x="5283200" y="5321300"/>
          <p14:tracePt t="453927" x="5276850" y="5327650"/>
          <p14:tracePt t="453935" x="5270500" y="5340350"/>
          <p14:tracePt t="455311" x="5251450" y="5346700"/>
          <p14:tracePt t="455319" x="5245100" y="5353050"/>
          <p14:tracePt t="455327" x="5226050" y="5372100"/>
          <p14:tracePt t="455343" x="5207000" y="5391150"/>
          <p14:tracePt t="455359" x="5143500" y="5454650"/>
          <p14:tracePt t="455376" x="5111750" y="5505450"/>
          <p14:tracePt t="455393" x="5086350" y="5530850"/>
          <p14:tracePt t="455409" x="5054600" y="5562600"/>
          <p14:tracePt t="455426" x="5035550" y="5575300"/>
          <p14:tracePt t="455443" x="5022850" y="5575300"/>
          <p14:tracePt t="455459" x="4991100" y="5575300"/>
          <p14:tracePt t="455476" x="4959350" y="5575300"/>
          <p14:tracePt t="455493" x="4953000" y="5575300"/>
          <p14:tracePt t="455509" x="4921250" y="5575300"/>
          <p14:tracePt t="455526" x="4902200" y="5575300"/>
          <p14:tracePt t="455543" x="4895850" y="5575300"/>
          <p14:tracePt t="455559" x="4876800" y="5575300"/>
          <p14:tracePt t="455576" x="4851400" y="5568950"/>
          <p14:tracePt t="455593" x="4832350" y="5562600"/>
          <p14:tracePt t="455609" x="4794250" y="5556250"/>
          <p14:tracePt t="455626" x="4737100" y="5556250"/>
          <p14:tracePt t="455643" x="4679950" y="5543550"/>
          <p14:tracePt t="455659" x="4660900" y="5543550"/>
          <p14:tracePt t="455676" x="4654550" y="5543550"/>
          <p14:tracePt t="455693" x="4648200" y="5543550"/>
          <p14:tracePt t="455710" x="4641850" y="5537200"/>
          <p14:tracePt t="455767" x="4635500" y="5530850"/>
          <p14:tracePt t="455831" x="4622800" y="5530850"/>
          <p14:tracePt t="455888" x="4616450" y="5530850"/>
          <p14:tracePt t="455976" x="4610100" y="552450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627" y="365128"/>
            <a:ext cx="8759799" cy="1325563"/>
          </a:xfrm>
        </p:spPr>
        <p:txBody>
          <a:bodyPr/>
          <a:lstStyle/>
          <a:p>
            <a:pPr algn="ctr"/>
            <a:r>
              <a:rPr lang="en-CA" b="1" dirty="0" smtClean="0"/>
              <a:t>The Geological Clock</a:t>
            </a:r>
            <a:endParaRPr lang="en-CA" b="1" dirty="0"/>
          </a:p>
        </p:txBody>
      </p:sp>
      <p:sp>
        <p:nvSpPr>
          <p:cNvPr id="3" name="TextBox 2"/>
          <p:cNvSpPr txBox="1"/>
          <p:nvPr/>
        </p:nvSpPr>
        <p:spPr>
          <a:xfrm>
            <a:off x="583988" y="1255963"/>
            <a:ext cx="7999078" cy="615553"/>
          </a:xfrm>
          <a:prstGeom prst="rect">
            <a:avLst/>
          </a:prstGeom>
          <a:noFill/>
        </p:spPr>
        <p:txBody>
          <a:bodyPr wrap="square" rtlCol="0">
            <a:spAutoFit/>
          </a:bodyPr>
          <a:lstStyle/>
          <a:p>
            <a:pPr lvl="1">
              <a:buSzPct val="50000"/>
            </a:pPr>
            <a:endParaRPr lang="en-CA" sz="1400" dirty="0"/>
          </a:p>
          <a:p>
            <a:pPr>
              <a:spcAft>
                <a:spcPts val="600"/>
              </a:spcAft>
            </a:pPr>
            <a:r>
              <a:rPr lang="en-CA" sz="2000" dirty="0"/>
              <a:t>The Geological clock orders events in the geological record… </a:t>
            </a:r>
          </a:p>
        </p:txBody>
      </p:sp>
      <p:pic>
        <p:nvPicPr>
          <p:cNvPr id="1026" name="Picture 2" descr="https://stoneshop.se/userfiles/image/geological_timescal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0384" y="1871514"/>
            <a:ext cx="5149931" cy="468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65347" y="6581003"/>
            <a:ext cx="4635684" cy="276999"/>
          </a:xfrm>
          <a:prstGeom prst="rect">
            <a:avLst/>
          </a:prstGeom>
          <a:noFill/>
        </p:spPr>
        <p:txBody>
          <a:bodyPr wrap="square" rtlCol="0">
            <a:spAutoFit/>
          </a:bodyPr>
          <a:lstStyle/>
          <a:p>
            <a:r>
              <a:rPr lang="en-CA" sz="1200" dirty="0">
                <a:hlinkClick r:id="rId6"/>
              </a:rPr>
              <a:t>Source: https://stoneshop.se/userfiles/image/geological_timescale.png </a:t>
            </a:r>
            <a:endParaRPr lang="en-CA" sz="12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01163696"/>
      </p:ext>
    </p:extLst>
  </p:cSld>
  <p:clrMapOvr>
    <a:masterClrMapping/>
  </p:clrMapOvr>
  <mc:AlternateContent xmlns:mc="http://schemas.openxmlformats.org/markup-compatibility/2006" xmlns:p14="http://schemas.microsoft.com/office/powerpoint/2010/main">
    <mc:Choice Requires="p14">
      <p:transition spd="slow" p14:dur="2000" advTm="7457"/>
    </mc:Choice>
    <mc:Fallback xmlns="">
      <p:transition spd="slow" advTm="7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408" x="6711950" y="4819650"/>
          <p14:tracePt t="432" x="6711950" y="4832350"/>
          <p14:tracePt t="440" x="6711950" y="4838700"/>
          <p14:tracePt t="464" x="6711950" y="4845050"/>
          <p14:tracePt t="472" x="6711950" y="4857750"/>
          <p14:tracePt t="479" x="6705600" y="4870450"/>
          <p14:tracePt t="494" x="6686550" y="4883150"/>
          <p14:tracePt t="510" x="6648450" y="4902200"/>
          <p14:tracePt t="527" x="6610350" y="4940300"/>
          <p14:tracePt t="527" x="6591300" y="4946650"/>
          <p14:tracePt t="544" x="6565900" y="4972050"/>
          <p14:tracePt t="560" x="6546850" y="4997450"/>
          <p14:tracePt t="577" x="6521450" y="5067300"/>
          <p14:tracePt t="594" x="6502400" y="5124450"/>
          <p14:tracePt t="610" x="6489700" y="5219700"/>
          <p14:tracePt t="627" x="6489700" y="5321300"/>
          <p14:tracePt t="644" x="6489700" y="5448300"/>
          <p14:tracePt t="660" x="6502400" y="5543550"/>
          <p14:tracePt t="677" x="6527800" y="5626100"/>
          <p14:tracePt t="694" x="6553200" y="5695950"/>
          <p14:tracePt t="710" x="6572250" y="5753100"/>
          <p14:tracePt t="727" x="6591300" y="5803900"/>
          <p14:tracePt t="728" x="6604000" y="5829300"/>
          <p14:tracePt t="744" x="6610350" y="5873750"/>
          <p14:tracePt t="760" x="6610350" y="5930900"/>
          <p14:tracePt t="777" x="6623050" y="5975350"/>
          <p14:tracePt t="794" x="6635750" y="6026150"/>
          <p14:tracePt t="810" x="6648450" y="6057900"/>
          <p14:tracePt t="827" x="6648450" y="6089650"/>
          <p14:tracePt t="844" x="6648450" y="6102350"/>
          <p14:tracePt t="860" x="6648450" y="6127750"/>
          <p14:tracePt t="877" x="6648450" y="6153150"/>
          <p14:tracePt t="894" x="6648450" y="6184900"/>
          <p14:tracePt t="910" x="6642100" y="6229350"/>
          <p14:tracePt t="927" x="6635750" y="6254750"/>
          <p14:tracePt t="944" x="6616700" y="6273800"/>
          <p14:tracePt t="960" x="6604000" y="6286500"/>
          <p14:tracePt t="977" x="6591300" y="6292850"/>
          <p14:tracePt t="994" x="6578600" y="6305550"/>
          <p14:tracePt t="1010" x="6572250" y="6311900"/>
          <p14:tracePt t="1027" x="6565900" y="6318250"/>
          <p14:tracePt t="1044" x="6559550" y="6324600"/>
          <p14:tracePt t="1112" x="6559550" y="6330950"/>
          <p14:tracePt t="1144" x="6559550" y="6350000"/>
          <p14:tracePt t="1176" x="6572250" y="6369050"/>
          <p14:tracePt t="1184" x="6572250" y="6375400"/>
          <p14:tracePt t="1194" x="6572250" y="6381750"/>
          <p14:tracePt t="1211" x="6578600" y="6394450"/>
          <p14:tracePt t="1232" x="6584950" y="6426200"/>
          <p14:tracePt t="1272" x="6584950" y="6432550"/>
          <p14:tracePt t="1360" x="6584950" y="6426200"/>
          <p14:tracePt t="1368" x="6584950" y="6419850"/>
          <p14:tracePt t="1384" x="6584950" y="6400800"/>
          <p14:tracePt t="1394" x="6584950" y="6394450"/>
          <p14:tracePt t="1411" x="6584950" y="6388100"/>
          <p14:tracePt t="1427" x="6584950" y="6381750"/>
          <p14:tracePt t="1444" x="6584950" y="6350000"/>
          <p14:tracePt t="1461" x="6584950" y="6337300"/>
          <p14:tracePt t="1477" x="6584950" y="6318250"/>
          <p14:tracePt t="1494" x="6584950" y="6311900"/>
          <p14:tracePt t="1511" x="6584950" y="6286500"/>
          <p14:tracePt t="1528" x="6597650" y="6267450"/>
          <p14:tracePt t="1544" x="6604000" y="6261100"/>
          <p14:tracePt t="1584" x="6604000" y="6242050"/>
          <p14:tracePt t="1600" x="6604000" y="6235700"/>
          <p14:tracePt t="1616" x="6604000" y="6229350"/>
          <p14:tracePt t="1632" x="6604000" y="6223000"/>
          <p14:tracePt t="1656" x="6604000" y="6210300"/>
          <p14:tracePt t="1664" x="6604000" y="6197600"/>
          <p14:tracePt t="1680" x="6604000" y="6191250"/>
          <p14:tracePt t="1688" x="6604000" y="6184900"/>
          <p14:tracePt t="1696" x="6604000" y="6172200"/>
          <p14:tracePt t="1711" x="6604000" y="6159500"/>
          <p14:tracePt t="1727" x="6604000" y="6146800"/>
          <p14:tracePt t="1728" x="6604000" y="6121400"/>
          <p14:tracePt t="1744" x="6604000" y="6089650"/>
          <p14:tracePt t="1761" x="6604000" y="6070600"/>
          <p14:tracePt t="1777" x="6604000" y="6038850"/>
          <p14:tracePt t="1794" x="6591300" y="6007100"/>
          <p14:tracePt t="1811" x="6591300" y="5988050"/>
          <p14:tracePt t="1827" x="6584950" y="5969000"/>
          <p14:tracePt t="1844" x="6578600" y="5949950"/>
          <p14:tracePt t="1861" x="6565900" y="5943600"/>
          <p14:tracePt t="1877" x="6559550" y="5918200"/>
          <p14:tracePt t="1896" x="6559550" y="5911850"/>
          <p14:tracePt t="1911" x="6559550" y="5899150"/>
          <p14:tracePt t="1927" x="6553200" y="5886450"/>
          <p14:tracePt t="1944" x="6553200" y="5873750"/>
          <p14:tracePt t="1961" x="6546850" y="5861050"/>
          <p14:tracePt t="1977" x="6546850" y="5848350"/>
          <p14:tracePt t="1994" x="6534150" y="5842000"/>
          <p14:tracePt t="2011" x="6527800" y="5835650"/>
          <p14:tracePt t="2027" x="6527800" y="5822950"/>
          <p14:tracePt t="2044" x="6521450" y="5797550"/>
          <p14:tracePt t="2072" x="6521450" y="5791200"/>
          <p14:tracePt t="2088" x="6515100" y="5784850"/>
          <p14:tracePt t="2104" x="6515100" y="5772150"/>
          <p14:tracePt t="2112" x="6515100" y="5759450"/>
          <p14:tracePt t="2127" x="6515100" y="5753100"/>
          <p14:tracePt t="2144" x="6508750" y="5746750"/>
          <p14:tracePt t="2161" x="6508750" y="5734050"/>
          <p14:tracePt t="2177" x="6496050" y="5708650"/>
          <p14:tracePt t="2194" x="6489700" y="5695950"/>
          <p14:tracePt t="2211" x="6483350" y="5670550"/>
          <p14:tracePt t="2227" x="6483350" y="5645150"/>
          <p14:tracePt t="2244" x="6477000" y="5638800"/>
          <p14:tracePt t="2261" x="6464300" y="5607050"/>
          <p14:tracePt t="2277" x="6464300" y="5575300"/>
          <p14:tracePt t="2294" x="6464300" y="5549900"/>
          <p14:tracePt t="2311" x="6451600" y="5524500"/>
          <p14:tracePt t="2328" x="6451600" y="5492750"/>
          <p14:tracePt t="2344" x="6451600" y="5480050"/>
          <p14:tracePt t="2361" x="6438900" y="5473700"/>
          <p14:tracePt t="2377" x="6438900" y="5448300"/>
          <p14:tracePt t="2394" x="6438900" y="5416550"/>
          <p14:tracePt t="2411" x="6432550" y="5391150"/>
          <p14:tracePt t="2427" x="6432550" y="5346700"/>
          <p14:tracePt t="2444" x="6426200" y="5314950"/>
          <p14:tracePt t="2461" x="6426200" y="5270500"/>
          <p14:tracePt t="2477" x="6407150" y="5226050"/>
          <p14:tracePt t="2494" x="6407150" y="5181600"/>
          <p14:tracePt t="2511" x="6407150" y="5156200"/>
          <p14:tracePt t="2527" x="6400800" y="5130800"/>
          <p14:tracePt t="2528" x="6400800" y="5105400"/>
          <p14:tracePt t="2544" x="6400800" y="5092700"/>
          <p14:tracePt t="2561" x="6400800" y="5060950"/>
          <p14:tracePt t="2578" x="6400800" y="5048250"/>
          <p14:tracePt t="2594" x="6400800" y="5029200"/>
          <p14:tracePt t="2611" x="6400800" y="5010150"/>
          <p14:tracePt t="2627" x="6400800" y="4991100"/>
          <p14:tracePt t="2644" x="6400800" y="4972050"/>
          <p14:tracePt t="2661" x="6400800" y="4959350"/>
          <p14:tracePt t="2678" x="6400800" y="4946650"/>
          <p14:tracePt t="2694" x="6400800" y="4927600"/>
          <p14:tracePt t="2711" x="6400800" y="4914900"/>
          <p14:tracePt t="2728" x="6400800" y="4908550"/>
          <p14:tracePt t="2744" x="6400800" y="4883150"/>
          <p14:tracePt t="2761" x="6400800" y="4876800"/>
          <p14:tracePt t="2778" x="6400800" y="4857750"/>
          <p14:tracePt t="2794" x="6400800" y="4838700"/>
          <p14:tracePt t="2811" x="6400800" y="4832350"/>
          <p14:tracePt t="2828" x="6400800" y="4826000"/>
          <p14:tracePt t="2844" x="6400800" y="4800600"/>
          <p14:tracePt t="2861" x="6400800" y="4794250"/>
          <p14:tracePt t="2877" x="6400800" y="4768850"/>
          <p14:tracePt t="2894" x="6400800" y="4756150"/>
          <p14:tracePt t="2911" x="6388100" y="4749800"/>
          <p14:tracePt t="2928" x="6388100" y="4724400"/>
          <p14:tracePt t="2928" x="6388100" y="4718050"/>
          <p14:tracePt t="2944" x="6381750" y="4699000"/>
          <p14:tracePt t="2961" x="6381750" y="4686300"/>
          <p14:tracePt t="2984" x="6381750" y="4679950"/>
          <p14:tracePt t="3000" x="6381750" y="4673600"/>
          <p14:tracePt t="3011" x="6381750" y="4654550"/>
          <p14:tracePt t="3028" x="6381750" y="4648200"/>
          <p14:tracePt t="3044" x="6381750" y="4635500"/>
          <p14:tracePt t="3061" x="6381750" y="4616450"/>
          <p14:tracePt t="3077" x="6381750" y="4610100"/>
          <p14:tracePt t="3094" x="6381750" y="4597400"/>
          <p14:tracePt t="3111" x="6381750" y="4578350"/>
          <p14:tracePt t="3128" x="6369050" y="4546600"/>
          <p14:tracePt t="3144" x="6369050" y="4533900"/>
          <p14:tracePt t="3161" x="6369050" y="4527550"/>
          <p14:tracePt t="3178" x="6369050" y="4514850"/>
          <p14:tracePt t="3194" x="6356350" y="4495800"/>
          <p14:tracePt t="3211" x="6356350" y="4476750"/>
          <p14:tracePt t="3228" x="6356350" y="4457700"/>
          <p14:tracePt t="3244" x="6350000" y="4438650"/>
          <p14:tracePt t="3261" x="6350000" y="4406900"/>
          <p14:tracePt t="3278" x="6350000" y="4400550"/>
          <p14:tracePt t="3294" x="6343650" y="4362450"/>
          <p14:tracePt t="3311" x="6343650" y="4343400"/>
          <p14:tracePt t="3328" x="6343650" y="4324350"/>
          <p14:tracePt t="3328" x="6343650" y="4318000"/>
          <p14:tracePt t="3344" x="6324600" y="4286250"/>
          <p14:tracePt t="3361" x="6324600" y="4260850"/>
          <p14:tracePt t="3378" x="6318250" y="4248150"/>
          <p14:tracePt t="3394" x="6318250" y="4210050"/>
          <p14:tracePt t="3411" x="6318250" y="4197350"/>
          <p14:tracePt t="3428" x="6305550" y="4171950"/>
          <p14:tracePt t="3444" x="6305550" y="4159250"/>
          <p14:tracePt t="3461" x="6305550" y="4140200"/>
          <p14:tracePt t="3478" x="6305550" y="4127500"/>
          <p14:tracePt t="3494" x="6305550" y="4102100"/>
          <p14:tracePt t="3511" x="6305550" y="4076700"/>
          <p14:tracePt t="3528" x="6305550" y="4044950"/>
          <p14:tracePt t="3528" x="6305550" y="4038600"/>
          <p14:tracePt t="3544" x="6305550" y="4019550"/>
          <p14:tracePt t="3561" x="6305550" y="3981450"/>
          <p14:tracePt t="3578" x="6299200" y="3968750"/>
          <p14:tracePt t="3594" x="6299200" y="3937000"/>
          <p14:tracePt t="3611" x="6299200" y="3924300"/>
          <p14:tracePt t="3628" x="6299200" y="3898900"/>
          <p14:tracePt t="3644" x="6299200" y="3886200"/>
          <p14:tracePt t="3661" x="6299200" y="3854450"/>
          <p14:tracePt t="3678" x="6299200" y="3810000"/>
          <p14:tracePt t="3694" x="6299200" y="3778250"/>
          <p14:tracePt t="3711" x="6299200" y="3733800"/>
          <p14:tracePt t="3728" x="6299200" y="3689350"/>
          <p14:tracePt t="3728" x="6299200" y="3670300"/>
          <p14:tracePt t="3744" x="6299200" y="3625850"/>
          <p14:tracePt t="3761" x="6299200" y="3581400"/>
          <p14:tracePt t="3778" x="6299200" y="3549650"/>
          <p14:tracePt t="3795" x="6286500" y="3505200"/>
          <p14:tracePt t="3811" x="6286500" y="3460750"/>
          <p14:tracePt t="3828" x="6273800" y="3416300"/>
          <p14:tracePt t="3844" x="6267450" y="3359150"/>
          <p14:tracePt t="3861" x="6267450" y="3314700"/>
          <p14:tracePt t="3878" x="6254750" y="3270250"/>
          <p14:tracePt t="3894" x="6254750" y="3232150"/>
          <p14:tracePt t="3911" x="6235700" y="3200400"/>
          <p14:tracePt t="3928" x="6235700" y="3168650"/>
          <p14:tracePt t="3928" x="6229350" y="3149600"/>
          <p14:tracePt t="3944" x="6229350" y="3124200"/>
          <p14:tracePt t="3961" x="6229350" y="3098800"/>
          <p14:tracePt t="3978" x="6223000" y="3073400"/>
          <p14:tracePt t="3994" x="6223000" y="3028950"/>
          <p14:tracePt t="4011" x="6210300" y="2997200"/>
          <p14:tracePt t="4028" x="6184900" y="2952750"/>
          <p14:tracePt t="4044" x="6178550" y="2901950"/>
          <p14:tracePt t="4061" x="6165850" y="2851150"/>
          <p14:tracePt t="4078" x="6134100" y="2787650"/>
          <p14:tracePt t="4094" x="6108700" y="2730500"/>
          <p14:tracePt t="4111" x="6083300" y="2698750"/>
          <p14:tracePt t="4128" x="6045200" y="2660650"/>
          <p14:tracePt t="4128" x="6026150" y="2635250"/>
          <p14:tracePt t="4144" x="5988050" y="2603500"/>
          <p14:tracePt t="4161" x="5943600" y="2584450"/>
          <p14:tracePt t="4178" x="5848350" y="2565400"/>
          <p14:tracePt t="4194" x="5740400" y="2552700"/>
          <p14:tracePt t="4211" x="5613400" y="2546350"/>
          <p14:tracePt t="4228" x="5499100" y="2495550"/>
          <p14:tracePt t="4245" x="5397500" y="2451100"/>
          <p14:tracePt t="4261" x="5314950" y="2438400"/>
          <p14:tracePt t="4278" x="5187950" y="2425700"/>
          <p14:tracePt t="4295" x="5016500" y="2425700"/>
          <p14:tracePt t="4311" x="4787900" y="2425700"/>
          <p14:tracePt t="4328" x="4616450" y="2425700"/>
          <p14:tracePt t="4328" x="4527550" y="2425700"/>
          <p14:tracePt t="4345" x="4381500" y="2444750"/>
          <p14:tracePt t="4361" x="4298950" y="2457450"/>
          <p14:tracePt t="4378" x="4254500" y="2457450"/>
          <p14:tracePt t="4395" x="4216400" y="2457450"/>
          <p14:tracePt t="4411" x="4184650" y="2451100"/>
          <p14:tracePt t="4428" x="4146550" y="2444750"/>
          <p14:tracePt t="4445" x="4095750" y="2438400"/>
          <p14:tracePt t="4461" x="4051300" y="2438400"/>
          <p14:tracePt t="4478" x="3987800" y="2425700"/>
          <p14:tracePt t="4495" x="3879850" y="2425700"/>
          <p14:tracePt t="4511" x="3708400" y="2425700"/>
          <p14:tracePt t="4528" x="3511550" y="2425700"/>
          <p14:tracePt t="4528" x="3390900" y="2425700"/>
          <p14:tracePt t="4545" x="3200400" y="2425700"/>
          <p14:tracePt t="4561" x="3067050" y="2470150"/>
          <p14:tracePt t="4578" x="2997200" y="2520950"/>
          <p14:tracePt t="4595" x="2965450" y="2578100"/>
          <p14:tracePt t="4611" x="2952750" y="2647950"/>
          <p14:tracePt t="4628" x="2952750" y="2692400"/>
          <p14:tracePt t="4645" x="2946400" y="2711450"/>
          <p14:tracePt t="4661" x="2940050" y="2755900"/>
          <p14:tracePt t="4678" x="2927350" y="2762250"/>
          <p14:tracePt t="4695" x="2921000" y="2768600"/>
          <p14:tracePt t="4711" x="2908300" y="2800350"/>
          <p14:tracePt t="4728" x="2889250" y="2838450"/>
          <p14:tracePt t="4728" x="2882900" y="2844800"/>
          <p14:tracePt t="4745" x="2870200" y="2882900"/>
          <p14:tracePt t="4761" x="2863850" y="2901950"/>
          <p14:tracePt t="4778" x="2863850" y="2908300"/>
          <p14:tracePt t="4795" x="2857500" y="2921000"/>
          <p14:tracePt t="4849" x="2851150" y="2914650"/>
          <p14:tracePt t="4856" x="2832100" y="2908300"/>
          <p14:tracePt t="4872" x="2825750" y="2901950"/>
          <p14:tracePt t="4880" x="2819400" y="2901950"/>
          <p14:tracePt t="4894" x="2813050" y="2895600"/>
          <p14:tracePt t="4911" x="2806700" y="2889250"/>
          <p14:tracePt t="4928" x="2794000" y="2876550"/>
          <p14:tracePt t="5033" x="2794000" y="2870200"/>
          <p14:tracePt t="5041" x="2794000" y="2863850"/>
          <p14:tracePt t="5049" x="2800350" y="2857500"/>
          <p14:tracePt t="5061" x="2806700" y="2857500"/>
          <p14:tracePt t="5078" x="2819400" y="2838450"/>
          <p14:tracePt t="5095" x="2844800" y="2832100"/>
          <p14:tracePt t="5111" x="2851150" y="2832100"/>
          <p14:tracePt t="5128" x="2863850" y="2832100"/>
          <p14:tracePt t="5145" x="2876550" y="2825750"/>
          <p14:tracePt t="5161" x="2882900" y="2825750"/>
          <p14:tracePt t="5185" x="2895600" y="2825750"/>
          <p14:tracePt t="5201" x="2901950" y="2825750"/>
          <p14:tracePt t="5211" x="2927350" y="2825750"/>
          <p14:tracePt t="5228" x="2959100" y="2825750"/>
          <p14:tracePt t="5245" x="3009900" y="2825750"/>
          <p14:tracePt t="5261" x="3092450" y="2825750"/>
          <p14:tracePt t="5278" x="3168650" y="2825750"/>
          <p14:tracePt t="5295" x="3244850" y="2825750"/>
          <p14:tracePt t="5311" x="3302000" y="2825750"/>
          <p14:tracePt t="5328" x="3352800" y="2825750"/>
          <p14:tracePt t="5345" x="3384550" y="2825750"/>
          <p14:tracePt t="5362" x="3390900" y="2825750"/>
          <p14:tracePt t="5378" x="3403600" y="2825750"/>
          <p14:tracePt t="5395" x="3422650" y="2825750"/>
          <p14:tracePt t="5411" x="3454400" y="2825750"/>
          <p14:tracePt t="5428" x="3498850" y="2825750"/>
          <p14:tracePt t="5445" x="3556000" y="2825750"/>
          <p14:tracePt t="5461" x="3644900" y="2825750"/>
          <p14:tracePt t="5478" x="3727450" y="2825750"/>
          <p14:tracePt t="5495" x="3835400" y="2825750"/>
          <p14:tracePt t="5511" x="3994150" y="2825750"/>
          <p14:tracePt t="5528" x="4133850" y="2825750"/>
          <p14:tracePt t="5529" x="4235450" y="2825750"/>
          <p14:tracePt t="5545" x="4362450" y="2825750"/>
          <p14:tracePt t="5561" x="4533900" y="2825750"/>
          <p14:tracePt t="5578" x="4679950" y="2825750"/>
          <p14:tracePt t="5595" x="4838700" y="2825750"/>
          <p14:tracePt t="5611" x="4978400" y="2825750"/>
          <p14:tracePt t="5628" x="5099050" y="2825750"/>
          <p14:tracePt t="5645" x="5226050" y="2825750"/>
          <p14:tracePt t="5661" x="5346700" y="2825750"/>
          <p14:tracePt t="5678" x="5480050" y="2844800"/>
          <p14:tracePt t="5695" x="5588000" y="2851150"/>
          <p14:tracePt t="5712" x="5695950" y="2863850"/>
          <p14:tracePt t="5728" x="5810250" y="2876550"/>
          <p14:tracePt t="5729" x="5861050" y="2876550"/>
          <p14:tracePt t="5745" x="5988050" y="2876550"/>
          <p14:tracePt t="5762" x="6159500" y="2876550"/>
          <p14:tracePt t="5778" x="6337300" y="2876550"/>
          <p14:tracePt t="5795" x="6546850" y="2876550"/>
          <p14:tracePt t="5812" x="6737350" y="2876550"/>
          <p14:tracePt t="5828" x="6896100" y="2876550"/>
          <p14:tracePt t="5845" x="7016750" y="2876550"/>
          <p14:tracePt t="5862" x="7073900" y="2876550"/>
          <p14:tracePt t="5878" x="7112000" y="2876550"/>
          <p14:tracePt t="5895" x="7124700" y="2876550"/>
          <p14:tracePt t="5912" x="7150100" y="2876550"/>
          <p14:tracePt t="6081" x="7156450" y="2882900"/>
          <p14:tracePt t="6089" x="7156450" y="2889250"/>
          <p14:tracePt t="6097" x="7156450" y="2908300"/>
          <p14:tracePt t="6112" x="7156450" y="2921000"/>
          <p14:tracePt t="6128" x="7143750" y="2946400"/>
          <p14:tracePt t="6129" x="7137400" y="2971800"/>
          <p14:tracePt t="6145" x="7112000" y="2997200"/>
          <p14:tracePt t="6162" x="7105650" y="3009900"/>
          <p14:tracePt t="6273" x="7112000" y="3009900"/>
          <p14:tracePt t="6281" x="7118350" y="3009900"/>
          <p14:tracePt t="6295" x="7137400" y="3009900"/>
          <p14:tracePt t="6312" x="7143750" y="3009900"/>
          <p14:tracePt t="6328" x="7156450" y="3009900"/>
          <p14:tracePt t="6369" x="7169150" y="3009900"/>
          <p14:tracePt t="6377" x="7175500" y="3009900"/>
          <p14:tracePt t="6425" x="7181850" y="3009900"/>
          <p14:tracePt t="6489" x="7181850" y="3022600"/>
          <p14:tracePt t="6497" x="7175500" y="3028950"/>
          <p14:tracePt t="6512" x="7162800" y="3035300"/>
          <p14:tracePt t="6528" x="7137400" y="3079750"/>
          <p14:tracePt t="6529" x="7131050" y="3098800"/>
          <p14:tracePt t="6545" x="7118350" y="3124200"/>
          <p14:tracePt t="6562" x="7112000" y="3149600"/>
          <p14:tracePt t="6578" x="7099300" y="3155950"/>
          <p14:tracePt t="6689" x="7099300" y="3143250"/>
          <p14:tracePt t="6697" x="7099300" y="3136900"/>
          <p14:tracePt t="6713" x="7099300" y="3111500"/>
          <p14:tracePt t="6728" x="7099300" y="3105150"/>
          <p14:tracePt t="6745" x="7118350" y="3060700"/>
          <p14:tracePt t="6769" x="7118350" y="3054350"/>
          <p14:tracePt t="6785" x="7124700" y="3041650"/>
          <p14:tracePt t="6929" x="7124700" y="3048000"/>
          <p14:tracePt t="6953" x="7124700" y="3054350"/>
          <p14:tracePt t="6993" x="7124700" y="3060700"/>
          <p14:tracePt t="7001" x="7131050" y="3067050"/>
          <p14:tracePt t="7012" x="7137400" y="3073400"/>
          <p14:tracePt t="7028" x="7137400" y="3079750"/>
          <p14:tracePt t="7045" x="7137400" y="3092450"/>
          <p14:tracePt t="7062" x="7137400" y="3098800"/>
          <p14:tracePt t="7081" x="7137400" y="3105150"/>
          <p14:tracePt t="7113" x="7137400" y="3117850"/>
          <p14:tracePt t="7121" x="7137400" y="3130550"/>
          <p14:tracePt t="7129" x="7137400" y="31369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733" y="119595"/>
            <a:ext cx="8759799" cy="1325563"/>
          </a:xfrm>
        </p:spPr>
        <p:txBody>
          <a:bodyPr/>
          <a:lstStyle/>
          <a:p>
            <a:pPr algn="ctr"/>
            <a:r>
              <a:rPr lang="en-CA" b="1" dirty="0" smtClean="0"/>
              <a:t>Modern physics gives us a clock</a:t>
            </a:r>
            <a:endParaRPr lang="en-CA" b="1" dirty="0"/>
          </a:p>
        </p:txBody>
      </p:sp>
      <p:sp>
        <p:nvSpPr>
          <p:cNvPr id="3" name="TextBox 2"/>
          <p:cNvSpPr txBox="1"/>
          <p:nvPr/>
        </p:nvSpPr>
        <p:spPr>
          <a:xfrm>
            <a:off x="1027860" y="1690689"/>
            <a:ext cx="7457119" cy="2631490"/>
          </a:xfrm>
          <a:prstGeom prst="rect">
            <a:avLst/>
          </a:prstGeom>
          <a:noFill/>
        </p:spPr>
        <p:txBody>
          <a:bodyPr wrap="square" rtlCol="0">
            <a:spAutoFit/>
          </a:bodyPr>
          <a:lstStyle/>
          <a:p>
            <a:pPr lvl="1">
              <a:buSzPct val="50000"/>
            </a:pPr>
            <a:endParaRPr lang="en-CA" sz="1400" dirty="0"/>
          </a:p>
          <a:p>
            <a:pPr>
              <a:spcAft>
                <a:spcPts val="600"/>
              </a:spcAft>
            </a:pPr>
            <a:endParaRPr lang="en-CA" dirty="0"/>
          </a:p>
          <a:p>
            <a:pPr marL="285750" indent="-285750">
              <a:spcAft>
                <a:spcPts val="600"/>
              </a:spcAft>
              <a:buFont typeface="Arial" panose="020B0604020202020204" pitchFamily="34" charset="0"/>
              <a:buChar char="•"/>
            </a:pPr>
            <a:endParaRPr lang="en-CA" b="1" i="1" dirty="0"/>
          </a:p>
          <a:p>
            <a:pPr marL="285750" indent="-285750">
              <a:spcAft>
                <a:spcPts val="600"/>
              </a:spcAft>
              <a:buFont typeface="Arial" panose="020B0604020202020204" pitchFamily="34" charset="0"/>
              <a:buChar char="•"/>
            </a:pPr>
            <a:endParaRPr lang="en-CA" b="1" i="1" dirty="0"/>
          </a:p>
          <a:p>
            <a:pPr marL="285750" indent="-285750">
              <a:spcAft>
                <a:spcPts val="600"/>
              </a:spcAft>
              <a:buFont typeface="Arial" panose="020B0604020202020204" pitchFamily="34" charset="0"/>
              <a:buChar char="•"/>
            </a:pPr>
            <a:endParaRPr lang="en-CA" b="1" i="1" dirty="0"/>
          </a:p>
          <a:p>
            <a:pPr lvl="1">
              <a:spcAft>
                <a:spcPts val="600"/>
              </a:spcAft>
              <a:buSzPct val="50000"/>
            </a:pPr>
            <a:endParaRPr lang="en-CA" dirty="0"/>
          </a:p>
          <a:p>
            <a:endParaRPr lang="en-CA" dirty="0"/>
          </a:p>
          <a:p>
            <a:endParaRPr lang="en-CA" dirty="0"/>
          </a:p>
        </p:txBody>
      </p:sp>
      <p:sp>
        <p:nvSpPr>
          <p:cNvPr id="4" name="TextBox 3"/>
          <p:cNvSpPr txBox="1"/>
          <p:nvPr/>
        </p:nvSpPr>
        <p:spPr>
          <a:xfrm>
            <a:off x="423332" y="1292758"/>
            <a:ext cx="8356600" cy="7648248"/>
          </a:xfrm>
          <a:prstGeom prst="rect">
            <a:avLst/>
          </a:prstGeom>
          <a:noFill/>
        </p:spPr>
        <p:txBody>
          <a:bodyPr wrap="square" rtlCol="0">
            <a:spAutoFit/>
          </a:bodyPr>
          <a:lstStyle/>
          <a:p>
            <a:pPr marL="0" lvl="1">
              <a:spcAft>
                <a:spcPts val="600"/>
              </a:spcAft>
              <a:buSzPct val="50000"/>
            </a:pPr>
            <a:r>
              <a:rPr lang="en-CA" sz="2400" dirty="0"/>
              <a:t>The discovery of radioactivity by </a:t>
            </a:r>
            <a:r>
              <a:rPr lang="en-CA" sz="2400" b="1" i="1" dirty="0">
                <a:hlinkClick r:id="rId5"/>
              </a:rPr>
              <a:t>Becquerel</a:t>
            </a:r>
            <a:r>
              <a:rPr lang="en-CA" sz="2400" b="1" dirty="0"/>
              <a:t> (1896) </a:t>
            </a:r>
            <a:r>
              <a:rPr lang="en-CA" sz="2400" dirty="0"/>
              <a:t>provided science a “clock” with which the actual “age” of rocks could be measured .... numbers in years could be assigned to events in the geological record.</a:t>
            </a:r>
            <a:endParaRPr lang="en-CA" dirty="0"/>
          </a:p>
          <a:p>
            <a:pPr marL="271463" lvl="1" indent="-177800">
              <a:spcAft>
                <a:spcPts val="600"/>
              </a:spcAft>
              <a:buFont typeface="Arial" panose="020B0604020202020204" pitchFamily="34" charset="0"/>
              <a:buChar char="•"/>
            </a:pPr>
            <a:r>
              <a:rPr lang="en-CA" sz="2200" b="1" i="1" dirty="0">
                <a:hlinkClick r:id="rId6"/>
              </a:rPr>
              <a:t>John William </a:t>
            </a:r>
            <a:r>
              <a:rPr lang="en-CA" sz="2200" b="1" i="1" dirty="0" err="1">
                <a:hlinkClick r:id="rId6"/>
              </a:rPr>
              <a:t>Strutt</a:t>
            </a:r>
            <a:r>
              <a:rPr lang="en-CA" sz="2200" b="1" i="1" dirty="0">
                <a:hlinkClick r:id="rId6"/>
              </a:rPr>
              <a:t> </a:t>
            </a:r>
            <a:r>
              <a:rPr lang="en-CA" sz="2200" b="1" dirty="0"/>
              <a:t>(Lord Rayleigh, 1905) </a:t>
            </a:r>
            <a:r>
              <a:rPr lang="en-CA" sz="2200" dirty="0"/>
              <a:t>measured the radium content of </a:t>
            </a:r>
            <a:r>
              <a:rPr lang="en-CA" sz="2200" dirty="0" err="1"/>
              <a:t>uranite</a:t>
            </a:r>
            <a:r>
              <a:rPr lang="en-CA" sz="2200" dirty="0"/>
              <a:t> containing rocks to find an age of 1.65 billion years,</a:t>
            </a:r>
          </a:p>
          <a:p>
            <a:pPr marL="271463" lvl="1" indent="-177800">
              <a:spcAft>
                <a:spcPts val="600"/>
              </a:spcAft>
              <a:buFont typeface="Arial" panose="020B0604020202020204" pitchFamily="34" charset="0"/>
              <a:buChar char="•"/>
            </a:pPr>
            <a:r>
              <a:rPr lang="en-CA" sz="2200" b="1" i="1" dirty="0">
                <a:hlinkClick r:id="rId7"/>
              </a:rPr>
              <a:t>Bertram B. Boltwood </a:t>
            </a:r>
            <a:r>
              <a:rPr lang="en-CA" sz="2200" b="1" dirty="0"/>
              <a:t>(also 1905)</a:t>
            </a:r>
            <a:r>
              <a:rPr lang="en-CA" sz="2200" dirty="0"/>
              <a:t>, working with the more stable uranium-lead system, calculated the numerical ages of 43 minerals to be in the range of 400 million to 2.2 billion years</a:t>
            </a:r>
          </a:p>
          <a:p>
            <a:pPr marL="271463" lvl="1" indent="-177800">
              <a:spcAft>
                <a:spcPts val="600"/>
              </a:spcAft>
              <a:buFont typeface="Arial" panose="020B0604020202020204" pitchFamily="34" charset="0"/>
              <a:buChar char="•"/>
            </a:pPr>
            <a:r>
              <a:rPr lang="en-CA" sz="2200" dirty="0"/>
              <a:t> by the 1950s, the oldest materials found on Earth were </a:t>
            </a:r>
            <a:r>
              <a:rPr lang="en-CA" sz="2200" dirty="0" err="1"/>
              <a:t>geochronologically</a:t>
            </a:r>
            <a:r>
              <a:rPr lang="en-CA" sz="2200" dirty="0"/>
              <a:t> dated using a radioactive clock, based upon the U-</a:t>
            </a:r>
            <a:r>
              <a:rPr lang="en-CA" sz="2200" dirty="0" err="1"/>
              <a:t>Pb</a:t>
            </a:r>
            <a:r>
              <a:rPr lang="en-CA" sz="2200" dirty="0"/>
              <a:t> (uranium-lead) decay sequence, to more than 4.5 billion years...</a:t>
            </a:r>
          </a:p>
          <a:p>
            <a:pPr marL="271463" lvl="1" indent="-177800">
              <a:spcAft>
                <a:spcPts val="600"/>
              </a:spcAft>
              <a:buFont typeface="Arial" panose="020B0604020202020204" pitchFamily="34" charset="0"/>
              <a:buChar char="•"/>
            </a:pPr>
            <a:r>
              <a:rPr lang="en-CA" sz="2200" dirty="0"/>
              <a:t>Now we could assign dates to the events in the Geological Clock originally based on the work of Steno and Walcott.</a:t>
            </a:r>
          </a:p>
          <a:p>
            <a:pPr marL="285750" indent="-285750">
              <a:spcAft>
                <a:spcPts val="600"/>
              </a:spcAft>
              <a:buFont typeface="Arial" panose="020B0604020202020204" pitchFamily="34" charset="0"/>
              <a:buChar char="•"/>
            </a:pPr>
            <a:endParaRPr lang="en-CA" b="1" i="1" dirty="0"/>
          </a:p>
          <a:p>
            <a:pPr marL="285750" indent="-285750">
              <a:spcAft>
                <a:spcPts val="600"/>
              </a:spcAft>
              <a:buFont typeface="Arial" panose="020B0604020202020204" pitchFamily="34" charset="0"/>
              <a:buChar char="•"/>
            </a:pPr>
            <a:endParaRPr lang="en-CA" b="1" i="1" dirty="0"/>
          </a:p>
          <a:p>
            <a:pPr marL="285750" indent="-285750">
              <a:spcAft>
                <a:spcPts val="600"/>
              </a:spcAft>
              <a:buFont typeface="Arial" panose="020B0604020202020204" pitchFamily="34" charset="0"/>
              <a:buChar char="•"/>
            </a:pPr>
            <a:endParaRPr lang="en-CA" b="1" i="1" dirty="0"/>
          </a:p>
          <a:p>
            <a:pPr lvl="1">
              <a:spcAft>
                <a:spcPts val="600"/>
              </a:spcAft>
              <a:buSzPct val="50000"/>
            </a:pPr>
            <a:endParaRPr lang="en-CA" dirty="0"/>
          </a:p>
          <a:p>
            <a:endParaRPr lang="en-CA" dirty="0"/>
          </a:p>
          <a:p>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02524442"/>
      </p:ext>
    </p:extLst>
  </p:cSld>
  <p:clrMapOvr>
    <a:masterClrMapping/>
  </p:clrMapOvr>
  <mc:AlternateContent xmlns:mc="http://schemas.openxmlformats.org/markup-compatibility/2006" xmlns:p14="http://schemas.microsoft.com/office/powerpoint/2010/main">
    <mc:Choice Requires="p14">
      <p:transition spd="slow" p14:dur="2000" advTm="15700"/>
    </mc:Choice>
    <mc:Fallback xmlns="">
      <p:transition spd="slow" advTm="15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48" x="7150100" y="3149600"/>
          <p14:tracePt t="264" x="7169150" y="3168650"/>
          <p14:tracePt t="272" x="7175500" y="3168650"/>
          <p14:tracePt t="288" x="7207250" y="3187700"/>
          <p14:tracePt t="305" x="7226300" y="3194050"/>
          <p14:tracePt t="322" x="7232650" y="3200400"/>
          <p14:tracePt t="338" x="7232650" y="3206750"/>
          <p14:tracePt t="355" x="7239000" y="3225800"/>
          <p14:tracePt t="384" x="7258050" y="3232150"/>
          <p14:tracePt t="392" x="7264400" y="3232150"/>
          <p14:tracePt t="405" x="7283450" y="3251200"/>
          <p14:tracePt t="422" x="7315200" y="3257550"/>
          <p14:tracePt t="438" x="7372350" y="3302000"/>
          <p14:tracePt t="455" x="7429500" y="3346450"/>
          <p14:tracePt t="472" x="7518400" y="3429000"/>
          <p14:tracePt t="472" x="7569200" y="3473450"/>
          <p14:tracePt t="488" x="7651750" y="3581400"/>
          <p14:tracePt t="505" x="7715250" y="3714750"/>
          <p14:tracePt t="522" x="7759700" y="3848100"/>
          <p14:tracePt t="538" x="7816850" y="4032250"/>
          <p14:tracePt t="555" x="7854950" y="4229100"/>
          <p14:tracePt t="572" x="7880350" y="4425950"/>
          <p14:tracePt t="588" x="7905750" y="4622800"/>
          <p14:tracePt t="605" x="7918450" y="4813300"/>
          <p14:tracePt t="622" x="7956550" y="4978400"/>
          <p14:tracePt t="638" x="7981950" y="5143500"/>
          <p14:tracePt t="655" x="8007350" y="5289550"/>
          <p14:tracePt t="672" x="8007350" y="5391150"/>
          <p14:tracePt t="672" x="8020050" y="5467350"/>
          <p14:tracePt t="688" x="8020050" y="5575300"/>
          <p14:tracePt t="705" x="8020050" y="5683250"/>
          <p14:tracePt t="722" x="8045450" y="5810250"/>
          <p14:tracePt t="739" x="8077200" y="5943600"/>
          <p14:tracePt t="755" x="8159750" y="6115050"/>
          <p14:tracePt t="772" x="8280400" y="6337300"/>
          <p14:tracePt t="788" x="8439150" y="6559550"/>
          <p14:tracePt t="805" x="8585200" y="6750050"/>
          <p14:tracePt t="822" x="8705850" y="6851650"/>
          <p14:tracePt t="838" x="8769350" y="6851650"/>
          <p14:tracePt t="855" x="8801100" y="6851650"/>
          <p14:tracePt t="880" x="8794750" y="6851650"/>
          <p14:tracePt t="912" x="8782050" y="6775450"/>
          <p14:tracePt t="920" x="8782050" y="6705600"/>
          <p14:tracePt t="928" x="8820150" y="6629400"/>
          <p14:tracePt t="938" x="8928100" y="6584950"/>
          <p14:tracePt t="1305" x="9131300" y="6019800"/>
          <p14:tracePt t="1322" x="9017000" y="5842000"/>
          <p14:tracePt t="1339" x="8864600" y="5695950"/>
          <p14:tracePt t="1355" x="8610600" y="5543550"/>
          <p14:tracePt t="1372" x="8051800" y="5289550"/>
          <p14:tracePt t="1389" x="7226300" y="4997450"/>
          <p14:tracePt t="1405" x="6197600" y="4635500"/>
          <p14:tracePt t="1422" x="5003800" y="4311650"/>
          <p14:tracePt t="1439" x="3835400" y="3962400"/>
          <p14:tracePt t="1455" x="3143250" y="3835400"/>
          <p14:tracePt t="1472" x="3009900" y="3784600"/>
          <p14:tracePt t="1705" x="3016250" y="3784600"/>
          <p14:tracePt t="1721" x="3035300" y="3784600"/>
          <p14:tracePt t="1729" x="3060700" y="3765550"/>
          <p14:tracePt t="1744" x="3060700" y="3759200"/>
          <p14:tracePt t="1755" x="3067050" y="3746500"/>
          <p14:tracePt t="1772" x="3067050" y="3740150"/>
          <p14:tracePt t="1809" x="3079750" y="3733800"/>
          <p14:tracePt t="1825" x="3098800" y="3733800"/>
          <p14:tracePt t="1833" x="3143250" y="3746500"/>
          <p14:tracePt t="1841" x="3200400" y="3759200"/>
          <p14:tracePt t="1855" x="3270250" y="3759200"/>
          <p14:tracePt t="1872" x="3467100" y="3771900"/>
          <p14:tracePt t="1872" x="3536950" y="3771900"/>
          <p14:tracePt t="1889" x="3657600" y="3771900"/>
          <p14:tracePt t="1905" x="3752850" y="3771900"/>
          <p14:tracePt t="2033" x="3759200" y="3771900"/>
          <p14:tracePt t="2041" x="3784600" y="3752850"/>
          <p14:tracePt t="2055" x="3860800" y="3714750"/>
          <p14:tracePt t="2072" x="3956050" y="3695700"/>
          <p14:tracePt t="2073" x="4013200" y="3683000"/>
          <p14:tracePt t="2089" x="4095750" y="3683000"/>
          <p14:tracePt t="2105" x="4133850" y="3695700"/>
          <p14:tracePt t="2122" x="4133850" y="3816350"/>
          <p14:tracePt t="2139" x="4171950" y="3994150"/>
          <p14:tracePt t="2156" x="4241800" y="4260850"/>
          <p14:tracePt t="2172" x="4337050" y="4514850"/>
          <p14:tracePt t="2189" x="4527550" y="4806950"/>
          <p14:tracePt t="2205" x="4762500" y="5073650"/>
          <p14:tracePt t="2222" x="5118100" y="5327650"/>
          <p14:tracePt t="2239" x="5499100" y="5492750"/>
          <p14:tracePt t="2255" x="5886450" y="5581650"/>
          <p14:tracePt t="2272" x="6273800" y="5708650"/>
          <p14:tracePt t="2273" x="6400800" y="5734050"/>
          <p14:tracePt t="2289" x="6635750" y="5829300"/>
          <p14:tracePt t="2305" x="6737350" y="5905500"/>
          <p14:tracePt t="2322" x="6819900" y="5981700"/>
          <p14:tracePt t="2339" x="6858000" y="6026150"/>
          <p14:tracePt t="2355" x="6883400" y="6076950"/>
          <p14:tracePt t="2372" x="6902450" y="6108700"/>
          <p14:tracePt t="2389" x="6915150" y="6127750"/>
          <p14:tracePt t="2405" x="6927850" y="6134100"/>
          <p14:tracePt t="2422" x="6934200" y="6140450"/>
          <p14:tracePt t="2439" x="6934200" y="6146800"/>
          <p14:tracePt t="2456" x="6934200" y="6153150"/>
          <p14:tracePt t="2472" x="6934200" y="6178550"/>
          <p14:tracePt t="2473" x="6934200" y="6184900"/>
          <p14:tracePt t="2489" x="6883400" y="6203950"/>
          <p14:tracePt t="2506" x="6826250" y="6235700"/>
          <p14:tracePt t="2522" x="6781800" y="6242050"/>
          <p14:tracePt t="2539" x="6743700" y="6248400"/>
          <p14:tracePt t="2556" x="6737350" y="6248400"/>
          <p14:tracePt t="2572" x="6711950" y="6248400"/>
          <p14:tracePt t="2589" x="6692900" y="6165850"/>
          <p14:tracePt t="2606" x="6692900" y="6007100"/>
          <p14:tracePt t="2622" x="6794500" y="5835650"/>
          <p14:tracePt t="2639" x="6915150" y="5676900"/>
          <p14:tracePt t="2656" x="7035800" y="5594350"/>
          <p14:tracePt t="2672" x="7105650" y="5549900"/>
          <p14:tracePt t="2673" x="7137400" y="5543550"/>
          <p14:tracePt t="2689" x="7181850" y="5530850"/>
          <p14:tracePt t="2706" x="7207250" y="5530850"/>
          <p14:tracePt t="2722" x="7213600" y="5530850"/>
          <p14:tracePt t="2739" x="7219950" y="5530850"/>
          <p14:tracePt t="2769" x="7239000" y="5530850"/>
          <p14:tracePt t="2777" x="7245350" y="5537200"/>
          <p14:tracePt t="2789" x="7251700" y="5543550"/>
          <p14:tracePt t="2806" x="7258050" y="5556250"/>
          <p14:tracePt t="2822" x="7258050" y="5600700"/>
          <p14:tracePt t="2839" x="7270750" y="5645150"/>
          <p14:tracePt t="2856" x="7270750" y="5727700"/>
          <p14:tracePt t="2873" x="7270750" y="5842000"/>
          <p14:tracePt t="2889" x="7270750" y="5930900"/>
          <p14:tracePt t="2906" x="7270750" y="6026150"/>
          <p14:tracePt t="2922" x="7270750" y="6089650"/>
          <p14:tracePt t="2939" x="7270750" y="6159500"/>
          <p14:tracePt t="2956" x="7264400" y="6203950"/>
          <p14:tracePt t="2972" x="7232650" y="6242050"/>
          <p14:tracePt t="2989" x="7213600" y="6254750"/>
          <p14:tracePt t="3006" x="7181850" y="6273800"/>
          <p14:tracePt t="3022" x="7162800" y="6273800"/>
          <p14:tracePt t="3039" x="7112000" y="6280150"/>
          <p14:tracePt t="3056" x="7067550" y="6280150"/>
          <p14:tracePt t="3072" x="7016750" y="6280150"/>
          <p14:tracePt t="3073" x="6985000" y="6280150"/>
          <p14:tracePt t="3089" x="6940550" y="6280150"/>
          <p14:tracePt t="3106" x="6908800" y="6280150"/>
          <p14:tracePt t="3122" x="6883400" y="6299200"/>
          <p14:tracePt t="3139" x="6870700" y="6305550"/>
          <p14:tracePt t="3156" x="6845300" y="6311900"/>
          <p14:tracePt t="3172" x="6832600" y="6324600"/>
          <p14:tracePt t="3189" x="6800850" y="6350000"/>
          <p14:tracePt t="3206" x="6794500" y="6362700"/>
          <p14:tracePt t="3222" x="6794500" y="6381750"/>
          <p14:tracePt t="3239" x="6775450" y="6413500"/>
          <p14:tracePt t="3256" x="6769100" y="6457950"/>
          <p14:tracePt t="3272" x="6769100" y="6483350"/>
          <p14:tracePt t="3273" x="6769100" y="6508750"/>
          <p14:tracePt t="3289" x="6769100" y="6553200"/>
          <p14:tracePt t="3306" x="6769100" y="6610350"/>
          <p14:tracePt t="3322" x="6769100" y="6686550"/>
          <p14:tracePt t="3339" x="6781800" y="6756400"/>
          <p14:tracePt t="3356" x="6800850" y="6851650"/>
          <p14:tracePt t="3372" x="6851650" y="6851650"/>
          <p14:tracePt t="3389" x="6889750" y="6851650"/>
          <p14:tracePt t="3406" x="6908800" y="6851650"/>
          <p14:tracePt t="3425" x="6915150" y="6851650"/>
          <p14:tracePt t="3481" x="6908800" y="6851650"/>
          <p14:tracePt t="3489" x="6877050" y="6851650"/>
          <p14:tracePt t="3506" x="6737350" y="6819900"/>
          <p14:tracePt t="3522" x="6584950" y="6781800"/>
          <p14:tracePt t="3539" x="6457950" y="6750050"/>
          <p14:tracePt t="3556" x="6388100" y="6724650"/>
          <p14:tracePt t="3572" x="6362700" y="6699250"/>
          <p14:tracePt t="3589" x="6350000" y="6692900"/>
          <p14:tracePt t="3606" x="6337300" y="6667500"/>
          <p14:tracePt t="3622" x="6337300" y="6623050"/>
          <p14:tracePt t="3639" x="6337300" y="6578600"/>
          <p14:tracePt t="3656" x="6356350" y="6534150"/>
          <p14:tracePt t="3672" x="6394450" y="6483350"/>
          <p14:tracePt t="3673" x="6413500" y="6457950"/>
          <p14:tracePt t="3689" x="6489700" y="6407150"/>
          <p14:tracePt t="3706" x="6610350" y="6324600"/>
          <p14:tracePt t="3722" x="6731000" y="6248400"/>
          <p14:tracePt t="3739" x="6838950" y="6184900"/>
          <p14:tracePt t="3756" x="6858000" y="6172200"/>
          <p14:tracePt t="3773" x="6864350" y="6159500"/>
          <p14:tracePt t="3789" x="6877050" y="6146800"/>
          <p14:tracePt t="3817" x="6883400" y="6140450"/>
          <p14:tracePt t="3833" x="6883400" y="6115050"/>
          <p14:tracePt t="3841" x="6877050" y="6108700"/>
          <p14:tracePt t="3856" x="6851650" y="6108700"/>
          <p14:tracePt t="3873" x="6781800" y="6089650"/>
          <p14:tracePt t="3873" x="6705600" y="6064250"/>
          <p14:tracePt t="3889" x="6527800" y="6026150"/>
          <p14:tracePt t="3906" x="6096000" y="5892800"/>
          <p14:tracePt t="3923" x="5556250" y="5727700"/>
          <p14:tracePt t="3939" x="5092700" y="5588000"/>
          <p14:tracePt t="3956" x="4711700" y="5429250"/>
          <p14:tracePt t="3972" x="4451350" y="5302250"/>
          <p14:tracePt t="3989" x="4298950" y="5181600"/>
          <p14:tracePt t="4006" x="4197350" y="5041900"/>
          <p14:tracePt t="4023" x="4159250" y="4927600"/>
          <p14:tracePt t="4039" x="4108450" y="4775200"/>
          <p14:tracePt t="4056" x="4070350" y="4641850"/>
          <p14:tracePt t="4073" x="4051300" y="4546600"/>
          <p14:tracePt t="4073" x="4044950" y="4521200"/>
          <p14:tracePt t="4089" x="4044950" y="4483100"/>
          <p14:tracePt t="4106" x="4044950" y="4438650"/>
          <p14:tracePt t="4123" x="4083050" y="4425950"/>
          <p14:tracePt t="4139" x="4140200" y="4381500"/>
          <p14:tracePt t="4156" x="4165600" y="4375150"/>
          <p14:tracePt t="4173" x="4171950" y="4375150"/>
          <p14:tracePt t="4189" x="4191000" y="4356100"/>
          <p14:tracePt t="4209" x="4197350" y="4349750"/>
          <p14:tracePt t="4249" x="4203700" y="4343400"/>
          <p14:tracePt t="4257" x="4210050" y="4337050"/>
          <p14:tracePt t="4265" x="4216400" y="4330700"/>
          <p14:tracePt t="4273" x="4216400" y="4318000"/>
          <p14:tracePt t="4289" x="4241800" y="4298950"/>
          <p14:tracePt t="4306" x="4248150" y="4279900"/>
          <p14:tracePt t="4323" x="4273550" y="4260850"/>
          <p14:tracePt t="4339" x="4292600" y="4235450"/>
          <p14:tracePt t="4356" x="4324350" y="4197350"/>
          <p14:tracePt t="4373" x="4375150" y="4152900"/>
          <p14:tracePt t="4389" x="4470400" y="4083050"/>
          <p14:tracePt t="4406" x="4660900" y="4006850"/>
          <p14:tracePt t="4423" x="5041900" y="3911600"/>
          <p14:tracePt t="4439" x="5727700" y="3663950"/>
          <p14:tracePt t="4456" x="6642100" y="3435350"/>
          <p14:tracePt t="4473" x="7524750" y="3302000"/>
          <p14:tracePt t="4473" x="7861300" y="3263900"/>
          <p14:tracePt t="4489" x="8286750" y="3200400"/>
          <p14:tracePt t="4506" x="8445500" y="3187700"/>
          <p14:tracePt t="4523" x="8470900" y="3187700"/>
          <p14:tracePt t="4545" x="8477250" y="3187700"/>
          <p14:tracePt t="4617" x="8483600" y="3187700"/>
          <p14:tracePt t="4641" x="8483600" y="3194050"/>
          <p14:tracePt t="4649" x="8483600" y="3206750"/>
          <p14:tracePt t="4665" x="8470900" y="3219450"/>
          <p14:tracePt t="4681" x="8470900" y="3238500"/>
          <p14:tracePt t="4689" x="8458200" y="3257550"/>
          <p14:tracePt t="4706" x="8451850" y="3302000"/>
          <p14:tracePt t="4723" x="8451850" y="3359150"/>
          <p14:tracePt t="4739" x="8451850" y="3448050"/>
          <p14:tracePt t="4756" x="8451850" y="3556000"/>
          <p14:tracePt t="4773" x="8483600" y="3670300"/>
          <p14:tracePt t="4789" x="8540750" y="3771900"/>
          <p14:tracePt t="4806" x="8610600" y="3860800"/>
          <p14:tracePt t="4823" x="8699500" y="3930650"/>
          <p14:tracePt t="4839" x="8743950" y="3968750"/>
          <p14:tracePt t="4856" x="8782050" y="4006850"/>
          <p14:tracePt t="4873" x="8813800" y="4051300"/>
          <p14:tracePt t="4873" x="8820150" y="4089400"/>
          <p14:tracePt t="4890" x="8845550" y="4171950"/>
          <p14:tracePt t="4906" x="8851900" y="4279900"/>
          <p14:tracePt t="4923" x="8864600" y="4425950"/>
          <p14:tracePt t="4939" x="8864600" y="4565650"/>
          <p14:tracePt t="4956" x="8864600" y="4743450"/>
          <p14:tracePt t="4973" x="8864600" y="4883150"/>
          <p14:tracePt t="4989" x="8851900" y="5029200"/>
          <p14:tracePt t="5006" x="8839200" y="5137150"/>
          <p14:tracePt t="5023" x="8820150" y="5194300"/>
          <p14:tracePt t="5039" x="8801100" y="5245100"/>
          <p14:tracePt t="5056" x="8794750" y="5257800"/>
          <p14:tracePt t="5113" x="8782050" y="5270500"/>
          <p14:tracePt t="5305" x="8775700" y="5276850"/>
          <p14:tracePt t="5313" x="8763000" y="5283200"/>
          <p14:tracePt t="5329" x="8763000" y="5302250"/>
          <p14:tracePt t="5340" x="8750300" y="5308600"/>
          <p14:tracePt t="5356" x="8743950" y="5321300"/>
          <p14:tracePt t="5373" x="8737600" y="5353050"/>
          <p14:tracePt t="5390" x="8718550" y="5391150"/>
          <p14:tracePt t="5406" x="8699500" y="5454650"/>
          <p14:tracePt t="5423" x="8667750" y="5524500"/>
          <p14:tracePt t="5439" x="8578850" y="5664200"/>
          <p14:tracePt t="5456" x="8394700" y="5905500"/>
          <p14:tracePt t="5473" x="8020050" y="6210300"/>
          <p14:tracePt t="5473" x="7734300" y="6413500"/>
          <p14:tracePt t="5489" x="7054850" y="6756400"/>
          <p14:tracePt t="5506" x="6483350" y="6851650"/>
          <p14:tracePt t="5523" x="5861050" y="6851650"/>
          <p14:tracePt t="5540" x="5416550" y="6851650"/>
          <p14:tracePt t="5556" x="5010150" y="6851650"/>
          <p14:tracePt t="5573" x="4622800" y="6800850"/>
          <p14:tracePt t="5590" x="4025900" y="6540500"/>
          <p14:tracePt t="5606" x="3397250" y="6165850"/>
          <p14:tracePt t="5623" x="2800350" y="5772150"/>
          <p14:tracePt t="5640" x="2387600" y="5524500"/>
          <p14:tracePt t="5656" x="2057400" y="5295900"/>
          <p14:tracePt t="5673" x="1860550" y="5111750"/>
          <p14:tracePt t="5674" x="1765300" y="5029200"/>
          <p14:tracePt t="5690" x="1651000" y="4889500"/>
          <p14:tracePt t="5706" x="1530350" y="4730750"/>
          <p14:tracePt t="5723" x="1441450" y="4603750"/>
          <p14:tracePt t="5740" x="1390650" y="4533900"/>
          <p14:tracePt t="5756" x="1352550" y="4464050"/>
          <p14:tracePt t="5773" x="1339850" y="4425950"/>
          <p14:tracePt t="5790" x="1339850" y="4381500"/>
          <p14:tracePt t="5806" x="1339850" y="4349750"/>
          <p14:tracePt t="5823" x="1422400" y="4286250"/>
          <p14:tracePt t="5840" x="1689100" y="4235450"/>
          <p14:tracePt t="5856" x="2184400" y="4197350"/>
          <p14:tracePt t="5873" x="2819400" y="4197350"/>
          <p14:tracePt t="5873" x="3143250" y="4197350"/>
          <p14:tracePt t="5890" x="3663950" y="4171950"/>
          <p14:tracePt t="5906" x="4032250" y="4235450"/>
          <p14:tracePt t="5923" x="4330700" y="4318000"/>
          <p14:tracePt t="5940" x="4584700" y="4419600"/>
          <p14:tracePt t="5956" x="4794250" y="4540250"/>
          <p14:tracePt t="5973" x="4965700" y="4648200"/>
          <p14:tracePt t="5990" x="5035550" y="4711700"/>
          <p14:tracePt t="6006" x="5086350" y="4737100"/>
          <p14:tracePt t="6023" x="5092700" y="4749800"/>
          <p14:tracePt t="6040" x="5092700" y="4756150"/>
          <p14:tracePt t="6056" x="5092700" y="4762500"/>
          <p14:tracePt t="6073" x="5092700" y="4775200"/>
          <p14:tracePt t="6090" x="5092700" y="4819650"/>
          <p14:tracePt t="6106" x="5086350" y="4870450"/>
          <p14:tracePt t="6123" x="4997450" y="4953000"/>
          <p14:tracePt t="6140" x="4838700" y="5073650"/>
          <p14:tracePt t="6156" x="4648200" y="5207000"/>
          <p14:tracePt t="6173" x="4387850" y="5378450"/>
          <p14:tracePt t="6190" x="4032250" y="5619750"/>
          <p14:tracePt t="6206" x="3556000" y="5880100"/>
          <p14:tracePt t="6223" x="3124200" y="6083300"/>
          <p14:tracePt t="6240" x="2806700" y="6267450"/>
          <p14:tracePt t="6256" x="2552700" y="6369050"/>
          <p14:tracePt t="6273" x="2381250" y="6470650"/>
          <p14:tracePt t="6274" x="2305050" y="6508750"/>
          <p14:tracePt t="6290" x="2228850" y="6553200"/>
          <p14:tracePt t="6306" x="2184400" y="6578600"/>
          <p14:tracePt t="6323" x="2178050" y="6578600"/>
          <p14:tracePt t="6346" x="2171700" y="6578600"/>
          <p14:tracePt t="6362" x="2152650" y="6578600"/>
          <p14:tracePt t="6373" x="2146300" y="6578600"/>
          <p14:tracePt t="6390" x="2139950" y="6578600"/>
          <p14:tracePt t="6406" x="2133600" y="6578600"/>
          <p14:tracePt t="6423" x="2133600" y="6572250"/>
          <p14:tracePt t="6440" x="2133600" y="6565900"/>
          <p14:tracePt t="6456" x="2139950" y="6546850"/>
          <p14:tracePt t="6473" x="2159000" y="6534150"/>
          <p14:tracePt t="6490" x="2184400" y="6521450"/>
          <p14:tracePt t="6506" x="2203450" y="6515100"/>
          <p14:tracePt t="6523" x="2209800" y="6515100"/>
          <p14:tracePt t="6540" x="2228850" y="6515100"/>
          <p14:tracePt t="6556" x="2273300" y="6515100"/>
          <p14:tracePt t="6573" x="2311400" y="6515100"/>
          <p14:tracePt t="6590" x="2400300" y="6515100"/>
          <p14:tracePt t="6606" x="2527300" y="6515100"/>
          <p14:tracePt t="6623" x="2724150" y="6489700"/>
          <p14:tracePt t="6640" x="2933700" y="6489700"/>
          <p14:tracePt t="6656" x="3175000" y="6489700"/>
          <p14:tracePt t="6673" x="3384550" y="6489700"/>
          <p14:tracePt t="6674" x="3505200" y="6489700"/>
          <p14:tracePt t="6690" x="3727450" y="6489700"/>
          <p14:tracePt t="6706" x="3987800" y="6489700"/>
          <p14:tracePt t="6723" x="4229100" y="6489700"/>
          <p14:tracePt t="6740" x="4508500" y="6489700"/>
          <p14:tracePt t="6756" x="4718050" y="6489700"/>
          <p14:tracePt t="6773" x="4857750" y="6489700"/>
          <p14:tracePt t="6790" x="4953000" y="6489700"/>
          <p14:tracePt t="6807" x="4984750" y="6496050"/>
          <p14:tracePt t="6823" x="5022850" y="6508750"/>
          <p14:tracePt t="6840" x="5035550" y="6521450"/>
          <p14:tracePt t="6857" x="5048250" y="6527800"/>
          <p14:tracePt t="6873" x="5080000" y="6527800"/>
          <p14:tracePt t="6874" x="5105400" y="6527800"/>
          <p14:tracePt t="6890" x="5200650" y="6540500"/>
          <p14:tracePt t="6907" x="5378450" y="6540500"/>
          <p14:tracePt t="6923" x="5632450" y="6540500"/>
          <p14:tracePt t="6940" x="6000750" y="6540500"/>
          <p14:tracePt t="6957" x="6483350" y="6515100"/>
          <p14:tracePt t="6973" x="6985000" y="6445250"/>
          <p14:tracePt t="6990" x="7556500" y="6350000"/>
          <p14:tracePt t="7007" x="8108950" y="6318250"/>
          <p14:tracePt t="7023" x="8439150" y="6273800"/>
          <p14:tracePt t="7040" x="8667750" y="6273800"/>
          <p14:tracePt t="7057" x="8724900" y="6267450"/>
          <p14:tracePt t="7073" x="8724900" y="6261100"/>
          <p14:tracePt t="7642" x="8724900" y="6242050"/>
          <p14:tracePt t="7658" x="8724900" y="6235700"/>
          <p14:tracePt t="7666" x="8718550" y="6235700"/>
          <p14:tracePt t="7674" x="8686800" y="6235700"/>
          <p14:tracePt t="7690" x="8604250" y="6235700"/>
          <p14:tracePt t="7707" x="8528050" y="6223000"/>
          <p14:tracePt t="7723" x="8458200" y="6216650"/>
          <p14:tracePt t="7740" x="8382000" y="6216650"/>
          <p14:tracePt t="7757" x="8324850" y="6203950"/>
          <p14:tracePt t="7773" x="8293100" y="6203950"/>
          <p14:tracePt t="7790" x="8223250" y="6203950"/>
          <p14:tracePt t="7807" x="8134350" y="6203950"/>
          <p14:tracePt t="7823" x="7956550" y="6203950"/>
          <p14:tracePt t="7840" x="7740650" y="6242050"/>
          <p14:tracePt t="7857" x="7512050" y="6267450"/>
          <p14:tracePt t="7874" x="7213600" y="6305550"/>
          <p14:tracePt t="7890" x="7016750" y="6330950"/>
          <p14:tracePt t="7907" x="6838950" y="6330950"/>
          <p14:tracePt t="7923" x="6648450" y="6330950"/>
          <p14:tracePt t="7940" x="6508750" y="6330950"/>
          <p14:tracePt t="7957" x="6330950" y="6330950"/>
          <p14:tracePt t="7973" x="6159500" y="6330950"/>
          <p14:tracePt t="7990" x="5949950" y="6330950"/>
          <p14:tracePt t="8007" x="5740400" y="6330950"/>
          <p14:tracePt t="8023" x="5499100" y="6330950"/>
          <p14:tracePt t="8040" x="5308600" y="6330950"/>
          <p14:tracePt t="8057" x="5200650" y="6330950"/>
          <p14:tracePt t="8074" x="5143500" y="6356350"/>
          <p14:tracePt t="8074" x="5137150" y="6362700"/>
          <p14:tracePt t="8090" x="5111750" y="6394450"/>
          <p14:tracePt t="8107" x="5099050" y="6451600"/>
          <p14:tracePt t="8123" x="5092700" y="6496050"/>
          <p14:tracePt t="8140" x="5092700" y="6508750"/>
          <p14:tracePt t="8157" x="5092700" y="6534150"/>
          <p14:tracePt t="8173" x="5092700" y="6546850"/>
          <p14:tracePt t="8190" x="5124450" y="6597650"/>
          <p14:tracePt t="8207" x="5194300" y="6623050"/>
          <p14:tracePt t="8223" x="5219700" y="6635750"/>
          <p14:tracePt t="8240" x="5251450" y="6635750"/>
          <p14:tracePt t="8257" x="5257800" y="6635750"/>
          <p14:tracePt t="8273" x="5289550" y="6629400"/>
          <p14:tracePt t="8290" x="5295900" y="6623050"/>
          <p14:tracePt t="8314" x="5302250" y="6616700"/>
          <p14:tracePt t="8354" x="5314950" y="6616700"/>
          <p14:tracePt t="8370" x="5321300" y="6616700"/>
          <p14:tracePt t="8386" x="5327650" y="6616700"/>
          <p14:tracePt t="8426" x="5334000" y="6616700"/>
          <p14:tracePt t="8522" x="5327650" y="6616700"/>
          <p14:tracePt t="8530" x="5283200" y="6616700"/>
          <p14:tracePt t="8540" x="5219700" y="6616700"/>
          <p14:tracePt t="8557" x="4978400" y="6604000"/>
          <p14:tracePt t="8574" x="4552950" y="6604000"/>
          <p14:tracePt t="8590" x="3949700" y="6604000"/>
          <p14:tracePt t="8607" x="3340100" y="6604000"/>
          <p14:tracePt t="8624" x="2705100" y="6604000"/>
          <p14:tracePt t="8640" x="2241550" y="6604000"/>
          <p14:tracePt t="8657" x="1898650" y="6604000"/>
          <p14:tracePt t="8674" x="1651000" y="6604000"/>
          <p14:tracePt t="8674" x="1549400" y="6604000"/>
          <p14:tracePt t="8690" x="1409700" y="6604000"/>
          <p14:tracePt t="8707" x="1339850" y="6604000"/>
          <p14:tracePt t="8724" x="1314450" y="6597650"/>
          <p14:tracePt t="8740" x="1308100" y="6584950"/>
          <p14:tracePt t="8818" x="1339850" y="6584950"/>
          <p14:tracePt t="8826" x="1390650" y="6591300"/>
          <p14:tracePt t="8840" x="1447800" y="6591300"/>
          <p14:tracePt t="8857" x="1543050" y="6604000"/>
          <p14:tracePt t="8874" x="1587500" y="6604000"/>
          <p14:tracePt t="8874" x="1600200" y="6604000"/>
          <p14:tracePt t="8890" x="1625600" y="6604000"/>
          <p14:tracePt t="8907" x="1631950" y="6604000"/>
          <p14:tracePt t="8924" x="1657350" y="6604000"/>
          <p14:tracePt t="8940" x="1670050" y="6604000"/>
          <p14:tracePt t="8957" x="1701800" y="6604000"/>
          <p14:tracePt t="8974" x="1758950" y="6578600"/>
          <p14:tracePt t="8990" x="1841500" y="6559550"/>
          <p14:tracePt t="9007" x="1936750" y="6534150"/>
          <p14:tracePt t="9024" x="2019300" y="6527800"/>
          <p14:tracePt t="9040" x="2095500" y="6527800"/>
          <p14:tracePt t="9057" x="2152650" y="6527800"/>
          <p14:tracePt t="9074" x="2203450" y="6527800"/>
          <p14:tracePt t="9074" x="2247900" y="6527800"/>
          <p14:tracePt t="9090" x="2292350" y="6527800"/>
          <p14:tracePt t="9107" x="2343150" y="6527800"/>
          <p14:tracePt t="9124" x="2425700" y="6540500"/>
          <p14:tracePt t="9140" x="2508250" y="6546850"/>
          <p14:tracePt t="9157" x="2667000" y="6546850"/>
          <p14:tracePt t="9174" x="2857500" y="6546850"/>
          <p14:tracePt t="9190" x="3117850" y="6546850"/>
          <p14:tracePt t="9207" x="3422650" y="6546850"/>
          <p14:tracePt t="9224" x="3771900" y="6527800"/>
          <p14:tracePt t="9240" x="4102100" y="6483350"/>
          <p14:tracePt t="9257" x="4349750" y="6445250"/>
          <p14:tracePt t="9274" x="4540250" y="6432550"/>
          <p14:tracePt t="9274" x="4616450" y="6419850"/>
          <p14:tracePt t="9290" x="4724400" y="6394450"/>
          <p14:tracePt t="9307" x="4819650" y="6381750"/>
          <p14:tracePt t="9324" x="4908550" y="6375400"/>
          <p14:tracePt t="9340" x="5003800" y="6362700"/>
          <p14:tracePt t="9357" x="5073650" y="6343650"/>
          <p14:tracePt t="9374" x="5181600" y="6330950"/>
          <p14:tracePt t="9390" x="5295900" y="6311900"/>
          <p14:tracePt t="9407" x="5378450" y="6311900"/>
          <p14:tracePt t="9424" x="5435600" y="6280150"/>
          <p14:tracePt t="9440" x="5480050" y="6273800"/>
          <p14:tracePt t="9457" x="5492750" y="6267450"/>
          <p14:tracePt t="9474" x="5511800" y="6267450"/>
          <p14:tracePt t="9650" x="5518150" y="6267450"/>
          <p14:tracePt t="9658" x="5524500" y="6267450"/>
          <p14:tracePt t="9674" x="5530850" y="6267450"/>
          <p14:tracePt t="9675" x="5568950" y="6267450"/>
          <p14:tracePt t="9691" x="5664200" y="6299200"/>
          <p14:tracePt t="9707" x="5842000" y="6299200"/>
          <p14:tracePt t="9724" x="6013450" y="6299200"/>
          <p14:tracePt t="9741" x="6191250" y="6299200"/>
          <p14:tracePt t="9757" x="6280150" y="6299200"/>
          <p14:tracePt t="9774" x="6337300" y="6299200"/>
          <p14:tracePt t="9791" x="6362700" y="6299200"/>
          <p14:tracePt t="9807" x="6369050" y="6299200"/>
          <p14:tracePt t="9851" x="6381750" y="6299200"/>
          <p14:tracePt t="9858" x="6394450" y="6299200"/>
          <p14:tracePt t="9866" x="6413500" y="6286500"/>
          <p14:tracePt t="9874" x="6438900" y="6286500"/>
          <p14:tracePt t="9891" x="6508750" y="6286500"/>
          <p14:tracePt t="9907" x="6680200" y="6280150"/>
          <p14:tracePt t="9924" x="6940550" y="6280150"/>
          <p14:tracePt t="9941" x="7251700" y="6261100"/>
          <p14:tracePt t="9957" x="7581900" y="6223000"/>
          <p14:tracePt t="9974" x="7905750" y="6223000"/>
          <p14:tracePt t="9991" x="8235950" y="6223000"/>
          <p14:tracePt t="10007" x="8496300" y="6203950"/>
          <p14:tracePt t="10024" x="8705850" y="6191250"/>
          <p14:tracePt t="10041" x="8832850" y="6172200"/>
          <p14:tracePt t="10057" x="8921750" y="6159500"/>
          <p14:tracePt t="10074" x="8972550" y="6146800"/>
          <p14:tracePt t="10074" x="8978900" y="6146800"/>
          <p14:tracePt t="10146" x="8985250" y="6134100"/>
          <p14:tracePt t="10154" x="8985250" y="6121400"/>
          <p14:tracePt t="10162" x="8985250" y="6108700"/>
          <p14:tracePt t="10174" x="8985250" y="6083300"/>
          <p14:tracePt t="10191" x="8972550" y="6019800"/>
          <p14:tracePt t="10207" x="8928100" y="5918200"/>
          <p14:tracePt t="10224" x="8896350" y="5854700"/>
          <p14:tracePt t="10241" x="8890000" y="5772150"/>
          <p14:tracePt t="10257" x="8870950" y="5740400"/>
          <p14:tracePt t="10274" x="8870950" y="5715000"/>
          <p14:tracePt t="10291" x="8870950" y="5702300"/>
          <p14:tracePt t="10307" x="8870950" y="5695950"/>
          <p14:tracePt t="10467" x="8864600" y="5683250"/>
          <p14:tracePt t="10483" x="8851900" y="5683250"/>
          <p14:tracePt t="10491" x="8820150" y="5683250"/>
          <p14:tracePt t="10507" x="8648700" y="5695950"/>
          <p14:tracePt t="10524" x="8350250" y="5734050"/>
          <p14:tracePt t="10541" x="7829550" y="5791200"/>
          <p14:tracePt t="10557" x="7334250" y="5791200"/>
          <p14:tracePt t="10574" x="6959600" y="5791200"/>
          <p14:tracePt t="10591" x="6705600" y="5791200"/>
          <p14:tracePt t="10607" x="6565900" y="5721350"/>
          <p14:tracePt t="10624" x="6502400" y="5664200"/>
          <p14:tracePt t="10641" x="6477000" y="5581650"/>
          <p14:tracePt t="10657" x="6464300" y="5524500"/>
          <p14:tracePt t="10674" x="6464300" y="5454650"/>
          <p14:tracePt t="10675" x="6464300" y="5416550"/>
          <p14:tracePt t="10691" x="6464300" y="5340350"/>
          <p14:tracePt t="10707" x="6464300" y="5270500"/>
          <p14:tracePt t="10724" x="6464300" y="5219700"/>
          <p14:tracePt t="10741" x="6464300" y="5149850"/>
          <p14:tracePt t="10757" x="6464300" y="5086350"/>
          <p14:tracePt t="10774" x="6464300" y="5029200"/>
          <p14:tracePt t="10791" x="6502400" y="4946650"/>
          <p14:tracePt t="10807" x="6534150" y="4883150"/>
          <p14:tracePt t="10824" x="6546850" y="4838700"/>
          <p14:tracePt t="10841" x="6559550" y="4819650"/>
          <p14:tracePt t="10857" x="6578600" y="4800600"/>
          <p14:tracePt t="10875" x="6584950" y="4768850"/>
          <p14:tracePt t="10891" x="6591300" y="4762500"/>
          <p14:tracePt t="10907" x="6591300" y="4730750"/>
          <p14:tracePt t="10924" x="6597650" y="4692650"/>
          <p14:tracePt t="10941" x="6597650" y="4673600"/>
          <p14:tracePt t="10957" x="6597650" y="4635500"/>
          <p14:tracePt t="10974" x="6616700" y="4622800"/>
          <p14:tracePt t="10991" x="6616700" y="4597400"/>
          <p14:tracePt t="11008" x="6616700" y="4591050"/>
          <p14:tracePt t="11024" x="6616700" y="4572000"/>
          <p14:tracePt t="11041" x="6623050" y="4552950"/>
          <p14:tracePt t="11057" x="6623050" y="4546600"/>
          <p14:tracePt t="11075" x="6623050" y="4533900"/>
          <p14:tracePt t="11091" x="6623050" y="4527550"/>
          <p14:tracePt t="11355" x="6623050" y="4514850"/>
          <p14:tracePt t="11467" x="6623050" y="4508500"/>
          <p14:tracePt t="11483" x="6635750" y="4502150"/>
          <p14:tracePt t="14948" x="6635750" y="4514850"/>
          <p14:tracePt t="14964" x="6635750" y="4521200"/>
          <p14:tracePt t="14996" x="6635750" y="4527550"/>
          <p14:tracePt t="15372" x="6635750" y="453390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627" y="365128"/>
            <a:ext cx="8759799" cy="1325563"/>
          </a:xfrm>
        </p:spPr>
        <p:txBody>
          <a:bodyPr/>
          <a:lstStyle/>
          <a:p>
            <a:pPr algn="ctr"/>
            <a:r>
              <a:rPr lang="en-CA" b="1" dirty="0" smtClean="0"/>
              <a:t>Radioactivity and clocks</a:t>
            </a:r>
            <a:endParaRPr lang="en-CA" b="1" dirty="0"/>
          </a:p>
        </p:txBody>
      </p:sp>
      <p:sp>
        <p:nvSpPr>
          <p:cNvPr id="3" name="TextBox 2"/>
          <p:cNvSpPr txBox="1"/>
          <p:nvPr/>
        </p:nvSpPr>
        <p:spPr>
          <a:xfrm>
            <a:off x="1027860" y="1690689"/>
            <a:ext cx="7457119" cy="2631490"/>
          </a:xfrm>
          <a:prstGeom prst="rect">
            <a:avLst/>
          </a:prstGeom>
          <a:noFill/>
        </p:spPr>
        <p:txBody>
          <a:bodyPr wrap="square" rtlCol="0">
            <a:spAutoFit/>
          </a:bodyPr>
          <a:lstStyle/>
          <a:p>
            <a:pPr lvl="1">
              <a:buSzPct val="50000"/>
            </a:pPr>
            <a:endParaRPr lang="en-CA" sz="1400" dirty="0"/>
          </a:p>
          <a:p>
            <a:pPr>
              <a:spcAft>
                <a:spcPts val="600"/>
              </a:spcAft>
            </a:pPr>
            <a:endParaRPr lang="en-CA" dirty="0"/>
          </a:p>
          <a:p>
            <a:pPr marL="285750" indent="-285750">
              <a:spcAft>
                <a:spcPts val="600"/>
              </a:spcAft>
              <a:buFont typeface="Arial" panose="020B0604020202020204" pitchFamily="34" charset="0"/>
              <a:buChar char="•"/>
            </a:pPr>
            <a:endParaRPr lang="en-CA" b="1" i="1" dirty="0"/>
          </a:p>
          <a:p>
            <a:pPr marL="285750" indent="-285750">
              <a:spcAft>
                <a:spcPts val="600"/>
              </a:spcAft>
              <a:buFont typeface="Arial" panose="020B0604020202020204" pitchFamily="34" charset="0"/>
              <a:buChar char="•"/>
            </a:pPr>
            <a:endParaRPr lang="en-CA" b="1" i="1" dirty="0"/>
          </a:p>
          <a:p>
            <a:pPr marL="285750" indent="-285750">
              <a:spcAft>
                <a:spcPts val="600"/>
              </a:spcAft>
              <a:buFont typeface="Arial" panose="020B0604020202020204" pitchFamily="34" charset="0"/>
              <a:buChar char="•"/>
            </a:pPr>
            <a:endParaRPr lang="en-CA" b="1" i="1" dirty="0"/>
          </a:p>
          <a:p>
            <a:pPr lvl="1">
              <a:spcAft>
                <a:spcPts val="600"/>
              </a:spcAft>
              <a:buSzPct val="50000"/>
            </a:pPr>
            <a:endParaRPr lang="en-CA" dirty="0"/>
          </a:p>
          <a:p>
            <a:endParaRPr lang="en-CA" dirty="0"/>
          </a:p>
          <a:p>
            <a:endParaRPr lang="en-CA" dirty="0"/>
          </a:p>
        </p:txBody>
      </p:sp>
      <mc:AlternateContent xmlns:mc="http://schemas.openxmlformats.org/markup-compatibility/2006" xmlns:a14="http://schemas.microsoft.com/office/drawing/2010/main">
        <mc:Choice Requires="a14">
          <p:sp>
            <p:nvSpPr>
              <p:cNvPr id="4" name="TextBox 3"/>
              <p:cNvSpPr txBox="1"/>
              <p:nvPr/>
            </p:nvSpPr>
            <p:spPr>
              <a:xfrm>
                <a:off x="683878" y="1621535"/>
                <a:ext cx="7881001" cy="5101012"/>
              </a:xfrm>
              <a:prstGeom prst="rect">
                <a:avLst/>
              </a:prstGeom>
              <a:noFill/>
            </p:spPr>
            <p:txBody>
              <a:bodyPr wrap="square" rtlCol="0">
                <a:spAutoFit/>
              </a:bodyPr>
              <a:lstStyle/>
              <a:p>
                <a:pPr>
                  <a:spcAft>
                    <a:spcPts val="600"/>
                  </a:spcAft>
                </a:pPr>
                <a:r>
                  <a:rPr lang="en-CA" sz="2200" dirty="0"/>
                  <a:t>Given a sufficiently large number, </a:t>
                </a:r>
                <a14:m>
                  <m:oMath xmlns:m="http://schemas.openxmlformats.org/officeDocument/2006/math">
                    <m:r>
                      <a:rPr lang="en-CA" sz="2200" b="1" i="1">
                        <a:latin typeface="Cambria Math" panose="02040503050406030204" pitchFamily="18" charset="0"/>
                        <a:ea typeface="Cambria Math" panose="02040503050406030204" pitchFamily="18" charset="0"/>
                      </a:rPr>
                      <m:t>𝑵</m:t>
                    </m:r>
                    <m:r>
                      <a:rPr lang="en-CA" sz="2200" b="1" i="1">
                        <a:latin typeface="Cambria Math" panose="02040503050406030204" pitchFamily="18" charset="0"/>
                        <a:ea typeface="Cambria Math" panose="02040503050406030204" pitchFamily="18" charset="0"/>
                      </a:rPr>
                      <m:t>(</m:t>
                    </m:r>
                    <m:r>
                      <a:rPr lang="en-CA" sz="2200" b="1" i="1">
                        <a:latin typeface="Cambria Math" panose="02040503050406030204" pitchFamily="18" charset="0"/>
                        <a:ea typeface="Cambria Math" panose="02040503050406030204" pitchFamily="18" charset="0"/>
                      </a:rPr>
                      <m:t>𝒕</m:t>
                    </m:r>
                    <m:r>
                      <a:rPr lang="en-CA" sz="2200" b="1" i="1">
                        <a:latin typeface="Cambria Math" panose="02040503050406030204" pitchFamily="18" charset="0"/>
                        <a:ea typeface="Cambria Math" panose="02040503050406030204" pitchFamily="18" charset="0"/>
                      </a:rPr>
                      <m:t>)</m:t>
                    </m:r>
                  </m:oMath>
                </a14:m>
                <a:r>
                  <a:rPr lang="en-CA" sz="2200" b="1" dirty="0">
                    <a:latin typeface="Cambria Math" panose="02040503050406030204" pitchFamily="18" charset="0"/>
                    <a:ea typeface="Cambria Math" panose="02040503050406030204" pitchFamily="18" charset="0"/>
                  </a:rPr>
                  <a:t>, </a:t>
                </a:r>
                <a:r>
                  <a:rPr lang="en-CA" sz="2200" dirty="0"/>
                  <a:t>of radioactive atoms... their nuclei would decay according to a simple statistical law, here described as a differential equation: </a:t>
                </a:r>
              </a:p>
              <a:p>
                <a:pPr>
                  <a:spcAft>
                    <a:spcPts val="600"/>
                  </a:spcAft>
                </a:pPr>
                <a14:m>
                  <m:oMathPara xmlns:m="http://schemas.openxmlformats.org/officeDocument/2006/math">
                    <m:oMathParaPr>
                      <m:jc m:val="centerGroup"/>
                    </m:oMathParaPr>
                    <m:oMath xmlns:m="http://schemas.openxmlformats.org/officeDocument/2006/math">
                      <m:f>
                        <m:fPr>
                          <m:ctrlPr>
                            <a:rPr lang="en-CA" sz="2400" b="1" i="1">
                              <a:latin typeface="Cambria Math" panose="02040503050406030204" pitchFamily="18" charset="0"/>
                            </a:rPr>
                          </m:ctrlPr>
                        </m:fPr>
                        <m:num>
                          <m:r>
                            <a:rPr lang="en-CA" sz="2400" b="1" i="1">
                              <a:latin typeface="Cambria Math" panose="02040503050406030204" pitchFamily="18" charset="0"/>
                            </a:rPr>
                            <m:t>𝒅𝑵</m:t>
                          </m:r>
                          <m:d>
                            <m:dPr>
                              <m:ctrlPr>
                                <a:rPr lang="en-CA" sz="2400" b="1" i="1">
                                  <a:latin typeface="Cambria Math" panose="02040503050406030204" pitchFamily="18" charset="0"/>
                                </a:rPr>
                              </m:ctrlPr>
                            </m:dPr>
                            <m:e>
                              <m:r>
                                <a:rPr lang="en-CA" sz="2400" b="1" i="1">
                                  <a:latin typeface="Cambria Math" panose="02040503050406030204" pitchFamily="18" charset="0"/>
                                </a:rPr>
                                <m:t>𝒕</m:t>
                              </m:r>
                            </m:e>
                          </m:d>
                        </m:num>
                        <m:den>
                          <m:r>
                            <a:rPr lang="en-CA" sz="2400" b="1" i="1">
                              <a:latin typeface="Cambria Math" panose="02040503050406030204" pitchFamily="18" charset="0"/>
                            </a:rPr>
                            <m:t>𝒅𝒕</m:t>
                          </m:r>
                        </m:den>
                      </m:f>
                      <m:r>
                        <a:rPr lang="en-CA" sz="2400" b="1" i="1">
                          <a:latin typeface="Cambria Math" panose="02040503050406030204" pitchFamily="18" charset="0"/>
                        </a:rPr>
                        <m:t>=−</m:t>
                      </m:r>
                      <m:f>
                        <m:fPr>
                          <m:ctrlPr>
                            <a:rPr lang="en-CA" sz="2400" b="1" i="1">
                              <a:latin typeface="Cambria Math" panose="02040503050406030204" pitchFamily="18" charset="0"/>
                            </a:rPr>
                          </m:ctrlPr>
                        </m:fPr>
                        <m:num>
                          <m:r>
                            <a:rPr lang="en-CA" sz="2400" b="1" i="1">
                              <a:latin typeface="Cambria Math" panose="02040503050406030204" pitchFamily="18" charset="0"/>
                            </a:rPr>
                            <m:t>𝑵</m:t>
                          </m:r>
                          <m:d>
                            <m:dPr>
                              <m:ctrlPr>
                                <a:rPr lang="en-CA" sz="2400" b="1" i="1">
                                  <a:latin typeface="Cambria Math" panose="02040503050406030204" pitchFamily="18" charset="0"/>
                                </a:rPr>
                              </m:ctrlPr>
                            </m:dPr>
                            <m:e>
                              <m:r>
                                <a:rPr lang="en-CA" sz="2400" b="1" i="1">
                                  <a:latin typeface="Cambria Math" panose="02040503050406030204" pitchFamily="18" charset="0"/>
                                </a:rPr>
                                <m:t>𝒕</m:t>
                              </m:r>
                            </m:e>
                          </m:d>
                        </m:num>
                        <m:den>
                          <m:r>
                            <a:rPr lang="el-GR" sz="2400" b="1" i="1">
                              <a:latin typeface="Cambria Math" panose="02040503050406030204" pitchFamily="18" charset="0"/>
                            </a:rPr>
                            <m:t>𝝉</m:t>
                          </m:r>
                        </m:den>
                      </m:f>
                    </m:oMath>
                  </m:oMathPara>
                </a14:m>
                <a:endParaRPr lang="en-CA" sz="2400" b="1" i="1" dirty="0"/>
              </a:p>
              <a:p>
                <a:pPr>
                  <a:spcAft>
                    <a:spcPts val="600"/>
                  </a:spcAft>
                </a:pPr>
                <a:r>
                  <a:rPr lang="en-CA" sz="2200" dirty="0"/>
                  <a:t>where </a:t>
                </a:r>
                <a:r>
                  <a:rPr lang="el-GR" sz="2400" b="1" i="1" dirty="0" smtClean="0">
                    <a:latin typeface="Cambria Math" panose="02040503050406030204" pitchFamily="18" charset="0"/>
                    <a:ea typeface="Cambria Math" panose="02040503050406030204" pitchFamily="18" charset="0"/>
                  </a:rPr>
                  <a:t>τ</a:t>
                </a:r>
                <a:r>
                  <a:rPr lang="en-CA" sz="2400" b="1" i="1" dirty="0" smtClean="0">
                    <a:latin typeface="Cambria Math" panose="02040503050406030204" pitchFamily="18" charset="0"/>
                    <a:ea typeface="Cambria Math" panose="02040503050406030204" pitchFamily="18" charset="0"/>
                  </a:rPr>
                  <a:t> </a:t>
                </a:r>
                <a:r>
                  <a:rPr lang="en-CA" sz="2200" dirty="0" smtClean="0"/>
                  <a:t> </a:t>
                </a:r>
                <a:r>
                  <a:rPr lang="en-CA" sz="2200" dirty="0"/>
                  <a:t>is a time constant related to the half-life </a:t>
                </a:r>
                <a:r>
                  <a:rPr lang="en-CA" sz="2200" b="1" dirty="0">
                    <a:latin typeface="Cambria Math" panose="02040503050406030204" pitchFamily="18" charset="0"/>
                    <a:ea typeface="Cambria Math" panose="02040503050406030204" pitchFamily="18" charset="0"/>
                  </a:rPr>
                  <a:t>t</a:t>
                </a:r>
                <a:r>
                  <a:rPr lang="en-CA" sz="2200" b="1" baseline="-25000" dirty="0">
                    <a:latin typeface="Cambria Math" panose="02040503050406030204" pitchFamily="18" charset="0"/>
                    <a:ea typeface="Cambria Math" panose="02040503050406030204" pitchFamily="18" charset="0"/>
                  </a:rPr>
                  <a:t>½</a:t>
                </a:r>
                <a:r>
                  <a:rPr lang="en-CA" sz="2200" dirty="0">
                    <a:latin typeface="Cambria Math" panose="02040503050406030204" pitchFamily="18" charset="0"/>
                    <a:ea typeface="Cambria Math" panose="02040503050406030204" pitchFamily="18" charset="0"/>
                  </a:rPr>
                  <a:t> </a:t>
                </a:r>
                <a:r>
                  <a:rPr lang="en-CA" sz="2200" dirty="0"/>
                  <a:t>as </a:t>
                </a:r>
                <a:r>
                  <a:rPr lang="el-GR" sz="2400" b="1" i="1" dirty="0">
                    <a:latin typeface="Cambria Math" panose="02040503050406030204" pitchFamily="18" charset="0"/>
                    <a:ea typeface="Cambria Math" panose="02040503050406030204" pitchFamily="18" charset="0"/>
                  </a:rPr>
                  <a:t>τ</a:t>
                </a:r>
                <a:r>
                  <a:rPr lang="en-CA" sz="2400" b="1" i="1" dirty="0">
                    <a:latin typeface="Cambria Math" panose="02040503050406030204" pitchFamily="18" charset="0"/>
                    <a:ea typeface="Cambria Math" panose="02040503050406030204" pitchFamily="18" charset="0"/>
                  </a:rPr>
                  <a:t> </a:t>
                </a:r>
                <a:r>
                  <a:rPr lang="en-CA" sz="2200" b="1" dirty="0">
                    <a:latin typeface="Cambria Math" panose="02040503050406030204" pitchFamily="18" charset="0"/>
                    <a:ea typeface="Cambria Math" panose="02040503050406030204" pitchFamily="18" charset="0"/>
                  </a:rPr>
                  <a:t>= t</a:t>
                </a:r>
                <a:r>
                  <a:rPr lang="en-CA" sz="2200" b="1" baseline="-25000" dirty="0">
                    <a:latin typeface="Cambria Math" panose="02040503050406030204" pitchFamily="18" charset="0"/>
                    <a:ea typeface="Cambria Math" panose="02040503050406030204" pitchFamily="18" charset="0"/>
                  </a:rPr>
                  <a:t>½</a:t>
                </a:r>
                <a:r>
                  <a:rPr lang="en-CA" sz="2200" b="1" dirty="0">
                    <a:latin typeface="Cambria Math" panose="02040503050406030204" pitchFamily="18" charset="0"/>
                    <a:ea typeface="Cambria Math" panose="02040503050406030204" pitchFamily="18" charset="0"/>
                  </a:rPr>
                  <a:t>/ln 2 </a:t>
                </a:r>
                <a:r>
                  <a:rPr lang="en-CA" sz="2200" dirty="0"/>
                  <a:t>and </a:t>
                </a:r>
                <a:r>
                  <a:rPr lang="en-CA" sz="2200" b="1" dirty="0">
                    <a:latin typeface="Cambria Math" panose="02040503050406030204" pitchFamily="18" charset="0"/>
                    <a:ea typeface="Cambria Math" panose="02040503050406030204" pitchFamily="18" charset="0"/>
                  </a:rPr>
                  <a:t>ln 2 </a:t>
                </a:r>
                <a:r>
                  <a:rPr lang="en-CA" sz="2200" b="1" dirty="0"/>
                  <a:t>= 0.69314718... </a:t>
                </a:r>
                <a:r>
                  <a:rPr lang="en-CA" sz="2200" dirty="0" smtClean="0"/>
                  <a:t>. </a:t>
                </a:r>
                <a:endParaRPr lang="en-CA" sz="2800" b="1" dirty="0">
                  <a:solidFill>
                    <a:prstClr val="black"/>
                  </a:solidFill>
                  <a:latin typeface="Cambria Math" panose="02040503050406030204" pitchFamily="18" charset="0"/>
                  <a:ea typeface="Cambria Math" panose="02040503050406030204" pitchFamily="18" charset="0"/>
                </a:endParaRPr>
              </a:p>
              <a:p>
                <a:pPr>
                  <a:spcAft>
                    <a:spcPts val="600"/>
                  </a:spcAft>
                </a:pPr>
                <a:r>
                  <a:rPr lang="en-CA" sz="2200" dirty="0" smtClean="0"/>
                  <a:t>If </a:t>
                </a:r>
                <a:r>
                  <a:rPr lang="en-CA" sz="2200" dirty="0"/>
                  <a:t>we start at time </a:t>
                </a:r>
                <a:r>
                  <a:rPr lang="en-CA" sz="2200" b="1" dirty="0">
                    <a:latin typeface="Cambria Math" panose="02040503050406030204" pitchFamily="18" charset="0"/>
                    <a:ea typeface="Cambria Math" panose="02040503050406030204" pitchFamily="18" charset="0"/>
                  </a:rPr>
                  <a:t>t = 0  </a:t>
                </a:r>
                <a:r>
                  <a:rPr lang="en-CA" sz="2200" dirty="0"/>
                  <a:t>with</a:t>
                </a:r>
                <a:r>
                  <a:rPr lang="en-CA" sz="2200" b="1" i="1" dirty="0"/>
                  <a:t> </a:t>
                </a:r>
                <a:r>
                  <a:rPr lang="en-CA" sz="2200" b="1" dirty="0"/>
                  <a:t>𝑵</a:t>
                </a:r>
                <a:r>
                  <a:rPr lang="en-CA" sz="2200" b="1" baseline="-25000" dirty="0"/>
                  <a:t>𝟎</a:t>
                </a:r>
                <a:r>
                  <a:rPr lang="en-CA" sz="2200" b="1" i="1" dirty="0"/>
                  <a:t> </a:t>
                </a:r>
                <a:r>
                  <a:rPr lang="en-CA" sz="2200" dirty="0"/>
                  <a:t>radioactive atoms, at any later time </a:t>
                </a:r>
                <a:r>
                  <a:rPr lang="en-CA" sz="2200" b="1" i="1" dirty="0">
                    <a:latin typeface="Cambria Math" panose="02040503050406030204" pitchFamily="18" charset="0"/>
                    <a:ea typeface="Cambria Math" panose="02040503050406030204" pitchFamily="18" charset="0"/>
                  </a:rPr>
                  <a:t>t </a:t>
                </a:r>
                <a:r>
                  <a:rPr lang="en-CA" sz="2200" b="1" i="1" dirty="0"/>
                  <a:t>, </a:t>
                </a:r>
                <a:r>
                  <a:rPr lang="en-CA" sz="2200" dirty="0"/>
                  <a:t>we would have:</a:t>
                </a:r>
                <a:endParaRPr lang="en-CA" sz="2200" dirty="0">
                  <a:latin typeface="Cambria Math" panose="02040503050406030204" pitchFamily="18" charset="0"/>
                </a:endParaRPr>
              </a:p>
              <a:p>
                <a:pPr>
                  <a:spcAft>
                    <a:spcPts val="600"/>
                  </a:spcAft>
                </a:pPr>
                <a14:m>
                  <m:oMathPara xmlns:m="http://schemas.openxmlformats.org/officeDocument/2006/math">
                    <m:oMathParaPr>
                      <m:jc m:val="centerGroup"/>
                    </m:oMathParaPr>
                    <m:oMath xmlns:m="http://schemas.openxmlformats.org/officeDocument/2006/math">
                      <m:r>
                        <a:rPr lang="en-CA" sz="2400" b="1" i="1">
                          <a:latin typeface="Cambria Math" panose="02040503050406030204" pitchFamily="18" charset="0"/>
                        </a:rPr>
                        <m:t>𝑵</m:t>
                      </m:r>
                      <m:d>
                        <m:dPr>
                          <m:ctrlPr>
                            <a:rPr lang="en-CA" sz="2400" b="1" i="1">
                              <a:latin typeface="Cambria Math" panose="02040503050406030204" pitchFamily="18" charset="0"/>
                            </a:rPr>
                          </m:ctrlPr>
                        </m:dPr>
                        <m:e>
                          <m:r>
                            <a:rPr lang="en-CA" sz="2400" b="1" i="1">
                              <a:latin typeface="Cambria Math" panose="02040503050406030204" pitchFamily="18" charset="0"/>
                            </a:rPr>
                            <m:t>𝒕</m:t>
                          </m:r>
                        </m:e>
                      </m:d>
                      <m:r>
                        <a:rPr lang="en-CA" sz="2400" b="1" i="1">
                          <a:latin typeface="Cambria Math" panose="02040503050406030204" pitchFamily="18" charset="0"/>
                        </a:rPr>
                        <m:t>=</m:t>
                      </m:r>
                      <m:r>
                        <a:rPr lang="en-CA" sz="2400" b="1" i="1">
                          <a:latin typeface="Cambria Math" panose="02040503050406030204" pitchFamily="18" charset="0"/>
                        </a:rPr>
                        <m:t>𝑵</m:t>
                      </m:r>
                      <m:r>
                        <a:rPr lang="en-CA" sz="2400" b="1" i="1" baseline="-25000">
                          <a:latin typeface="Cambria Math" panose="02040503050406030204" pitchFamily="18" charset="0"/>
                        </a:rPr>
                        <m:t>𝟎</m:t>
                      </m:r>
                      <m:sSup>
                        <m:sSupPr>
                          <m:ctrlPr>
                            <a:rPr lang="en-CA" sz="2400" b="1" i="1">
                              <a:latin typeface="Cambria Math" panose="02040503050406030204" pitchFamily="18" charset="0"/>
                            </a:rPr>
                          </m:ctrlPr>
                        </m:sSupPr>
                        <m:e>
                          <m:r>
                            <a:rPr lang="en-CA" sz="2400" b="1" i="1">
                              <a:latin typeface="Cambria Math" panose="02040503050406030204" pitchFamily="18" charset="0"/>
                            </a:rPr>
                            <m:t>𝒆</m:t>
                          </m:r>
                        </m:e>
                        <m:sup>
                          <m:r>
                            <a:rPr lang="en-CA" sz="2400" b="1" i="1">
                              <a:latin typeface="Cambria Math" panose="02040503050406030204" pitchFamily="18" charset="0"/>
                            </a:rPr>
                            <m:t>−</m:t>
                          </m:r>
                          <m:r>
                            <a:rPr lang="en-CA" sz="2400" b="1" i="1">
                              <a:latin typeface="Cambria Math" panose="02040503050406030204" pitchFamily="18" charset="0"/>
                            </a:rPr>
                            <m:t>𝒕</m:t>
                          </m:r>
                          <m:r>
                            <a:rPr lang="en-CA" sz="2400" b="1" i="1">
                              <a:latin typeface="Cambria Math" panose="02040503050406030204" pitchFamily="18" charset="0"/>
                            </a:rPr>
                            <m:t>/</m:t>
                          </m:r>
                          <m:r>
                            <a:rPr lang="en-CA" sz="2400" b="1" i="1">
                              <a:latin typeface="Cambria Math" panose="02040503050406030204" pitchFamily="18" charset="0"/>
                            </a:rPr>
                            <m:t>𝝉</m:t>
                          </m:r>
                          <m:r>
                            <a:rPr lang="en-CA" sz="2400" b="1" i="1">
                              <a:latin typeface="Cambria Math" panose="02040503050406030204" pitchFamily="18" charset="0"/>
                            </a:rPr>
                            <m:t> </m:t>
                          </m:r>
                        </m:sup>
                      </m:sSup>
                    </m:oMath>
                  </m:oMathPara>
                </a14:m>
                <a:endParaRPr lang="en-CA" sz="2000" b="1" i="1" dirty="0"/>
              </a:p>
              <a:p>
                <a:pPr lvl="1">
                  <a:spcAft>
                    <a:spcPts val="600"/>
                  </a:spcAft>
                  <a:buSzPct val="50000"/>
                </a:pPr>
                <a:r>
                  <a:rPr lang="en-CA" sz="2200" dirty="0"/>
                  <a:t>Let us look at a graphical example.</a:t>
                </a:r>
              </a:p>
              <a:p>
                <a:endParaRPr lang="en-CA" dirty="0"/>
              </a:p>
              <a:p>
                <a:endParaRPr lang="en-CA" dirty="0"/>
              </a:p>
            </p:txBody>
          </p:sp>
        </mc:Choice>
        <mc:Fallback xmlns="">
          <p:sp>
            <p:nvSpPr>
              <p:cNvPr id="4" name="TextBox 3"/>
              <p:cNvSpPr txBox="1">
                <a:spLocks noRot="1" noChangeAspect="1" noMove="1" noResize="1" noEditPoints="1" noAdjustHandles="1" noChangeArrowheads="1" noChangeShapeType="1" noTextEdit="1"/>
              </p:cNvSpPr>
              <p:nvPr/>
            </p:nvSpPr>
            <p:spPr>
              <a:xfrm>
                <a:off x="683878" y="1621535"/>
                <a:ext cx="7881001" cy="5101012"/>
              </a:xfrm>
              <a:prstGeom prst="rect">
                <a:avLst/>
              </a:prstGeom>
              <a:blipFill rotWithShape="0">
                <a:blip r:embed="rId5"/>
                <a:stretch>
                  <a:fillRect l="-1005" t="-1075" r="-1083"/>
                </a:stretch>
              </a:blipFill>
            </p:spPr>
            <p:txBody>
              <a:bodyPr/>
              <a:lstStyle/>
              <a:p>
                <a:r>
                  <a:rPr lang="en-CA">
                    <a:noFill/>
                  </a:rPr>
                  <a:t> </a:t>
                </a:r>
              </a:p>
            </p:txBody>
          </p:sp>
        </mc:Fallback>
      </mc:AlternateContent>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90639493"/>
      </p:ext>
    </p:extLst>
  </p:cSld>
  <p:clrMapOvr>
    <a:masterClrMapping/>
  </p:clrMapOvr>
  <mc:AlternateContent xmlns:mc="http://schemas.openxmlformats.org/markup-compatibility/2006" xmlns:p14="http://schemas.microsoft.com/office/powerpoint/2010/main">
    <mc:Choice Requires="p14">
      <p:transition spd="slow" p14:dur="2000" advTm="78531"/>
    </mc:Choice>
    <mc:Fallback xmlns="">
      <p:transition spd="slow" advTm="78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944" x="6635750" y="4559300"/>
          <p14:tracePt t="952" x="6623050" y="4591050"/>
          <p14:tracePt t="960" x="6604000" y="4616450"/>
          <p14:tracePt t="976" x="6565900" y="4660900"/>
          <p14:tracePt t="992" x="6540500" y="4762500"/>
          <p14:tracePt t="1009" x="6572250" y="4768850"/>
          <p14:tracePt t="1026" x="6699250" y="4762500"/>
          <p14:tracePt t="1042" x="6731000" y="4762500"/>
          <p14:tracePt t="1059" x="6737350" y="4762500"/>
          <p14:tracePt t="1075" x="6775450" y="4768850"/>
          <p14:tracePt t="1092" x="6800850" y="4775200"/>
          <p14:tracePt t="1136" x="6807200" y="4775200"/>
          <p14:tracePt t="1144" x="6813550" y="4781550"/>
          <p14:tracePt t="1152" x="6832600" y="4800600"/>
          <p14:tracePt t="1160" x="6845300" y="4806950"/>
          <p14:tracePt t="1264" x="6858000" y="4813300"/>
          <p14:tracePt t="1272" x="6883400" y="4794250"/>
          <p14:tracePt t="1280" x="6908800" y="4775200"/>
          <p14:tracePt t="1292" x="6965950" y="4743450"/>
          <p14:tracePt t="1309" x="7080250" y="4718050"/>
          <p14:tracePt t="1326" x="7270750" y="4718050"/>
          <p14:tracePt t="1342" x="7366000" y="4724400"/>
          <p14:tracePt t="1712" x="7385050" y="4724400"/>
          <p14:tracePt t="1720" x="7416800" y="4667250"/>
          <p14:tracePt t="1728" x="7429500" y="4641850"/>
          <p14:tracePt t="1742" x="7429500" y="4610100"/>
          <p14:tracePt t="1759" x="7435850" y="4533900"/>
          <p14:tracePt t="1776" x="7410450" y="4464050"/>
          <p14:tracePt t="1776" x="7404100" y="4445000"/>
          <p14:tracePt t="1792" x="7404100" y="4400550"/>
          <p14:tracePt t="1809" x="7404100" y="4343400"/>
          <p14:tracePt t="1826" x="7404100" y="4298950"/>
          <p14:tracePt t="1842" x="7404100" y="4267200"/>
          <p14:tracePt t="1859" x="7410450" y="4241800"/>
          <p14:tracePt t="1888" x="7410450" y="4235450"/>
          <p14:tracePt t="1904" x="7410450" y="4229100"/>
          <p14:tracePt t="1936" x="7423150" y="4210050"/>
          <p14:tracePt t="1960" x="7423150" y="4203700"/>
          <p14:tracePt t="1992" x="7429500" y="4197350"/>
          <p14:tracePt t="2008" x="7461250" y="4197350"/>
          <p14:tracePt t="2016" x="7531100" y="4197350"/>
          <p14:tracePt t="2026" x="7651750" y="4197350"/>
          <p14:tracePt t="2042" x="8058150" y="4273550"/>
          <p14:tracePt t="2059" x="8540750" y="4476750"/>
          <p14:tracePt t="2076" x="8731250" y="4597400"/>
          <p14:tracePt t="2092" x="8750300" y="4616450"/>
          <p14:tracePt t="2109" x="8756650" y="4622800"/>
          <p14:tracePt t="2126" x="8756650" y="4635500"/>
          <p14:tracePt t="2142" x="8756650" y="4654550"/>
          <p14:tracePt t="2159" x="8750300" y="4686300"/>
          <p14:tracePt t="2176" x="8731250" y="4718050"/>
          <p14:tracePt t="2192" x="8724900" y="4718050"/>
          <p14:tracePt t="2209" x="8699500" y="4718050"/>
          <p14:tracePt t="2226" x="8686800" y="4718050"/>
          <p14:tracePt t="2242" x="8667750" y="4718050"/>
          <p14:tracePt t="2272" x="8661400" y="4718050"/>
          <p14:tracePt t="2280" x="8642350" y="4718050"/>
          <p14:tracePt t="2296" x="8636000" y="4718050"/>
          <p14:tracePt t="2309" x="8629650" y="4718050"/>
          <p14:tracePt t="2336" x="8623300" y="4718050"/>
          <p14:tracePt t="2368" x="8604250" y="4718050"/>
          <p14:tracePt t="2392" x="8591550" y="4705350"/>
          <p14:tracePt t="2400" x="8578850" y="4679950"/>
          <p14:tracePt t="2409" x="8578850" y="4667250"/>
          <p14:tracePt t="2426" x="8559800" y="4622800"/>
          <p14:tracePt t="2442" x="8547100" y="4591050"/>
          <p14:tracePt t="2459" x="8528050" y="4578350"/>
          <p14:tracePt t="2476" x="8502650" y="4533900"/>
          <p14:tracePt t="2493" x="8496300" y="4508500"/>
          <p14:tracePt t="2512" x="8489950" y="4495800"/>
          <p14:tracePt t="2872" x="8489950" y="4489450"/>
          <p14:tracePt t="2881" x="8470900" y="4476750"/>
          <p14:tracePt t="2893" x="8470900" y="4464050"/>
          <p14:tracePt t="3257" x="8470900" y="4457700"/>
          <p14:tracePt t="3273" x="8470900" y="4451350"/>
          <p14:tracePt t="3561" x="8470900" y="4438650"/>
          <p14:tracePt t="3569" x="8470900" y="4425950"/>
          <p14:tracePt t="3584" x="8470900" y="4419600"/>
          <p14:tracePt t="3601" x="8470900" y="4413250"/>
          <p14:tracePt t="3617" x="8470900" y="4400550"/>
          <p14:tracePt t="3649" x="8470900" y="4387850"/>
          <p14:tracePt t="3865" x="8470900" y="4381500"/>
          <p14:tracePt t="3881" x="8470900" y="4375150"/>
          <p14:tracePt t="3913" x="8470900" y="4362450"/>
          <p14:tracePt t="3929" x="8470900" y="4356100"/>
          <p14:tracePt t="3937" x="8470900" y="4343400"/>
          <p14:tracePt t="3945" x="8470900" y="4318000"/>
          <p14:tracePt t="3959" x="8470900" y="4305300"/>
          <p14:tracePt t="3976" x="8470900" y="4248150"/>
          <p14:tracePt t="3977" x="8470900" y="4222750"/>
          <p14:tracePt t="3993" x="8470900" y="4152900"/>
          <p14:tracePt t="4009" x="8470900" y="4076700"/>
          <p14:tracePt t="4026" x="8477250" y="3994150"/>
          <p14:tracePt t="4043" x="8483600" y="3917950"/>
          <p14:tracePt t="4060" x="8515350" y="3860800"/>
          <p14:tracePt t="4076" x="8521700" y="3810000"/>
          <p14:tracePt t="4093" x="8534400" y="3759200"/>
          <p14:tracePt t="4110" x="8566150" y="3689350"/>
          <p14:tracePt t="4126" x="8566150" y="3632200"/>
          <p14:tracePt t="4143" x="8559800" y="3587750"/>
          <p14:tracePt t="4160" x="8540750" y="3530600"/>
          <p14:tracePt t="4177" x="8489950" y="3473450"/>
          <p14:tracePt t="4193" x="8407400" y="3441700"/>
          <p14:tracePt t="4210" x="8223250" y="3390900"/>
          <p14:tracePt t="4226" x="8032750" y="3378200"/>
          <p14:tracePt t="4243" x="7766050" y="3346450"/>
          <p14:tracePt t="4260" x="7550150" y="3282950"/>
          <p14:tracePt t="4276" x="7366000" y="3232150"/>
          <p14:tracePt t="4293" x="7150100" y="3162300"/>
          <p14:tracePt t="4310" x="6972300" y="3124200"/>
          <p14:tracePt t="4326" x="6705600" y="3111500"/>
          <p14:tracePt t="4343" x="6343650" y="3098800"/>
          <p14:tracePt t="4360" x="5918200" y="3098800"/>
          <p14:tracePt t="4376" x="5607050" y="3098800"/>
          <p14:tracePt t="4377" x="5499100" y="3098800"/>
          <p14:tracePt t="4393" x="5346700" y="3098800"/>
          <p14:tracePt t="4410" x="5219700" y="3098800"/>
          <p14:tracePt t="4426" x="5143500" y="3098800"/>
          <p14:tracePt t="4443" x="5060950" y="3086100"/>
          <p14:tracePt t="4460" x="4978400" y="3054350"/>
          <p14:tracePt t="4476" x="4933950" y="3054350"/>
          <p14:tracePt t="4493" x="4914900" y="3054350"/>
          <p14:tracePt t="4510" x="4895850" y="3048000"/>
          <p14:tracePt t="4529" x="4876800" y="3035300"/>
          <p14:tracePt t="4553" x="4876800" y="3028950"/>
          <p14:tracePt t="4593" x="4876800" y="3022600"/>
          <p14:tracePt t="4601" x="4876800" y="3016250"/>
          <p14:tracePt t="4610" x="4876800" y="3009900"/>
          <p14:tracePt t="4626" x="4908550" y="2952750"/>
          <p14:tracePt t="4643" x="4959350" y="2882900"/>
          <p14:tracePt t="4660" x="5029200" y="2819400"/>
          <p14:tracePt t="4676" x="5080000" y="2768600"/>
          <p14:tracePt t="4693" x="5092700" y="2755900"/>
          <p14:tracePt t="4710" x="5105400" y="2743200"/>
          <p14:tracePt t="4809" x="5092700" y="2749550"/>
          <p14:tracePt t="4825" x="5086350" y="2755900"/>
          <p14:tracePt t="4841" x="5067300" y="2774950"/>
          <p14:tracePt t="4849" x="5060950" y="2781300"/>
          <p14:tracePt t="4860" x="5054600" y="2787650"/>
          <p14:tracePt t="4876" x="5035550" y="2800350"/>
          <p14:tracePt t="4961" x="5035550" y="2806700"/>
          <p14:tracePt t="4969" x="5035550" y="2813050"/>
          <p14:tracePt t="4977" x="5035550" y="2832100"/>
          <p14:tracePt t="4993" x="5035550" y="2876550"/>
          <p14:tracePt t="5010" x="5035550" y="2921000"/>
          <p14:tracePt t="5026" x="5035550" y="2952750"/>
          <p14:tracePt t="5043" x="5035550" y="3003550"/>
          <p14:tracePt t="5060" x="5054600" y="3098800"/>
          <p14:tracePt t="5076" x="5149850" y="3206750"/>
          <p14:tracePt t="5093" x="5308600" y="3371850"/>
          <p14:tracePt t="5110" x="5505450" y="3562350"/>
          <p14:tracePt t="5126" x="5702300" y="3759200"/>
          <p14:tracePt t="5143" x="5740400" y="3841750"/>
          <p14:tracePt t="5160" x="5740400" y="3854450"/>
          <p14:tracePt t="5577" x="5753100" y="3867150"/>
          <p14:tracePt t="5617" x="5746750" y="3860800"/>
          <p14:tracePt t="5649" x="5740400" y="3860800"/>
          <p14:tracePt t="5657" x="5727700" y="3854450"/>
          <p14:tracePt t="5673" x="5708650" y="3854450"/>
          <p14:tracePt t="5697" x="5797550" y="3854450"/>
          <p14:tracePt t="5705" x="5899150" y="3854450"/>
          <p14:tracePt t="5713" x="6108700" y="3790950"/>
          <p14:tracePt t="5726" x="6362700" y="3695700"/>
          <p14:tracePt t="5743" x="6775450" y="3454400"/>
          <p14:tracePt t="5760" x="7086600" y="3276600"/>
          <p14:tracePt t="5777" x="7264400" y="3143250"/>
          <p14:tracePt t="5777" x="7296150" y="3124200"/>
          <p14:tracePt t="5793" x="7302500" y="3111500"/>
          <p14:tracePt t="5810" x="7302500" y="3092450"/>
          <p14:tracePt t="5889" x="7296150" y="3073400"/>
          <p14:tracePt t="5913" x="7289800" y="3067050"/>
          <p14:tracePt t="5921" x="7283450" y="3048000"/>
          <p14:tracePt t="5929" x="7277100" y="3041650"/>
          <p14:tracePt t="5943" x="7251700" y="3016250"/>
          <p14:tracePt t="5960" x="7131050" y="2984500"/>
          <p14:tracePt t="5977" x="7029450" y="2959100"/>
          <p14:tracePt t="5977" x="6991350" y="2933700"/>
          <p14:tracePt t="5993" x="6934200" y="2927350"/>
          <p14:tracePt t="6010" x="6915150" y="2914650"/>
          <p14:tracePt t="6041" x="6915150" y="2901950"/>
          <p14:tracePt t="6049" x="6915150" y="2882900"/>
          <p14:tracePt t="6060" x="6915150" y="2844800"/>
          <p14:tracePt t="6077" x="6915150" y="2781300"/>
          <p14:tracePt t="6093" x="6915150" y="2622550"/>
          <p14:tracePt t="6110" x="6915150" y="2444750"/>
          <p14:tracePt t="6127" x="6946900" y="2286000"/>
          <p14:tracePt t="6143" x="6997700" y="2114550"/>
          <p14:tracePt t="6160" x="7016750" y="2044700"/>
          <p14:tracePt t="6177" x="7029450" y="1981200"/>
          <p14:tracePt t="6201" x="7029450" y="1974850"/>
          <p14:tracePt t="6217" x="7016750" y="1968500"/>
          <p14:tracePt t="6227" x="7010400" y="1968500"/>
          <p14:tracePt t="6243" x="6953250" y="1981200"/>
          <p14:tracePt t="6260" x="6838950" y="2032000"/>
          <p14:tracePt t="6277" x="6648450" y="2152650"/>
          <p14:tracePt t="6293" x="6438900" y="2317750"/>
          <p14:tracePt t="6310" x="6197600" y="2508250"/>
          <p14:tracePt t="6327" x="6000750" y="2686050"/>
          <p14:tracePt t="6343" x="5867400" y="2832100"/>
          <p14:tracePt t="6360" x="5778500" y="2921000"/>
          <p14:tracePt t="6377" x="5740400" y="2952750"/>
          <p14:tracePt t="6377" x="5721350" y="2965450"/>
          <p14:tracePt t="6393" x="5715000" y="2971800"/>
          <p14:tracePt t="6410" x="5715000" y="2990850"/>
          <p14:tracePt t="6427" x="5715000" y="3003550"/>
          <p14:tracePt t="6443" x="5708650" y="3009900"/>
          <p14:tracePt t="6460" x="5708650" y="3028950"/>
          <p14:tracePt t="6477" x="5702300" y="3041650"/>
          <p14:tracePt t="6497" x="5695950" y="3048000"/>
          <p14:tracePt t="6521" x="5683250" y="3048000"/>
          <p14:tracePt t="6529" x="5676900" y="3060700"/>
          <p14:tracePt t="6545" x="5664200" y="3073400"/>
          <p14:tracePt t="6560" x="5645150" y="3086100"/>
          <p14:tracePt t="6577" x="5613400" y="3086100"/>
          <p14:tracePt t="6577" x="5581650" y="3086100"/>
          <p14:tracePt t="6593" x="5537200" y="3086100"/>
          <p14:tracePt t="6610" x="5461000" y="3086100"/>
          <p14:tracePt t="6627" x="5391150" y="3079750"/>
          <p14:tracePt t="6643" x="5219700" y="3016250"/>
          <p14:tracePt t="6660" x="5016500" y="2933700"/>
          <p14:tracePt t="6677" x="4749800" y="2882900"/>
          <p14:tracePt t="6693" x="4432300" y="2825750"/>
          <p14:tracePt t="6710" x="4171950" y="2781300"/>
          <p14:tracePt t="6727" x="3975100" y="2768600"/>
          <p14:tracePt t="6743" x="3860800" y="2717800"/>
          <p14:tracePt t="6760" x="3829050" y="2705100"/>
          <p14:tracePt t="6777" x="3803650" y="2679700"/>
          <p14:tracePt t="6777" x="3784600" y="2660650"/>
          <p14:tracePt t="6793" x="3771900" y="2647950"/>
          <p14:tracePt t="6810" x="3733800" y="2641600"/>
          <p14:tracePt t="6827" x="3676650" y="2628900"/>
          <p14:tracePt t="6843" x="3587750" y="2628900"/>
          <p14:tracePt t="6860" x="3403600" y="2705100"/>
          <p14:tracePt t="6877" x="3213100" y="2794000"/>
          <p14:tracePt t="6894" x="3060700" y="2857500"/>
          <p14:tracePt t="6910" x="2990850" y="2908300"/>
          <p14:tracePt t="6927" x="2965450" y="2933700"/>
          <p14:tracePt t="6943" x="2959100" y="2952750"/>
          <p14:tracePt t="6960" x="2952750" y="2971800"/>
          <p14:tracePt t="6977" x="2952750" y="2984500"/>
          <p14:tracePt t="6993" x="2952750" y="2997200"/>
          <p14:tracePt t="7010" x="2952750" y="3003550"/>
          <p14:tracePt t="7027" x="3009900" y="3009900"/>
          <p14:tracePt t="7044" x="3086100" y="3009900"/>
          <p14:tracePt t="7060" x="3194050" y="3009900"/>
          <p14:tracePt t="7077" x="3333750" y="3009900"/>
          <p14:tracePt t="7094" x="3460750" y="3009900"/>
          <p14:tracePt t="7110" x="3632200" y="3009900"/>
          <p14:tracePt t="7127" x="3848100" y="2978150"/>
          <p14:tracePt t="7144" x="4108450" y="2946400"/>
          <p14:tracePt t="7160" x="4337050" y="2933700"/>
          <p14:tracePt t="7177" x="4603750" y="2933700"/>
          <p14:tracePt t="7194" x="4711700" y="2933700"/>
          <p14:tracePt t="7210" x="4787900" y="2933700"/>
          <p14:tracePt t="7227" x="4832350" y="2933700"/>
          <p14:tracePt t="7243" x="4845050" y="2933700"/>
          <p14:tracePt t="7260" x="4851400" y="2933700"/>
          <p14:tracePt t="7277" x="4870450" y="2933700"/>
          <p14:tracePt t="7294" x="4889500" y="2933700"/>
          <p14:tracePt t="7310" x="4908550" y="2933700"/>
          <p14:tracePt t="7327" x="4927600" y="2933700"/>
          <p14:tracePt t="7344" x="4946650" y="2940050"/>
          <p14:tracePt t="7360" x="4972050" y="2959100"/>
          <p14:tracePt t="7377" x="4997450" y="2978150"/>
          <p14:tracePt t="7378" x="5003800" y="2990850"/>
          <p14:tracePt t="7394" x="5010150" y="3003550"/>
          <p14:tracePt t="7410" x="5035550" y="3041650"/>
          <p14:tracePt t="7427" x="5060950" y="3079750"/>
          <p14:tracePt t="7444" x="5086350" y="3092450"/>
          <p14:tracePt t="7460" x="5111750" y="3098800"/>
          <p14:tracePt t="7477" x="5130800" y="3111500"/>
          <p14:tracePt t="7494" x="5137150" y="3117850"/>
          <p14:tracePt t="7510" x="5143500" y="3117850"/>
          <p14:tracePt t="7529" x="5149850" y="3117850"/>
          <p14:tracePt t="7544" x="5156200" y="3117850"/>
          <p14:tracePt t="7560" x="5181600" y="3117850"/>
          <p14:tracePt t="7577" x="5207000" y="3117850"/>
          <p14:tracePt t="7578" x="5245100" y="3092450"/>
          <p14:tracePt t="7594" x="5321300" y="3016250"/>
          <p14:tracePt t="7610" x="5422900" y="2901950"/>
          <p14:tracePt t="7627" x="5486400" y="2825750"/>
          <p14:tracePt t="7644" x="5518150" y="2774950"/>
          <p14:tracePt t="7660" x="5518150" y="2736850"/>
          <p14:tracePt t="7677" x="5518150" y="2724150"/>
          <p14:tracePt t="7694" x="5518150" y="2698750"/>
          <p14:tracePt t="7710" x="5492750" y="2673350"/>
          <p14:tracePt t="7727" x="5461000" y="2628900"/>
          <p14:tracePt t="7744" x="5435600" y="2590800"/>
          <p14:tracePt t="7760" x="5384800" y="2546350"/>
          <p14:tracePt t="7777" x="5334000" y="2501900"/>
          <p14:tracePt t="7778" x="5302250" y="2489200"/>
          <p14:tracePt t="7794" x="5283200" y="2470150"/>
          <p14:tracePt t="7874" x="5276850" y="2476500"/>
          <p14:tracePt t="7882" x="5276850" y="2495550"/>
          <p14:tracePt t="7894" x="5276850" y="2514600"/>
          <p14:tracePt t="7910" x="5302250" y="2584450"/>
          <p14:tracePt t="7927" x="5321300" y="2609850"/>
          <p14:tracePt t="7944" x="5359400" y="2647950"/>
          <p14:tracePt t="7960" x="5384800" y="2660650"/>
          <p14:tracePt t="7977" x="5441950" y="2673350"/>
          <p14:tracePt t="7978" x="5492750" y="2673350"/>
          <p14:tracePt t="7994" x="5670550" y="2673350"/>
          <p14:tracePt t="8010" x="5886450" y="2622550"/>
          <p14:tracePt t="8027" x="6070600" y="2559050"/>
          <p14:tracePt t="8044" x="6134100" y="2527300"/>
          <p14:tracePt t="8060" x="6172200" y="2508250"/>
          <p14:tracePt t="8077" x="6197600" y="2501900"/>
          <p14:tracePt t="8094" x="6203950" y="2495550"/>
          <p14:tracePt t="8110" x="6223000" y="2489200"/>
          <p14:tracePt t="8138" x="6223000" y="2476500"/>
          <p14:tracePt t="8154" x="6223000" y="2470150"/>
          <p14:tracePt t="8162" x="6223000" y="2463800"/>
          <p14:tracePt t="8177" x="6223000" y="2451100"/>
          <p14:tracePt t="8194" x="6223000" y="2406650"/>
          <p14:tracePt t="8290" x="6216650" y="2400300"/>
          <p14:tracePt t="8322" x="6210300" y="2400300"/>
          <p14:tracePt t="8330" x="6216650" y="2438400"/>
          <p14:tracePt t="8338" x="6223000" y="2457450"/>
          <p14:tracePt t="8346" x="6242050" y="2495550"/>
          <p14:tracePt t="8360" x="6280150" y="2540000"/>
          <p14:tracePt t="8377" x="6324600" y="2590800"/>
          <p14:tracePt t="8378" x="6375400" y="2654300"/>
          <p14:tracePt t="8394" x="6438900" y="2717800"/>
          <p14:tracePt t="8410" x="6502400" y="2781300"/>
          <p14:tracePt t="8427" x="6572250" y="2870200"/>
          <p14:tracePt t="8444" x="6610350" y="2940050"/>
          <p14:tracePt t="8461" x="6648450" y="3009900"/>
          <p14:tracePt t="8477" x="6667500" y="3067050"/>
          <p14:tracePt t="8494" x="6699250" y="3105150"/>
          <p14:tracePt t="8511" x="6699250" y="3117850"/>
          <p14:tracePt t="8527" x="6705600" y="3143250"/>
          <p14:tracePt t="8544" x="6705600" y="3155950"/>
          <p14:tracePt t="8610" x="6705600" y="3162300"/>
          <p14:tracePt t="8618" x="6699250" y="3162300"/>
          <p14:tracePt t="8627" x="6692900" y="3162300"/>
          <p14:tracePt t="8644" x="6667500" y="3143250"/>
          <p14:tracePt t="8660" x="6623050" y="3105150"/>
          <p14:tracePt t="8677" x="6578600" y="3048000"/>
          <p14:tracePt t="8694" x="6540500" y="2984500"/>
          <p14:tracePt t="8711" x="6502400" y="2940050"/>
          <p14:tracePt t="8727" x="6477000" y="2914650"/>
          <p14:tracePt t="8744" x="6445250" y="2876550"/>
          <p14:tracePt t="8761" x="6426200" y="2863850"/>
          <p14:tracePt t="8777" x="6419850" y="2851150"/>
          <p14:tracePt t="8778" x="6419850" y="2838450"/>
          <p14:tracePt t="8794" x="6419850" y="2806700"/>
          <p14:tracePt t="8811" x="6489700" y="2743200"/>
          <p14:tracePt t="8827" x="6572250" y="2698750"/>
          <p14:tracePt t="8844" x="6635750" y="2641600"/>
          <p14:tracePt t="8861" x="6648450" y="2628900"/>
          <p14:tracePt t="8877" x="6648450" y="2603500"/>
          <p14:tracePt t="8894" x="6661150" y="2584450"/>
          <p14:tracePt t="8930" x="6661150" y="2571750"/>
          <p14:tracePt t="8938" x="6661150" y="2565400"/>
          <p14:tracePt t="8946" x="6661150" y="2546350"/>
          <p14:tracePt t="8961" x="6661150" y="2533650"/>
          <p14:tracePt t="8977" x="6661150" y="2489200"/>
          <p14:tracePt t="8978" x="6648450" y="2457450"/>
          <p14:tracePt t="8994" x="6584950" y="2381250"/>
          <p14:tracePt t="9011" x="6445250" y="2279650"/>
          <p14:tracePt t="9027" x="6191250" y="2171700"/>
          <p14:tracePt t="9044" x="5937250" y="2101850"/>
          <p14:tracePt t="9061" x="5657850" y="2057400"/>
          <p14:tracePt t="9077" x="5378450" y="2012950"/>
          <p14:tracePt t="9094" x="5137150" y="2012950"/>
          <p14:tracePt t="9111" x="4876800" y="2012950"/>
          <p14:tracePt t="9127" x="4597400" y="2000250"/>
          <p14:tracePt t="9144" x="4305300" y="2000250"/>
          <p14:tracePt t="9161" x="4044950" y="2000250"/>
          <p14:tracePt t="9178" x="3784600" y="2000250"/>
          <p14:tracePt t="9178" x="3663950" y="2025650"/>
          <p14:tracePt t="9194" x="3448050" y="2051050"/>
          <p14:tracePt t="9211" x="3340100" y="2057400"/>
          <p14:tracePt t="9354" x="3346450" y="2057400"/>
          <p14:tracePt t="9362" x="3378200" y="2057400"/>
          <p14:tracePt t="9377" x="3429000" y="2057400"/>
          <p14:tracePt t="9394" x="3562350" y="2057400"/>
          <p14:tracePt t="9411" x="3670300" y="2057400"/>
          <p14:tracePt t="9427" x="3765550" y="2057400"/>
          <p14:tracePt t="9444" x="3816350" y="2057400"/>
          <p14:tracePt t="9461" x="3860800" y="2057400"/>
          <p14:tracePt t="9477" x="3930650" y="2057400"/>
          <p14:tracePt t="9494" x="3975100" y="2057400"/>
          <p14:tracePt t="9511" x="4038600" y="2057400"/>
          <p14:tracePt t="9527" x="4095750" y="2076450"/>
          <p14:tracePt t="9544" x="4178300" y="2089150"/>
          <p14:tracePt t="9561" x="4241800" y="2089150"/>
          <p14:tracePt t="9577" x="4337050" y="2089150"/>
          <p14:tracePt t="9578" x="4362450" y="2089150"/>
          <p14:tracePt t="9594" x="4419600" y="2089150"/>
          <p14:tracePt t="9611" x="4464050" y="2089150"/>
          <p14:tracePt t="9627" x="4495800" y="2089150"/>
          <p14:tracePt t="9644" x="4540250" y="2089150"/>
          <p14:tracePt t="9661" x="4597400" y="2076450"/>
          <p14:tracePt t="9677" x="4660900" y="2063750"/>
          <p14:tracePt t="9694" x="4762500" y="2032000"/>
          <p14:tracePt t="9711" x="4851400" y="2032000"/>
          <p14:tracePt t="9727" x="4946650" y="2025650"/>
          <p14:tracePt t="9744" x="5016500" y="2000250"/>
          <p14:tracePt t="9761" x="5111750" y="1993900"/>
          <p14:tracePt t="9777" x="5181600" y="1974850"/>
          <p14:tracePt t="9778" x="5207000" y="1974850"/>
          <p14:tracePt t="9794" x="5276850" y="1955800"/>
          <p14:tracePt t="9811" x="5346700" y="1924050"/>
          <p14:tracePt t="9827" x="5403850" y="1905000"/>
          <p14:tracePt t="9844" x="5448300" y="1879600"/>
          <p14:tracePt t="9861" x="5467350" y="1860550"/>
          <p14:tracePt t="9878" x="5505450" y="1835150"/>
          <p14:tracePt t="9894" x="5518150" y="1803400"/>
          <p14:tracePt t="9911" x="5549900" y="1752600"/>
          <p14:tracePt t="9927" x="5556250" y="1708150"/>
          <p14:tracePt t="9944" x="5568950" y="1651000"/>
          <p14:tracePt t="9961" x="5568950" y="1600200"/>
          <p14:tracePt t="9978" x="5568950" y="1517650"/>
          <p14:tracePt t="9978" x="5568950" y="1504950"/>
          <p14:tracePt t="9994" x="5568950" y="1460500"/>
          <p14:tracePt t="10011" x="5568950" y="1422400"/>
          <p14:tracePt t="10028" x="5562600" y="1377950"/>
          <p14:tracePt t="10044" x="5524500" y="1320800"/>
          <p14:tracePt t="10061" x="5511800" y="1289050"/>
          <p14:tracePt t="10078" x="5448300" y="1238250"/>
          <p14:tracePt t="10094" x="5422900" y="1212850"/>
          <p14:tracePt t="10111" x="5397500" y="1187450"/>
          <p14:tracePt t="10128" x="5353050" y="1162050"/>
          <p14:tracePt t="10144" x="5346700" y="1155700"/>
          <p14:tracePt t="10161" x="5308600" y="1149350"/>
          <p14:tracePt t="10178" x="5264150" y="1149350"/>
          <p14:tracePt t="10178" x="5226050" y="1149350"/>
          <p14:tracePt t="10194" x="5137150" y="1149350"/>
          <p14:tracePt t="10211" x="5041900" y="1149350"/>
          <p14:tracePt t="10228" x="4940300" y="1149350"/>
          <p14:tracePt t="10244" x="4870450" y="1149350"/>
          <p14:tracePt t="10261" x="4762500" y="1187450"/>
          <p14:tracePt t="10278" x="4673600" y="1231900"/>
          <p14:tracePt t="10294" x="4591050" y="1276350"/>
          <p14:tracePt t="10311" x="4552950" y="1301750"/>
          <p14:tracePt t="10328" x="4502150" y="1339850"/>
          <p14:tracePt t="10344" x="4476750" y="1377950"/>
          <p14:tracePt t="10361" x="4432300" y="1416050"/>
          <p14:tracePt t="10378" x="4400550" y="1441450"/>
          <p14:tracePt t="10378" x="4368800" y="1460500"/>
          <p14:tracePt t="10394" x="4324350" y="1498600"/>
          <p14:tracePt t="10411" x="4286250" y="1530350"/>
          <p14:tracePt t="10428" x="4235450" y="1593850"/>
          <p14:tracePt t="10444" x="4203700" y="1663700"/>
          <p14:tracePt t="10461" x="4171950" y="1758950"/>
          <p14:tracePt t="10478" x="4159250" y="1854200"/>
          <p14:tracePt t="10494" x="4152900" y="1924050"/>
          <p14:tracePt t="10511" x="4152900" y="2000250"/>
          <p14:tracePt t="10528" x="4152900" y="2057400"/>
          <p14:tracePt t="10544" x="4152900" y="2101850"/>
          <p14:tracePt t="10561" x="4152900" y="2133600"/>
          <p14:tracePt t="10578" x="4171950" y="2178050"/>
          <p14:tracePt t="10578" x="4191000" y="2209800"/>
          <p14:tracePt t="10594" x="4229100" y="2254250"/>
          <p14:tracePt t="10611" x="4267200" y="2292350"/>
          <p14:tracePt t="10628" x="4330700" y="2330450"/>
          <p14:tracePt t="10644" x="4375150" y="2349500"/>
          <p14:tracePt t="10661" x="4470400" y="2381250"/>
          <p14:tracePt t="10678" x="4565650" y="2381250"/>
          <p14:tracePt t="10694" x="4667250" y="2381250"/>
          <p14:tracePt t="10711" x="4775200" y="2381250"/>
          <p14:tracePt t="10728" x="4857750" y="2381250"/>
          <p14:tracePt t="10744" x="4940300" y="2381250"/>
          <p14:tracePt t="10761" x="5003800" y="2368550"/>
          <p14:tracePt t="10778" x="5060950" y="2349500"/>
          <p14:tracePt t="10778" x="5092700" y="2343150"/>
          <p14:tracePt t="10794" x="5137150" y="2324100"/>
          <p14:tracePt t="10811" x="5232400" y="2298700"/>
          <p14:tracePt t="10828" x="5308600" y="2273300"/>
          <p14:tracePt t="10844" x="5378450" y="2241550"/>
          <p14:tracePt t="10861" x="5435600" y="2209800"/>
          <p14:tracePt t="10878" x="5486400" y="2184400"/>
          <p14:tracePt t="10894" x="5492750" y="2178050"/>
          <p14:tracePt t="10911" x="5499100" y="2159000"/>
          <p14:tracePt t="10928" x="5499100" y="2152650"/>
          <p14:tracePt t="10944" x="5499100" y="2133600"/>
          <p14:tracePt t="10961" x="5499100" y="2114550"/>
          <p14:tracePt t="10978" x="5499100" y="2101850"/>
          <p14:tracePt t="10994" x="5480050" y="2038350"/>
          <p14:tracePt t="11011" x="5429250" y="1974850"/>
          <p14:tracePt t="11028" x="5403850" y="1949450"/>
          <p14:tracePt t="11044" x="5359400" y="1911350"/>
          <p14:tracePt t="11061" x="5321300" y="1885950"/>
          <p14:tracePt t="11078" x="5289550" y="1860550"/>
          <p14:tracePt t="11094" x="5276850" y="1854200"/>
          <p14:tracePt t="11111" x="5264150" y="1835150"/>
          <p14:tracePt t="11138" x="5257800" y="1828800"/>
          <p14:tracePt t="11154" x="5251450" y="1822450"/>
          <p14:tracePt t="11170" x="5232400" y="1803400"/>
          <p14:tracePt t="11178" x="5226050" y="1797050"/>
          <p14:tracePt t="11195" x="5207000" y="1790700"/>
          <p14:tracePt t="11211" x="5194300" y="1784350"/>
          <p14:tracePt t="11228" x="5175250" y="1765300"/>
          <p14:tracePt t="11250" x="5168900" y="1758950"/>
          <p14:tracePt t="11282" x="5162550" y="1752600"/>
          <p14:tracePt t="11290" x="5149850" y="1752600"/>
          <p14:tracePt t="11306" x="5143500" y="1739900"/>
          <p14:tracePt t="11899" x="5156200" y="1739900"/>
          <p14:tracePt t="11907" x="5162550" y="1739900"/>
          <p14:tracePt t="11914" x="5187950" y="1746250"/>
          <p14:tracePt t="11928" x="5207000" y="1752600"/>
          <p14:tracePt t="11944" x="5251450" y="1784350"/>
          <p14:tracePt t="11961" x="5276850" y="1797050"/>
          <p14:tracePt t="11978" x="5283200" y="1809750"/>
          <p14:tracePt t="11978" x="5283200" y="1816100"/>
          <p14:tracePt t="11995" x="5283200" y="1835150"/>
          <p14:tracePt t="12011" x="5289550" y="1847850"/>
          <p14:tracePt t="12028" x="5289550" y="1879600"/>
          <p14:tracePt t="12045" x="5321300" y="1930400"/>
          <p14:tracePt t="12061" x="5334000" y="1987550"/>
          <p14:tracePt t="12078" x="5391150" y="2095500"/>
          <p14:tracePt t="12095" x="5448300" y="2216150"/>
          <p14:tracePt t="12111" x="5556250" y="2374900"/>
          <p14:tracePt t="12128" x="5670550" y="2501900"/>
          <p14:tracePt t="12145" x="5778500" y="2609850"/>
          <p14:tracePt t="12161" x="5829300" y="2660650"/>
          <p14:tracePt t="12178" x="5867400" y="2698750"/>
          <p14:tracePt t="12178" x="5873750" y="2705100"/>
          <p14:tracePt t="12195" x="5880100" y="2711450"/>
          <p14:tracePt t="12211" x="5899150" y="2730500"/>
          <p14:tracePt t="12235" x="5899150" y="2736850"/>
          <p14:tracePt t="12245" x="5899150" y="2743200"/>
          <p14:tracePt t="12261" x="5899150" y="2768600"/>
          <p14:tracePt t="12278" x="5899150" y="2813050"/>
          <p14:tracePt t="12295" x="5899150" y="2825750"/>
          <p14:tracePt t="12311" x="5899150" y="2851150"/>
          <p14:tracePt t="12328" x="5899150" y="2870200"/>
          <p14:tracePt t="12345" x="5886450" y="2889250"/>
          <p14:tracePt t="12361" x="5886450" y="2895600"/>
          <p14:tracePt t="12378" x="5886450" y="2914650"/>
          <p14:tracePt t="12379" x="5880100" y="2927350"/>
          <p14:tracePt t="12403" x="5873750" y="2946400"/>
          <p14:tracePt t="12419" x="5873750" y="2965450"/>
          <p14:tracePt t="12428" x="5873750" y="2978150"/>
          <p14:tracePt t="12445" x="5848350" y="3003550"/>
          <p14:tracePt t="12461" x="5842000" y="3016250"/>
          <p14:tracePt t="12478" x="5822950" y="3041650"/>
          <p14:tracePt t="12495" x="5803900" y="3060700"/>
          <p14:tracePt t="12511" x="5791200" y="3060700"/>
          <p14:tracePt t="12528" x="5759450" y="3060700"/>
          <p14:tracePt t="12545" x="5702300" y="3060700"/>
          <p14:tracePt t="12561" x="5619750" y="3022600"/>
          <p14:tracePt t="12578" x="5588000" y="3003550"/>
          <p14:tracePt t="12579" x="5568950" y="2997200"/>
          <p14:tracePt t="12595" x="5530850" y="2990850"/>
          <p14:tracePt t="12611" x="5505450" y="2971800"/>
          <p14:tracePt t="12628" x="5486400" y="2952750"/>
          <p14:tracePt t="12645" x="5486400" y="2946400"/>
          <p14:tracePt t="12662" x="5486400" y="2921000"/>
          <p14:tracePt t="12678" x="5486400" y="2908300"/>
          <p14:tracePt t="12695" x="5486400" y="2895600"/>
          <p14:tracePt t="12755" x="5492750" y="2882900"/>
          <p14:tracePt t="12771" x="5499100" y="2889250"/>
          <p14:tracePt t="12779" x="5505450" y="2895600"/>
          <p14:tracePt t="12795" x="5505450" y="2914650"/>
          <p14:tracePt t="12811" x="5505450" y="2946400"/>
          <p14:tracePt t="12828" x="5505450" y="2971800"/>
          <p14:tracePt t="12845" x="5505450" y="3003550"/>
          <p14:tracePt t="12862" x="5505450" y="3035300"/>
          <p14:tracePt t="12878" x="5505450" y="3073400"/>
          <p14:tracePt t="12895" x="5505450" y="3086100"/>
          <p14:tracePt t="12912" x="5505450" y="3111500"/>
          <p14:tracePt t="12928" x="5505450" y="3124200"/>
          <p14:tracePt t="12945" x="5518150" y="3136900"/>
          <p14:tracePt t="12962" x="5524500" y="3143250"/>
          <p14:tracePt t="12978" x="5537200" y="3155950"/>
          <p14:tracePt t="12995" x="5549900" y="3162300"/>
          <p14:tracePt t="13012" x="5556250" y="3162300"/>
          <p14:tracePt t="13028" x="5562600" y="3162300"/>
          <p14:tracePt t="13045" x="5600700" y="3162300"/>
          <p14:tracePt t="13062" x="5613400" y="3155950"/>
          <p14:tracePt t="13078" x="5638800" y="3149600"/>
          <p14:tracePt t="13095" x="5645150" y="3143250"/>
          <p14:tracePt t="13112" x="5657850" y="3136900"/>
          <p14:tracePt t="13128" x="5664200" y="3130550"/>
          <p14:tracePt t="13147" x="5670550" y="3117850"/>
          <p14:tracePt t="13163" x="5689600" y="3111500"/>
          <p14:tracePt t="13219" x="5689600" y="3105150"/>
          <p14:tracePt t="13227" x="5695950" y="3098800"/>
          <p14:tracePt t="13267" x="5708650" y="3079750"/>
          <p14:tracePt t="13283" x="5721350" y="3073400"/>
          <p14:tracePt t="13299" x="5727700" y="3067050"/>
          <p14:tracePt t="13315" x="5727700" y="3048000"/>
          <p14:tracePt t="13339" x="5727700" y="3041650"/>
          <p14:tracePt t="13355" x="5727700" y="3035300"/>
          <p14:tracePt t="13363" x="5727700" y="3028950"/>
          <p14:tracePt t="13371" x="5727700" y="3009900"/>
          <p14:tracePt t="13387" x="5727700" y="2997200"/>
          <p14:tracePt t="13395" x="5727700" y="2990850"/>
          <p14:tracePt t="13412" x="5727700" y="2971800"/>
          <p14:tracePt t="13428" x="5727700" y="2965450"/>
          <p14:tracePt t="13475" x="5727700" y="2959100"/>
          <p14:tracePt t="13491" x="5715000" y="2959100"/>
          <p14:tracePt t="13499" x="5689600" y="2959100"/>
          <p14:tracePt t="13507" x="5670550" y="2971800"/>
          <p14:tracePt t="13515" x="5645150" y="2990850"/>
          <p14:tracePt t="13528" x="5600700" y="3022600"/>
          <p14:tracePt t="13545" x="5505450" y="3079750"/>
          <p14:tracePt t="13562" x="5346700" y="3155950"/>
          <p14:tracePt t="13578" x="5181600" y="3219450"/>
          <p14:tracePt t="13579" x="5086350" y="3257550"/>
          <p14:tracePt t="13595" x="4902200" y="3327400"/>
          <p14:tracePt t="13612" x="4756150" y="3352800"/>
          <p14:tracePt t="13628" x="4648200" y="3359150"/>
          <p14:tracePt t="13645" x="4552950" y="3384550"/>
          <p14:tracePt t="13662" x="4495800" y="3384550"/>
          <p14:tracePt t="13678" x="4451350" y="3384550"/>
          <p14:tracePt t="13695" x="4406900" y="3384550"/>
          <p14:tracePt t="13712" x="4349750" y="3384550"/>
          <p14:tracePt t="13728" x="4292600" y="3384550"/>
          <p14:tracePt t="13745" x="4248150" y="3384550"/>
          <p14:tracePt t="13762" x="4216400" y="3384550"/>
          <p14:tracePt t="13778" x="4171950" y="3371850"/>
          <p14:tracePt t="13779" x="4133850" y="3365500"/>
          <p14:tracePt t="13795" x="4076700" y="3321050"/>
          <p14:tracePt t="13812" x="4025900" y="3295650"/>
          <p14:tracePt t="13828" x="3956050" y="3257550"/>
          <p14:tracePt t="13845" x="3930650" y="3232150"/>
          <p14:tracePt t="13862" x="3924300" y="3219450"/>
          <p14:tracePt t="13931" x="3898900" y="3194050"/>
          <p14:tracePt t="13947" x="3892550" y="3187700"/>
          <p14:tracePt t="13955" x="3892550" y="3175000"/>
          <p14:tracePt t="13963" x="3886200" y="3162300"/>
          <p14:tracePt t="13987" x="3886200" y="3155950"/>
          <p14:tracePt t="14019" x="3886200" y="3149600"/>
          <p14:tracePt t="14027" x="3886200" y="3136900"/>
          <p14:tracePt t="14131" x="3886200" y="3124200"/>
          <p14:tracePt t="14155" x="3886200" y="3117850"/>
          <p14:tracePt t="14171" x="3886200" y="3111500"/>
          <p14:tracePt t="14307" x="3886200" y="3105150"/>
          <p14:tracePt t="14323" x="3892550" y="3105150"/>
          <p14:tracePt t="14331" x="3898900" y="3111500"/>
          <p14:tracePt t="14345" x="3905250" y="3117850"/>
          <p14:tracePt t="14362" x="3905250" y="3130550"/>
          <p14:tracePt t="14379" x="3911600" y="3136900"/>
          <p14:tracePt t="14395" x="3930650" y="3168650"/>
          <p14:tracePt t="14435" x="3943350" y="3175000"/>
          <p14:tracePt t="14531" x="3949700" y="3175000"/>
          <p14:tracePt t="14539" x="3975100" y="3187700"/>
          <p14:tracePt t="14555" x="4000500" y="3213100"/>
          <p14:tracePt t="14563" x="4013200" y="3213100"/>
          <p14:tracePt t="14579" x="4019550" y="3213100"/>
          <p14:tracePt t="14595" x="4051300" y="3225800"/>
          <p14:tracePt t="14612" x="4064000" y="3225800"/>
          <p14:tracePt t="14629" x="4095750" y="3225800"/>
          <p14:tracePt t="14645" x="4121150" y="3225800"/>
          <p14:tracePt t="14662" x="4152900" y="3225800"/>
          <p14:tracePt t="14679" x="4171950" y="3225800"/>
          <p14:tracePt t="14695" x="4197350" y="3225800"/>
          <p14:tracePt t="14712" x="4216400" y="3225800"/>
          <p14:tracePt t="14729" x="4235450" y="3225800"/>
          <p14:tracePt t="14745" x="4248150" y="3213100"/>
          <p14:tracePt t="14762" x="4254500" y="3213100"/>
          <p14:tracePt t="14779" x="4267200" y="3213100"/>
          <p14:tracePt t="14803" x="4273550" y="3213100"/>
          <p14:tracePt t="14819" x="4279900" y="3206750"/>
          <p14:tracePt t="14843" x="4292600" y="3200400"/>
          <p14:tracePt t="14899" x="4305300" y="3187700"/>
          <p14:tracePt t="14907" x="4305300" y="3181350"/>
          <p14:tracePt t="14915" x="4305300" y="3175000"/>
          <p14:tracePt t="14931" x="4305300" y="3168650"/>
          <p14:tracePt t="14945" x="4311650" y="3162300"/>
          <p14:tracePt t="14962" x="4318000" y="3130550"/>
          <p14:tracePt t="14979" x="4318000" y="3098800"/>
          <p14:tracePt t="14995" x="4330700" y="3048000"/>
          <p14:tracePt t="15012" x="4337050" y="3041650"/>
          <p14:tracePt t="15029" x="4337050" y="3035300"/>
          <p14:tracePt t="15045" x="4337050" y="3016250"/>
          <p14:tracePt t="15067" x="4337050" y="3009900"/>
          <p14:tracePt t="15107" x="4337050" y="3003550"/>
          <p14:tracePt t="15115" x="4343400" y="2997200"/>
          <p14:tracePt t="15187" x="4343400" y="2978150"/>
          <p14:tracePt t="15203" x="4343400" y="2971800"/>
          <p14:tracePt t="15227" x="4343400" y="2965450"/>
          <p14:tracePt t="15243" x="4337050" y="2946400"/>
          <p14:tracePt t="15251" x="4337050" y="2940050"/>
          <p14:tracePt t="15262" x="4337050" y="2933700"/>
          <p14:tracePt t="15279" x="4324350" y="2921000"/>
          <p14:tracePt t="15295" x="4318000" y="2895600"/>
          <p14:tracePt t="15312" x="4318000" y="2882900"/>
          <p14:tracePt t="15329" x="4318000" y="2863850"/>
          <p14:tracePt t="15345" x="4311650" y="2844800"/>
          <p14:tracePt t="15362" x="4305300" y="2838450"/>
          <p14:tracePt t="15379" x="4292600" y="2832100"/>
          <p14:tracePt t="15395" x="4286250" y="2825750"/>
          <p14:tracePt t="15412" x="4279900" y="2806700"/>
          <p14:tracePt t="15429" x="4260850" y="2781300"/>
          <p14:tracePt t="15446" x="4254500" y="2774950"/>
          <p14:tracePt t="15462" x="4248150" y="2762250"/>
          <p14:tracePt t="15479" x="4235450" y="2755900"/>
          <p14:tracePt t="15507" x="4229100" y="2749550"/>
          <p14:tracePt t="15539" x="4222750" y="2749550"/>
          <p14:tracePt t="15555" x="4216400" y="2743200"/>
          <p14:tracePt t="15579" x="4210050" y="2736850"/>
          <p14:tracePt t="15595" x="4191000" y="2736850"/>
          <p14:tracePt t="15603" x="4184650" y="2736850"/>
          <p14:tracePt t="15612" x="4178300" y="2736850"/>
          <p14:tracePt t="15629" x="4146550" y="2736850"/>
          <p14:tracePt t="15645" x="4114800" y="2736850"/>
          <p14:tracePt t="15662" x="4070350" y="2736850"/>
          <p14:tracePt t="15679" x="4044950" y="2743200"/>
          <p14:tracePt t="15696" x="4013200" y="2755900"/>
          <p14:tracePt t="15712" x="3987800" y="2774950"/>
          <p14:tracePt t="15729" x="3968750" y="2774950"/>
          <p14:tracePt t="15746" x="3949700" y="2781300"/>
          <p14:tracePt t="15762" x="3924300" y="2787650"/>
          <p14:tracePt t="15779" x="3898900" y="2787650"/>
          <p14:tracePt t="15779" x="3892550" y="2787650"/>
          <p14:tracePt t="15796" x="3848100" y="2800350"/>
          <p14:tracePt t="15812" x="3835400" y="2819400"/>
          <p14:tracePt t="15829" x="3810000" y="2825750"/>
          <p14:tracePt t="15846" x="3803650" y="2832100"/>
          <p14:tracePt t="15862" x="3778250" y="2857500"/>
          <p14:tracePt t="15879" x="3765550" y="2882900"/>
          <p14:tracePt t="15896" x="3759200" y="2895600"/>
          <p14:tracePt t="15912" x="3740150" y="2921000"/>
          <p14:tracePt t="15929" x="3740150" y="2933700"/>
          <p14:tracePt t="15945" x="3740150" y="2940050"/>
          <p14:tracePt t="15962" x="3740150" y="2965450"/>
          <p14:tracePt t="15979" x="3740150" y="2971800"/>
          <p14:tracePt t="15996" x="3740150" y="2997200"/>
          <p14:tracePt t="16068" x="3740150" y="3016250"/>
          <p14:tracePt t="16100" x="3752850" y="3022600"/>
          <p14:tracePt t="16132" x="3765550" y="3028950"/>
          <p14:tracePt t="16155" x="3784600" y="3035300"/>
          <p14:tracePt t="16164" x="3790950" y="3048000"/>
          <p14:tracePt t="16171" x="3797300" y="3054350"/>
          <p14:tracePt t="16179" x="3803650" y="3054350"/>
          <p14:tracePt t="16196" x="3829050" y="3067050"/>
          <p14:tracePt t="16212" x="3860800" y="3079750"/>
          <p14:tracePt t="16229" x="3898900" y="3098800"/>
          <p14:tracePt t="16246" x="3930650" y="3111500"/>
          <p14:tracePt t="16262" x="3962400" y="3143250"/>
          <p14:tracePt t="16279" x="3987800" y="3149600"/>
          <p14:tracePt t="16296" x="4000500" y="3149600"/>
          <p14:tracePt t="16312" x="4006850" y="3149600"/>
          <p14:tracePt t="16329" x="4032250" y="3149600"/>
          <p14:tracePt t="16346" x="4044950" y="3149600"/>
          <p14:tracePt t="16362" x="4070350" y="3149600"/>
          <p14:tracePt t="16379" x="4083050" y="3149600"/>
          <p14:tracePt t="16396" x="4108450" y="3130550"/>
          <p14:tracePt t="16412" x="4127500" y="3124200"/>
          <p14:tracePt t="16429" x="4159250" y="3117850"/>
          <p14:tracePt t="16446" x="4178300" y="3098800"/>
          <p14:tracePt t="16462" x="4191000" y="3086100"/>
          <p14:tracePt t="16676" x="4171950" y="3098800"/>
          <p14:tracePt t="16684" x="4165600" y="3105150"/>
          <p14:tracePt t="16696" x="4146550" y="3124200"/>
          <p14:tracePt t="16712" x="4133850" y="3136900"/>
          <p14:tracePt t="16729" x="4108450" y="3162300"/>
          <p14:tracePt t="16746" x="4095750" y="3175000"/>
          <p14:tracePt t="16762" x="4070350" y="3187700"/>
          <p14:tracePt t="16779" x="4038600" y="3200400"/>
          <p14:tracePt t="16796" x="4006850" y="3200400"/>
          <p14:tracePt t="16812" x="3975100" y="3200400"/>
          <p14:tracePt t="16829" x="3937000" y="3187700"/>
          <p14:tracePt t="16846" x="3886200" y="3136900"/>
          <p14:tracePt t="16862" x="3848100" y="3092450"/>
          <p14:tracePt t="16879" x="3829050" y="3048000"/>
          <p14:tracePt t="16896" x="3803650" y="3016250"/>
          <p14:tracePt t="16912" x="3797300" y="3009900"/>
          <p14:tracePt t="16932" x="3797300" y="3003550"/>
          <p14:tracePt t="16980" x="3790950" y="2990850"/>
          <p14:tracePt t="16988" x="3784600" y="2978150"/>
          <p14:tracePt t="17004" x="3765550" y="2965450"/>
          <p14:tracePt t="17012" x="3765550" y="2959100"/>
          <p14:tracePt t="17029" x="3759200" y="2940050"/>
          <p14:tracePt t="17046" x="3759200" y="2908300"/>
          <p14:tracePt t="17063" x="3746500" y="2889250"/>
          <p14:tracePt t="17079" x="3746500" y="2882900"/>
          <p14:tracePt t="17300" x="3746500" y="2901950"/>
          <p14:tracePt t="17324" x="3746500" y="2908300"/>
          <p14:tracePt t="17348" x="3746500" y="2914650"/>
          <p14:tracePt t="17364" x="3746500" y="2921000"/>
          <p14:tracePt t="17372" x="3746500" y="2940050"/>
          <p14:tracePt t="17380" x="3746500" y="2946400"/>
          <p14:tracePt t="17396" x="3746500" y="2959100"/>
          <p14:tracePt t="17413" x="3746500" y="2984500"/>
          <p14:tracePt t="17429" x="3746500" y="2997200"/>
          <p14:tracePt t="17452" x="3746500" y="3016250"/>
          <p14:tracePt t="17468" x="3752850" y="3022600"/>
          <p14:tracePt t="17479" x="3752850" y="3028950"/>
          <p14:tracePt t="17496" x="3752850" y="3035300"/>
          <p14:tracePt t="17513" x="3765550" y="3060700"/>
          <p14:tracePt t="17532" x="3765550" y="3067050"/>
          <p14:tracePt t="17804" x="3771900" y="3060700"/>
          <p14:tracePt t="17836" x="3784600" y="3060700"/>
          <p14:tracePt t="17852" x="3797300" y="3060700"/>
          <p14:tracePt t="17860" x="3816350" y="3073400"/>
          <p14:tracePt t="17884" x="3835400" y="3079750"/>
          <p14:tracePt t="17892" x="3848100" y="3079750"/>
          <p14:tracePt t="17900" x="3867150" y="3092450"/>
          <p14:tracePt t="17913" x="3873500" y="3098800"/>
          <p14:tracePt t="17930" x="3892550" y="3111500"/>
          <p14:tracePt t="17946" x="3905250" y="3111500"/>
          <p14:tracePt t="17963" x="3937000" y="3117850"/>
          <p14:tracePt t="17980" x="3943350" y="3117850"/>
          <p14:tracePt t="17996" x="3968750" y="3117850"/>
          <p14:tracePt t="18013" x="3981450" y="3117850"/>
          <p14:tracePt t="18029" x="4000500" y="3117850"/>
          <p14:tracePt t="18046" x="4013200" y="3117850"/>
          <p14:tracePt t="18063" x="4025900" y="3111500"/>
          <p14:tracePt t="18079" x="4032250" y="3105150"/>
          <p14:tracePt t="18096" x="4038600" y="3105150"/>
          <p14:tracePt t="18113" x="4044950" y="3098800"/>
          <p14:tracePt t="18140" x="4051300" y="3092450"/>
          <p14:tracePt t="18188" x="4057650" y="3079750"/>
          <p14:tracePt t="18220" x="4070350" y="3073400"/>
          <p14:tracePt t="18252" x="4076700" y="3073400"/>
          <p14:tracePt t="18300" x="4083050" y="3073400"/>
          <p14:tracePt t="18316" x="4089400" y="3073400"/>
          <p14:tracePt t="18340" x="4095750" y="3073400"/>
          <p14:tracePt t="18372" x="4121150" y="3079750"/>
          <p14:tracePt t="18420" x="4127500" y="3079750"/>
          <p14:tracePt t="18468" x="4140200" y="3086100"/>
          <p14:tracePt t="18588" x="4133850" y="3086100"/>
          <p14:tracePt t="18596" x="4127500" y="3086100"/>
          <p14:tracePt t="18612" x="4114800" y="3086100"/>
          <p14:tracePt t="18629" x="4070350" y="3086100"/>
          <p14:tracePt t="18646" x="4038600" y="3086100"/>
          <p14:tracePt t="18662" x="4006850" y="3086100"/>
          <p14:tracePt t="18679" x="3975100" y="3086100"/>
          <p14:tracePt t="18696" x="3949700" y="3086100"/>
          <p14:tracePt t="18712" x="3917950" y="3086100"/>
          <p14:tracePt t="18729" x="3873500" y="3086100"/>
          <p14:tracePt t="18746" x="3841750" y="3086100"/>
          <p14:tracePt t="18762" x="3803650" y="3086100"/>
          <p14:tracePt t="18779" x="3790950" y="3086100"/>
          <p14:tracePt t="18796" x="3784600" y="3086100"/>
          <p14:tracePt t="18812" x="3765550" y="3086100"/>
          <p14:tracePt t="18829" x="3759200" y="3086100"/>
          <p14:tracePt t="18988" x="3752850" y="3092450"/>
          <p14:tracePt t="19004" x="3752850" y="3105150"/>
          <p14:tracePt t="19036" x="3759200" y="3117850"/>
          <p14:tracePt t="19044" x="3778250" y="3117850"/>
          <p14:tracePt t="19052" x="3790950" y="3117850"/>
          <p14:tracePt t="19068" x="3810000" y="3117850"/>
          <p14:tracePt t="19080" x="3829050" y="3117850"/>
          <p14:tracePt t="19096" x="3848100" y="3117850"/>
          <p14:tracePt t="19113" x="3879850" y="3111500"/>
          <p14:tracePt t="19130" x="3905250" y="3111500"/>
          <p14:tracePt t="19146" x="3930650" y="3105150"/>
          <p14:tracePt t="19163" x="3956050" y="3105150"/>
          <p14:tracePt t="19179" x="3962400" y="3098800"/>
          <p14:tracePt t="19196" x="3994150" y="3098800"/>
          <p14:tracePt t="19212" x="4006850" y="3098800"/>
          <p14:tracePt t="19229" x="4032250" y="3098800"/>
          <p14:tracePt t="19246" x="4044950" y="3098800"/>
          <p14:tracePt t="19263" x="4076700" y="3098800"/>
          <p14:tracePt t="19279" x="4083050" y="3098800"/>
          <p14:tracePt t="19296" x="4102100" y="3098800"/>
          <p14:tracePt t="19316" x="4108450" y="3098800"/>
          <p14:tracePt t="19372" x="4114800" y="3098800"/>
          <p14:tracePt t="19396" x="4121150" y="3098800"/>
          <p14:tracePt t="19420" x="4140200" y="3098800"/>
          <p14:tracePt t="19436" x="4146550" y="3098800"/>
          <p14:tracePt t="19460" x="4152900" y="3098800"/>
          <p14:tracePt t="19476" x="4159250" y="3098800"/>
          <p14:tracePt t="19500" x="4178300" y="3098800"/>
          <p14:tracePt t="19524" x="4184650" y="3098800"/>
          <p14:tracePt t="19548" x="4191000" y="3098800"/>
          <p14:tracePt t="19580" x="4197350" y="3098800"/>
          <p14:tracePt t="19604" x="4203700" y="3098800"/>
          <p14:tracePt t="19612" x="4216400" y="3098800"/>
          <p14:tracePt t="19620" x="4222750" y="3098800"/>
          <p14:tracePt t="19636" x="4229100" y="3098800"/>
          <p14:tracePt t="19676" x="4235450" y="3098800"/>
          <p14:tracePt t="19740" x="4254500" y="3111500"/>
          <p14:tracePt t="19924" x="4260850" y="3111500"/>
          <p14:tracePt t="19956" x="4267200" y="3111500"/>
          <p14:tracePt t="19980" x="4273550" y="3111500"/>
          <p14:tracePt t="19988" x="4292600" y="3111500"/>
          <p14:tracePt t="20012" x="4298950" y="3111500"/>
          <p14:tracePt t="20052" x="4305300" y="3111500"/>
          <p14:tracePt t="20140" x="4311650" y="3111500"/>
          <p14:tracePt t="21212" x="4305300" y="3124200"/>
          <p14:tracePt t="21220" x="4292600" y="3155950"/>
          <p14:tracePt t="21230" x="4292600" y="3162300"/>
          <p14:tracePt t="21246" x="4273550" y="3206750"/>
          <p14:tracePt t="21263" x="4260850" y="3232150"/>
          <p14:tracePt t="21280" x="4241800" y="3263900"/>
          <p14:tracePt t="21296" x="4235450" y="3289300"/>
          <p14:tracePt t="21313" x="4235450" y="3295650"/>
          <p14:tracePt t="21330" x="4235450" y="3327400"/>
          <p14:tracePt t="21346" x="4216400" y="3346450"/>
          <p14:tracePt t="21363" x="4210050" y="3359150"/>
          <p14:tracePt t="21380" x="4197350" y="3384550"/>
          <p14:tracePt t="21397" x="4191000" y="3422650"/>
          <p14:tracePt t="21413" x="4171950" y="3454400"/>
          <p14:tracePt t="21430" x="4165600" y="3460750"/>
          <p14:tracePt t="21446" x="4165600" y="3486150"/>
          <p14:tracePt t="21463" x="4159250" y="3492500"/>
          <p14:tracePt t="21480" x="4152900" y="3517900"/>
          <p14:tracePt t="21496" x="4133850" y="3543300"/>
          <p14:tracePt t="21513" x="4127500" y="3556000"/>
          <p14:tracePt t="21530" x="4121150" y="3575050"/>
          <p14:tracePt t="21546" x="4114800" y="3587750"/>
          <p14:tracePt t="21563" x="4095750" y="3606800"/>
          <p14:tracePt t="21580" x="4089400" y="3613150"/>
          <p14:tracePt t="21596" x="4064000" y="3625850"/>
          <p14:tracePt t="21620" x="4057650" y="3625850"/>
          <p14:tracePt t="21630" x="4051300" y="3625850"/>
          <p14:tracePt t="21646" x="4044950" y="3625850"/>
          <p14:tracePt t="21663" x="4019550" y="3619500"/>
          <p14:tracePt t="21680" x="4013200" y="3613150"/>
          <p14:tracePt t="21696" x="4006850" y="3606800"/>
          <p14:tracePt t="21713" x="4000500" y="3600450"/>
          <p14:tracePt t="21730" x="3987800" y="3594100"/>
          <p14:tracePt t="21746" x="3968750" y="3575050"/>
          <p14:tracePt t="21763" x="3949700" y="3562350"/>
          <p14:tracePt t="21780" x="3937000" y="3556000"/>
          <p14:tracePt t="21796" x="3892550" y="3524250"/>
          <p14:tracePt t="21813" x="3886200" y="3511550"/>
          <p14:tracePt t="21830" x="3854450" y="3498850"/>
          <p14:tracePt t="21852" x="3848100" y="3492500"/>
          <p14:tracePt t="22109" x="3854450" y="3492500"/>
          <p14:tracePt t="22116" x="3860800" y="3492500"/>
          <p14:tracePt t="22130" x="3873500" y="3492500"/>
          <p14:tracePt t="22147" x="3905250" y="3498850"/>
          <p14:tracePt t="22163" x="3924300" y="3505200"/>
          <p14:tracePt t="22180" x="3943350" y="3505200"/>
          <p14:tracePt t="22197" x="3975100" y="3505200"/>
          <p14:tracePt t="22213" x="4006850" y="3505200"/>
          <p14:tracePt t="22230" x="4032250" y="3505200"/>
          <p14:tracePt t="22247" x="4051300" y="3505200"/>
          <p14:tracePt t="22263" x="4070350" y="3505200"/>
          <p14:tracePt t="22280" x="4083050" y="3505200"/>
          <p14:tracePt t="22301" x="4089400" y="3505200"/>
          <p14:tracePt t="22325" x="4102100" y="3505200"/>
          <p14:tracePt t="22349" x="4108450" y="3505200"/>
          <p14:tracePt t="22373" x="4114800" y="3505200"/>
          <p14:tracePt t="22381" x="4121150" y="3498850"/>
          <p14:tracePt t="23357" x="4178300" y="3498850"/>
          <p14:tracePt t="23365" x="4298950" y="3498850"/>
          <p14:tracePt t="23380" x="4457700" y="3498850"/>
          <p14:tracePt t="23397" x="4978400" y="3467100"/>
          <p14:tracePt t="23414" x="5473700" y="3397250"/>
          <p14:tracePt t="23430" x="5772150" y="3340100"/>
          <p14:tracePt t="23447" x="5969000" y="3327400"/>
          <p14:tracePt t="23464" x="6026150" y="3327400"/>
          <p14:tracePt t="23480" x="6038850" y="3327400"/>
          <p14:tracePt t="23541" x="6045200" y="3321050"/>
          <p14:tracePt t="23573" x="6045200" y="3302000"/>
          <p14:tracePt t="23581" x="6045200" y="3295650"/>
          <p14:tracePt t="23589" x="6045200" y="3289300"/>
          <p14:tracePt t="23597" x="6045200" y="3276600"/>
          <p14:tracePt t="23614" x="6045200" y="3238500"/>
          <p14:tracePt t="23630" x="6045200" y="3206750"/>
          <p14:tracePt t="23647" x="6038850" y="3175000"/>
          <p14:tracePt t="23663" x="6032500" y="3155950"/>
          <p14:tracePt t="23680" x="6007100" y="3130550"/>
          <p14:tracePt t="23697" x="5949950" y="3073400"/>
          <p14:tracePt t="23714" x="5918200" y="3028950"/>
          <p14:tracePt t="23730" x="5867400" y="2978150"/>
          <p14:tracePt t="23747" x="5810250" y="2940050"/>
          <p14:tracePt t="23763" x="5797550" y="2921000"/>
          <p14:tracePt t="23780" x="5778500" y="2914650"/>
          <p14:tracePt t="23797" x="5765800" y="2914650"/>
          <p14:tracePt t="23813" x="5753100" y="2914650"/>
          <p14:tracePt t="23830" x="5727700" y="2927350"/>
          <p14:tracePt t="23847" x="5683250" y="2959100"/>
          <p14:tracePt t="23864" x="5619750" y="3035300"/>
          <p14:tracePt t="23880" x="5505450" y="3136900"/>
          <p14:tracePt t="23897" x="5353050" y="3251200"/>
          <p14:tracePt t="23914" x="5194300" y="3359150"/>
          <p14:tracePt t="23930" x="5111750" y="3390900"/>
          <p14:tracePt t="23947" x="5067300" y="3409950"/>
          <p14:tracePt t="23964" x="5048250" y="3416300"/>
          <p14:tracePt t="23980" x="5041900" y="3416300"/>
          <p14:tracePt t="23997" x="5022850" y="3416300"/>
          <p14:tracePt t="24077" x="5048250" y="3416300"/>
          <p14:tracePt t="24085" x="5060950" y="3403600"/>
          <p14:tracePt t="24097" x="5092700" y="3397250"/>
          <p14:tracePt t="24114" x="5162550" y="3352800"/>
          <p14:tracePt t="24130" x="5219700" y="3327400"/>
          <p14:tracePt t="24147" x="5245100" y="3308350"/>
          <p14:tracePt t="24164" x="5257800" y="3302000"/>
          <p14:tracePt t="24180" x="5283200" y="3302000"/>
          <p14:tracePt t="24197" x="5308600" y="3295650"/>
          <p14:tracePt t="24214" x="5340350" y="3276600"/>
          <p14:tracePt t="24230" x="5365750" y="3263900"/>
          <p14:tracePt t="24247" x="5416550" y="3257550"/>
          <p14:tracePt t="24264" x="5461000" y="3225800"/>
          <p14:tracePt t="24280" x="5518150" y="3213100"/>
          <p14:tracePt t="24297" x="5562600" y="3194050"/>
          <p14:tracePt t="24314" x="5568950" y="3187700"/>
          <p14:tracePt t="24333" x="5575300" y="3181350"/>
          <p14:tracePt t="24347" x="5581650" y="3181350"/>
          <p14:tracePt t="24485" x="5588000" y="3168650"/>
          <p14:tracePt t="24501" x="5588000" y="3162300"/>
          <p14:tracePt t="24517" x="5581650" y="3162300"/>
          <p14:tracePt t="24525" x="5556250" y="3155950"/>
          <p14:tracePt t="24533" x="5549900" y="3149600"/>
          <p14:tracePt t="24557" x="5511800" y="3130550"/>
          <p14:tracePt t="24589" x="5492750" y="3124200"/>
          <p14:tracePt t="24669" x="5480050" y="3124200"/>
          <p14:tracePt t="24685" x="5473700" y="3111500"/>
          <p14:tracePt t="24821" x="5461000" y="3117850"/>
          <p14:tracePt t="24837" x="5454650" y="3124200"/>
          <p14:tracePt t="25045" x="5467350" y="3111500"/>
          <p14:tracePt t="25053" x="5473700" y="3098800"/>
          <p14:tracePt t="25069" x="5480050" y="3092450"/>
          <p14:tracePt t="25085" x="5486400" y="3086100"/>
          <p14:tracePt t="25101" x="5492750" y="3086100"/>
          <p14:tracePt t="25117" x="5505450" y="3086100"/>
          <p14:tracePt t="25130" x="5518150" y="3086100"/>
          <p14:tracePt t="25147" x="5543550" y="3086100"/>
          <p14:tracePt t="25164" x="5549900" y="3086100"/>
          <p14:tracePt t="25181" x="5556250" y="3086100"/>
          <p14:tracePt t="25197" x="5588000" y="3086100"/>
          <p14:tracePt t="25229" x="5607050" y="3092450"/>
          <p14:tracePt t="25245" x="5613400" y="3098800"/>
          <p14:tracePt t="25261" x="5626100" y="3098800"/>
          <p14:tracePt t="25269" x="5632450" y="3098800"/>
          <p14:tracePt t="25285" x="5638800" y="3098800"/>
          <p14:tracePt t="25309" x="5645150" y="3098800"/>
          <p14:tracePt t="25317" x="5651500" y="3098800"/>
          <p14:tracePt t="25331" x="5657850" y="3092450"/>
          <p14:tracePt t="25347" x="5657850" y="3079750"/>
          <p14:tracePt t="25364" x="5657850" y="3060700"/>
          <p14:tracePt t="25381" x="5657850" y="3028950"/>
          <p14:tracePt t="25397" x="5657850" y="2990850"/>
          <p14:tracePt t="25414" x="5657850" y="2978150"/>
          <p14:tracePt t="25431" x="5657850" y="2952750"/>
          <p14:tracePt t="25447" x="5657850" y="2940050"/>
          <p14:tracePt t="25464" x="5657850" y="2921000"/>
          <p14:tracePt t="25481" x="5657850" y="2908300"/>
          <p14:tracePt t="25497" x="5657850" y="2882900"/>
          <p14:tracePt t="25514" x="5657850" y="2870200"/>
          <p14:tracePt t="25531" x="5651500" y="2857500"/>
          <p14:tracePt t="25547" x="5645150" y="2844800"/>
          <p14:tracePt t="25564" x="5619750" y="2819400"/>
          <p14:tracePt t="25581" x="5613400" y="2806700"/>
          <p14:tracePt t="25597" x="5588000" y="2781300"/>
          <p14:tracePt t="25614" x="5581650" y="2768600"/>
          <p14:tracePt t="25631" x="5568950" y="2755900"/>
          <p14:tracePt t="25661" x="5562600" y="2749550"/>
          <p14:tracePt t="25709" x="5556250" y="2749550"/>
          <p14:tracePt t="25717" x="5549900" y="2749550"/>
          <p14:tracePt t="25733" x="5543550" y="2749550"/>
          <p14:tracePt t="25747" x="5537200" y="2743200"/>
          <p14:tracePt t="25764" x="5511800" y="2743200"/>
          <p14:tracePt t="25781" x="5499100" y="2743200"/>
          <p14:tracePt t="25797" x="5467350" y="2743200"/>
          <p14:tracePt t="25814" x="5441950" y="2743200"/>
          <p14:tracePt t="25831" x="5416550" y="2743200"/>
          <p14:tracePt t="25847" x="5391150" y="2743200"/>
          <p14:tracePt t="25864" x="5378450" y="2743200"/>
          <p14:tracePt t="25881" x="5359400" y="2743200"/>
          <p14:tracePt t="25897" x="5346700" y="2743200"/>
          <p14:tracePt t="25914" x="5340350" y="2743200"/>
          <p14:tracePt t="25931" x="5327650" y="2743200"/>
          <p14:tracePt t="25947" x="5321300" y="2743200"/>
          <p14:tracePt t="25964" x="5308600" y="2743200"/>
          <p14:tracePt t="25981" x="5302250" y="2743200"/>
          <p14:tracePt t="25997" x="5283200" y="2743200"/>
          <p14:tracePt t="26014" x="5257800" y="2755900"/>
          <p14:tracePt t="26031" x="5251450" y="2762250"/>
          <p14:tracePt t="26047" x="5232400" y="2768600"/>
          <p14:tracePt t="26069" x="5213350" y="2774950"/>
          <p14:tracePt t="26093" x="5213350" y="2787650"/>
          <p14:tracePt t="26101" x="5207000" y="2794000"/>
          <p14:tracePt t="26117" x="5200650" y="2800350"/>
          <p14:tracePt t="26141" x="5194300" y="2806700"/>
          <p14:tracePt t="26165" x="5187950" y="2813050"/>
          <p14:tracePt t="26181" x="5175250" y="2819400"/>
          <p14:tracePt t="26197" x="5175250" y="2832100"/>
          <p14:tracePt t="26205" x="5175250" y="2838450"/>
          <p14:tracePt t="26214" x="5168900" y="2844800"/>
          <p14:tracePt t="26231" x="5162550" y="2851150"/>
          <p14:tracePt t="26248" x="5156200" y="2870200"/>
          <p14:tracePt t="26264" x="5149850" y="2876550"/>
          <p14:tracePt t="26286" x="5149850" y="2882900"/>
          <p14:tracePt t="26297" x="5149850" y="2908300"/>
          <p14:tracePt t="26314" x="5137150" y="2927350"/>
          <p14:tracePt t="26331" x="5118100" y="2965450"/>
          <p14:tracePt t="26347" x="5118100" y="2990850"/>
          <p14:tracePt t="26364" x="5118100" y="3003550"/>
          <p14:tracePt t="26381" x="5111750" y="3022600"/>
          <p14:tracePt t="26397" x="5111750" y="3035300"/>
          <p14:tracePt t="26414" x="5111750" y="3041650"/>
          <p14:tracePt t="26431" x="5111750" y="3048000"/>
          <p14:tracePt t="26462" x="5111750" y="3067050"/>
          <p14:tracePt t="26477" x="5111750" y="3086100"/>
          <p14:tracePt t="26501" x="5118100" y="3092450"/>
          <p14:tracePt t="26518" x="5124450" y="3092450"/>
          <p14:tracePt t="26525" x="5137150" y="3098800"/>
          <p14:tracePt t="26533" x="5143500" y="3098800"/>
          <p14:tracePt t="26548" x="5149850" y="3098800"/>
          <p14:tracePt t="26564" x="5156200" y="3098800"/>
          <p14:tracePt t="26581" x="5194300" y="3117850"/>
          <p14:tracePt t="26598" x="5219700" y="3117850"/>
          <p14:tracePt t="26614" x="5245100" y="3117850"/>
          <p14:tracePt t="26631" x="5270500" y="3124200"/>
          <p14:tracePt t="26648" x="5283200" y="3124200"/>
          <p14:tracePt t="26664" x="5308600" y="3124200"/>
          <p14:tracePt t="26681" x="5321300" y="3124200"/>
          <p14:tracePt t="26698" x="5365750" y="3124200"/>
          <p14:tracePt t="26714" x="5397500" y="3124200"/>
          <p14:tracePt t="26731" x="5429250" y="3124200"/>
          <p14:tracePt t="26748" x="5448300" y="3124200"/>
          <p14:tracePt t="26764" x="5461000" y="3124200"/>
          <p14:tracePt t="26781" x="5467350" y="3124200"/>
          <p14:tracePt t="26806" x="5473700" y="3124200"/>
          <p14:tracePt t="26830" x="5486400" y="3117850"/>
          <p14:tracePt t="26838" x="5499100" y="3117850"/>
          <p14:tracePt t="26848" x="5505450" y="3105150"/>
          <p14:tracePt t="26864" x="5511800" y="3098800"/>
          <p14:tracePt t="26881" x="5524500" y="3092450"/>
          <p14:tracePt t="26898" x="5524500" y="3086100"/>
          <p14:tracePt t="26914" x="5530850" y="3079750"/>
          <p14:tracePt t="26931" x="5537200" y="3060700"/>
          <p14:tracePt t="26948" x="5543550" y="3054350"/>
          <p14:tracePt t="26964" x="5543550" y="3048000"/>
          <p14:tracePt t="26981" x="5543550" y="3041650"/>
          <p14:tracePt t="26998" x="5549900" y="3022600"/>
          <p14:tracePt t="27014" x="5549900" y="3016250"/>
          <p14:tracePt t="27031" x="5549900" y="3009900"/>
          <p14:tracePt t="27048" x="5549900" y="3003550"/>
          <p14:tracePt t="27070" x="5549900" y="2997200"/>
          <p14:tracePt t="27094" x="5549900" y="2978150"/>
          <p14:tracePt t="27110" x="5549900" y="2971800"/>
          <p14:tracePt t="27118" x="5549900" y="2965450"/>
          <p14:tracePt t="27134" x="5549900" y="2959100"/>
          <p14:tracePt t="27148" x="5549900" y="2940050"/>
          <p14:tracePt t="27165" x="5549900" y="2933700"/>
          <p14:tracePt t="27181" x="5549900" y="2921000"/>
          <p14:tracePt t="27198" x="5543550" y="2901950"/>
          <p14:tracePt t="27214" x="5537200" y="2895600"/>
          <p14:tracePt t="27231" x="5524500" y="2882900"/>
          <p14:tracePt t="27248" x="5511800" y="2870200"/>
          <p14:tracePt t="27264" x="5505450" y="2863850"/>
          <p14:tracePt t="27281" x="5492750" y="2857500"/>
          <p14:tracePt t="27298" x="5486400" y="2844800"/>
          <p14:tracePt t="27334" x="5480050" y="2844800"/>
          <p14:tracePt t="27342" x="5473700" y="2838450"/>
          <p14:tracePt t="27454" x="5467350" y="2838450"/>
          <p14:tracePt t="27494" x="5467350" y="2851150"/>
          <p14:tracePt t="28014" x="5467350" y="2857500"/>
          <p14:tracePt t="28022" x="5467350" y="2882900"/>
          <p14:tracePt t="28031" x="5467350" y="2895600"/>
          <p14:tracePt t="28048" x="5467350" y="2927350"/>
          <p14:tracePt t="28065" x="5467350" y="2971800"/>
          <p14:tracePt t="28081" x="5480050" y="3022600"/>
          <p14:tracePt t="28098" x="5486400" y="3067050"/>
          <p14:tracePt t="28115" x="5505450" y="3111500"/>
          <p14:tracePt t="28131" x="5511800" y="3117850"/>
          <p14:tracePt t="28148" x="5518150" y="3149600"/>
          <p14:tracePt t="28165" x="5530850" y="3187700"/>
          <p14:tracePt t="28181" x="5556250" y="3232150"/>
          <p14:tracePt t="28198" x="5562600" y="3270250"/>
          <p14:tracePt t="28215" x="5562600" y="3276600"/>
          <p14:tracePt t="28231" x="5562600" y="3289300"/>
          <p14:tracePt t="28248" x="5575300" y="3321050"/>
          <p14:tracePt t="28278" x="5575300" y="3327400"/>
          <p14:tracePt t="28286" x="5575300" y="3333750"/>
          <p14:tracePt t="28302" x="5575300" y="3352800"/>
          <p14:tracePt t="28315" x="5575300" y="3359150"/>
          <p14:tracePt t="28331" x="5575300" y="3371850"/>
          <p14:tracePt t="28348" x="5562600" y="3422650"/>
          <p14:tracePt t="28365" x="5562600" y="3448050"/>
          <p14:tracePt t="28381" x="5562600" y="3473450"/>
          <p14:tracePt t="28398" x="5562600" y="3486150"/>
          <p14:tracePt t="28415" x="5556250" y="3492500"/>
          <p14:tracePt t="28502" x="5543550" y="3505200"/>
          <p14:tracePt t="28518" x="5530850" y="3505200"/>
          <p14:tracePt t="28534" x="5524500" y="3505200"/>
          <p14:tracePt t="28558" x="5518150" y="3505200"/>
          <p14:tracePt t="28798" x="5505450" y="3498850"/>
          <p14:tracePt t="29486" x="5511800" y="3498850"/>
          <p14:tracePt t="35592" x="5537200" y="3486150"/>
          <p14:tracePt t="35600" x="5588000" y="3486150"/>
          <p14:tracePt t="35617" x="5937250" y="3467100"/>
          <p14:tracePt t="35633" x="6610350" y="3467100"/>
          <p14:tracePt t="35650" x="7321550" y="3467100"/>
          <p14:tracePt t="35667" x="7816850" y="3467100"/>
          <p14:tracePt t="35684" x="8077200" y="3467100"/>
          <p14:tracePt t="35700" x="8159750" y="3486150"/>
          <p14:tracePt t="35717" x="8197850" y="3517900"/>
          <p14:tracePt t="35733" x="8216900" y="3536950"/>
          <p14:tracePt t="35750" x="8216900" y="3562350"/>
          <p14:tracePt t="35767" x="8216900" y="3594100"/>
          <p14:tracePt t="35783" x="8216900" y="3638550"/>
          <p14:tracePt t="35784" x="8216900" y="3651250"/>
          <p14:tracePt t="35800" x="8216900" y="3695700"/>
          <p14:tracePt t="35817" x="8216900" y="3752850"/>
          <p14:tracePt t="35834" x="8216900" y="3822700"/>
          <p14:tracePt t="35850" x="8216900" y="3873500"/>
          <p14:tracePt t="35867" x="8216900" y="3930650"/>
          <p14:tracePt t="35884" x="8216900" y="3987800"/>
          <p14:tracePt t="35900" x="8216900" y="4064000"/>
          <p14:tracePt t="35917" x="8210550" y="4159250"/>
          <p14:tracePt t="35934" x="8153400" y="4279900"/>
          <p14:tracePt t="35950" x="8077200" y="4381500"/>
          <p14:tracePt t="35967" x="7950200" y="4508500"/>
          <p14:tracePt t="35984" x="7785100" y="4578350"/>
          <p14:tracePt t="35984" x="7721600" y="4610100"/>
          <p14:tracePt t="36000" x="7543800" y="4622800"/>
          <p14:tracePt t="36017" x="7404100" y="4622800"/>
          <p14:tracePt t="36034" x="7289800" y="4591050"/>
          <p14:tracePt t="36050" x="7188200" y="4533900"/>
          <p14:tracePt t="36067" x="7137400" y="4489450"/>
          <p14:tracePt t="36083" x="7099300" y="4438650"/>
          <p14:tracePt t="36100" x="7073900" y="4394200"/>
          <p14:tracePt t="36117" x="7042150" y="4311650"/>
          <p14:tracePt t="36134" x="7029450" y="4241800"/>
          <p14:tracePt t="36150" x="7029450" y="4152900"/>
          <p14:tracePt t="36167" x="7023100" y="4057650"/>
          <p14:tracePt t="36184" x="7023100" y="3924300"/>
          <p14:tracePt t="36200" x="7023100" y="3848100"/>
          <p14:tracePt t="36217" x="7010400" y="3790950"/>
          <p14:tracePt t="36234" x="6991350" y="3733800"/>
          <p14:tracePt t="36250" x="6965950" y="3702050"/>
          <p14:tracePt t="36267" x="6902450" y="3651250"/>
          <p14:tracePt t="36284" x="6807200" y="3619500"/>
          <p14:tracePt t="36300" x="6642100" y="3581400"/>
          <p14:tracePt t="36317" x="6400800" y="3581400"/>
          <p14:tracePt t="36334" x="6153150" y="3581400"/>
          <p14:tracePt t="36350" x="5930900" y="3568700"/>
          <p14:tracePt t="36367" x="5848350" y="3568700"/>
          <p14:tracePt t="36384" x="5810250" y="3568700"/>
          <p14:tracePt t="36384" x="5803900" y="3568700"/>
          <p14:tracePt t="36400" x="5797550" y="3556000"/>
          <p14:tracePt t="36417" x="5797550" y="3536950"/>
          <p14:tracePt t="36434" x="5797550" y="3467100"/>
          <p14:tracePt t="36450" x="5854700" y="3378200"/>
          <p14:tracePt t="36467" x="5924550" y="3276600"/>
          <p14:tracePt t="36484" x="5975350" y="3225800"/>
          <p14:tracePt t="36500" x="6026150" y="3175000"/>
          <p14:tracePt t="36517" x="6064250" y="3136900"/>
          <p14:tracePt t="36534" x="6096000" y="3111500"/>
          <p14:tracePt t="36550" x="6115050" y="3092450"/>
          <p14:tracePt t="36567" x="6121400" y="3092450"/>
          <p14:tracePt t="36584" x="6127750" y="3092450"/>
          <p14:tracePt t="36600" x="6159500" y="3092450"/>
          <p14:tracePt t="36617" x="6172200" y="3092450"/>
          <p14:tracePt t="36634" x="6210300" y="3098800"/>
          <p14:tracePt t="36650" x="6229350" y="3105150"/>
          <p14:tracePt t="36667" x="6280150" y="3136900"/>
          <p14:tracePt t="36684" x="6324600" y="3149600"/>
          <p14:tracePt t="36700" x="6369050" y="3162300"/>
          <p14:tracePt t="36717" x="6413500" y="3181350"/>
          <p14:tracePt t="36734" x="6457950" y="3187700"/>
          <p14:tracePt t="36750" x="6527800" y="3206750"/>
          <p14:tracePt t="36767" x="6584950" y="3238500"/>
          <p14:tracePt t="36784" x="6629400" y="3238500"/>
          <p14:tracePt t="36784" x="6661150" y="3251200"/>
          <p14:tracePt t="36800" x="6718300" y="3257550"/>
          <p14:tracePt t="36817" x="6775450" y="3276600"/>
          <p14:tracePt t="36834" x="6819900" y="3276600"/>
          <p14:tracePt t="36850" x="6902450" y="3308350"/>
          <p14:tracePt t="36867" x="6959600" y="3346450"/>
          <p14:tracePt t="36884" x="6991350" y="3378200"/>
          <p14:tracePt t="36900" x="7042150" y="3416300"/>
          <p14:tracePt t="36917" x="7099300" y="3454400"/>
          <p14:tracePt t="36934" x="7118350" y="3511550"/>
          <p14:tracePt t="36950" x="7150100" y="3600450"/>
          <p14:tracePt t="36967" x="7150100" y="3651250"/>
          <p14:tracePt t="36984" x="7162800" y="3708400"/>
          <p14:tracePt t="36984" x="7162800" y="3727450"/>
          <p14:tracePt t="37000" x="7162800" y="3790950"/>
          <p14:tracePt t="37017" x="7162800" y="3860800"/>
          <p14:tracePt t="37034" x="7162800" y="3917950"/>
          <p14:tracePt t="37050" x="7162800" y="3981450"/>
          <p14:tracePt t="37067" x="7150100" y="4025900"/>
          <p14:tracePt t="37084" x="7137400" y="4070350"/>
          <p14:tracePt t="37100" x="7137400" y="4114800"/>
          <p14:tracePt t="37117" x="7137400" y="4133850"/>
          <p14:tracePt t="37134" x="7137400" y="4140200"/>
          <p14:tracePt t="37232" x="7137400" y="4146550"/>
          <p14:tracePt t="37240" x="7150100" y="4146550"/>
          <p14:tracePt t="37251" x="7169150" y="4146550"/>
          <p14:tracePt t="37267" x="7226300" y="4146550"/>
          <p14:tracePt t="37284" x="7327900" y="4121150"/>
          <p14:tracePt t="37301" x="7410450" y="4108450"/>
          <p14:tracePt t="37317" x="7486650" y="4102100"/>
          <p14:tracePt t="37334" x="7543800" y="4089400"/>
          <p14:tracePt t="37351" x="7550150" y="4089400"/>
          <p14:tracePt t="37367" x="7569200" y="4089400"/>
          <p14:tracePt t="37480" x="7575550" y="4083050"/>
          <p14:tracePt t="37504" x="7575550" y="4076700"/>
          <p14:tracePt t="37512" x="7569200" y="4076700"/>
          <p14:tracePt t="37520" x="7550150" y="4076700"/>
          <p14:tracePt t="37534" x="7524750" y="4076700"/>
          <p14:tracePt t="37550" x="7486650" y="4076700"/>
          <p14:tracePt t="37567" x="7467600" y="4083050"/>
          <p14:tracePt t="37584" x="7442200" y="4095750"/>
          <p14:tracePt t="37600" x="7359650" y="4133850"/>
          <p14:tracePt t="37617" x="7308850" y="4171950"/>
          <p14:tracePt t="37634" x="7264400" y="4197350"/>
          <p14:tracePt t="37650" x="7251700" y="4210050"/>
          <p14:tracePt t="37667" x="7213600" y="4235450"/>
          <p14:tracePt t="37684" x="7181850" y="4260850"/>
          <p14:tracePt t="37700" x="7169150" y="4286250"/>
          <p14:tracePt t="37717" x="7105650" y="4337050"/>
          <p14:tracePt t="37734" x="7086600" y="4343400"/>
          <p14:tracePt t="37752" x="7080250" y="4343400"/>
          <p14:tracePt t="37928" x="7073900" y="4343400"/>
          <p14:tracePt t="38016" x="7073900" y="4349750"/>
          <p14:tracePt t="38024" x="7073900" y="4362450"/>
          <p14:tracePt t="38072" x="7073900" y="4330700"/>
          <p14:tracePt t="38080" x="7073900" y="4292600"/>
          <p14:tracePt t="38088" x="7118350" y="4279900"/>
          <p14:tracePt t="38100" x="7175500" y="4260850"/>
          <p14:tracePt t="38117" x="7226300" y="4222750"/>
          <p14:tracePt t="38134" x="7251700" y="4210050"/>
          <p14:tracePt t="38150" x="7264400" y="4210050"/>
          <p14:tracePt t="38167" x="7283450" y="4191000"/>
          <p14:tracePt t="38184" x="7289800" y="4191000"/>
          <p14:tracePt t="38208" x="7296150" y="4191000"/>
          <p14:tracePt t="38264" x="7308850" y="4191000"/>
          <p14:tracePt t="38280" x="7321550" y="4191000"/>
          <p14:tracePt t="38312" x="7327900" y="4191000"/>
          <p14:tracePt t="38328" x="7334250" y="4184650"/>
          <p14:tracePt t="38576" x="7378700" y="4184650"/>
          <p14:tracePt t="38584" x="7423150" y="4184650"/>
          <p14:tracePt t="38601" x="7531100" y="4140200"/>
          <p14:tracePt t="38617" x="7651750" y="4083050"/>
          <p14:tracePt t="38634" x="7727950" y="4032250"/>
          <p14:tracePt t="38651" x="7785100" y="3981450"/>
          <p14:tracePt t="38667" x="7823200" y="3956050"/>
          <p14:tracePt t="38684" x="7861300" y="3930650"/>
          <p14:tracePt t="38701" x="7880350" y="3917950"/>
          <p14:tracePt t="38717" x="7905750" y="3917950"/>
          <p14:tracePt t="38734" x="7924800" y="3917950"/>
          <p14:tracePt t="38750" x="7956550" y="3930650"/>
          <p14:tracePt t="38768" x="7981950" y="3949700"/>
          <p14:tracePt t="38784" x="7994650" y="3981450"/>
          <p14:tracePt t="38785" x="8013700" y="4000500"/>
          <p14:tracePt t="38801" x="8032750" y="4057650"/>
          <p14:tracePt t="38818" x="8032750" y="4102100"/>
          <p14:tracePt t="38834" x="8032750" y="4152900"/>
          <p14:tracePt t="38851" x="8032750" y="4184650"/>
          <p14:tracePt t="38868" x="8032750" y="4210050"/>
          <p14:tracePt t="38884" x="8032750" y="4229100"/>
          <p14:tracePt t="38901" x="8032750" y="4241800"/>
          <p14:tracePt t="38921" x="8026400" y="4241800"/>
          <p14:tracePt t="38969" x="8013700" y="4241800"/>
          <p14:tracePt t="38977" x="8007350" y="4241800"/>
          <p14:tracePt t="38985" x="7994650" y="4241800"/>
          <p14:tracePt t="39001" x="7956550" y="4210050"/>
          <p14:tracePt t="39018" x="7924800" y="4140200"/>
          <p14:tracePt t="39034" x="7905750" y="4083050"/>
          <p14:tracePt t="39051" x="7886700" y="4038600"/>
          <p14:tracePt t="39068" x="7880350" y="4013200"/>
          <p14:tracePt t="39084" x="7867650" y="3987800"/>
          <p14:tracePt t="39105" x="7867650" y="3975100"/>
          <p14:tracePt t="39169" x="7861300" y="3956050"/>
          <p14:tracePt t="39209" x="7854950" y="3956050"/>
          <p14:tracePt t="39217" x="7848600" y="3956050"/>
          <p14:tracePt t="39233" x="7835900" y="3956050"/>
          <p14:tracePt t="39241" x="7829550" y="3956050"/>
          <p14:tracePt t="39251" x="7804150" y="3956050"/>
          <p14:tracePt t="39268" x="7772400" y="3956050"/>
          <p14:tracePt t="39284" x="7766050" y="3956050"/>
          <p14:tracePt t="39301" x="7734300" y="3943350"/>
          <p14:tracePt t="39318" x="7715250" y="3937000"/>
          <p14:tracePt t="39334" x="7702550" y="3924300"/>
          <p14:tracePt t="39351" x="7702550" y="3917950"/>
          <p14:tracePt t="39368" x="7702550" y="3892550"/>
          <p14:tracePt t="39385" x="7702550" y="3886200"/>
          <p14:tracePt t="39473" x="7702550" y="3879850"/>
          <p14:tracePt t="39497" x="7708900" y="3879850"/>
          <p14:tracePt t="39505" x="7721600" y="3879850"/>
          <p14:tracePt t="39513" x="7727950" y="3886200"/>
          <p14:tracePt t="39521" x="7734300" y="3892550"/>
          <p14:tracePt t="39537" x="7747000" y="3905250"/>
          <p14:tracePt t="39551" x="7766050" y="3924300"/>
          <p14:tracePt t="39568" x="7791450" y="3937000"/>
          <p14:tracePt t="39584" x="7829550" y="3943350"/>
          <p14:tracePt t="39585" x="7835900" y="3943350"/>
          <p14:tracePt t="39601" x="7867650" y="3968750"/>
          <p14:tracePt t="39618" x="7880350" y="3968750"/>
          <p14:tracePt t="39634" x="7912100" y="3968750"/>
          <p14:tracePt t="39651" x="7937500" y="3968750"/>
          <p14:tracePt t="39668" x="7962900" y="3968750"/>
          <p14:tracePt t="39684" x="7994650" y="3968750"/>
          <p14:tracePt t="39701" x="8013700" y="3968750"/>
          <p14:tracePt t="39718" x="8045450" y="3962400"/>
          <p14:tracePt t="39734" x="8051800" y="3956050"/>
          <p14:tracePt t="39751" x="8058150" y="3956050"/>
          <p14:tracePt t="39768" x="8077200" y="3943350"/>
          <p14:tracePt t="39784" x="8083550" y="3943350"/>
          <p14:tracePt t="39801" x="8089900" y="3943350"/>
          <p14:tracePt t="39818" x="8096250" y="3943350"/>
          <p14:tracePt t="39834" x="8115300" y="3943350"/>
          <p14:tracePt t="39851" x="8121650" y="3943350"/>
          <p14:tracePt t="39867" x="8134350" y="3943350"/>
          <p14:tracePt t="39884" x="8153400" y="3943350"/>
          <p14:tracePt t="39901" x="8159750" y="3943350"/>
          <p14:tracePt t="39918" x="8166100" y="3943350"/>
          <p14:tracePt t="39945" x="8172450" y="3943350"/>
          <p14:tracePt t="40097" x="8166100" y="3943350"/>
          <p14:tracePt t="40305" x="8191500" y="3943350"/>
          <p14:tracePt t="40313" x="8197850" y="3943350"/>
          <p14:tracePt t="40321" x="8204200" y="3943350"/>
          <p14:tracePt t="40335" x="8210550" y="3943350"/>
          <p14:tracePt t="40351" x="8229600" y="3943350"/>
          <p14:tracePt t="40368" x="8235950" y="3943350"/>
          <p14:tracePt t="40561" x="8242300" y="3943350"/>
          <p14:tracePt t="42890" x="8248650" y="3949700"/>
          <p14:tracePt t="42905" x="8248650" y="3956050"/>
          <p14:tracePt t="43065" x="8248650" y="3962400"/>
          <p14:tracePt t="43105" x="8242300" y="3962400"/>
          <p14:tracePt t="43130" x="8235950" y="3962400"/>
          <p14:tracePt t="43146" x="8229600" y="3968750"/>
          <p14:tracePt t="43170" x="8204200" y="3975100"/>
          <p14:tracePt t="43185" x="8191500" y="3987800"/>
          <p14:tracePt t="43193" x="8178800" y="3994150"/>
          <p14:tracePt t="43210" x="8178800" y="4000500"/>
          <p14:tracePt t="43218" x="8172450" y="4006850"/>
          <p14:tracePt t="43235" x="8166100" y="4006850"/>
          <p14:tracePt t="43252" x="8153400" y="4013200"/>
          <p14:tracePt t="43268" x="8134350" y="4025900"/>
          <p14:tracePt t="43285" x="8108950" y="4038600"/>
          <p14:tracePt t="43301" x="8064500" y="4051300"/>
          <p14:tracePt t="43318" x="7994650" y="4057650"/>
          <p14:tracePt t="43335" x="7943850" y="4057650"/>
          <p14:tracePt t="43352" x="7874000" y="4057650"/>
          <p14:tracePt t="43368" x="7797800" y="4057650"/>
          <p14:tracePt t="43385" x="7708900" y="4057650"/>
          <p14:tracePt t="43386" x="7677150" y="4057650"/>
          <p14:tracePt t="43402" x="7613650" y="4057650"/>
          <p14:tracePt t="43419" x="7569200" y="4057650"/>
          <p14:tracePt t="43435" x="7499350" y="4057650"/>
          <p14:tracePt t="43452" x="7391400" y="4038600"/>
          <p14:tracePt t="43469" x="7232650" y="4038600"/>
          <p14:tracePt t="43485" x="6985000" y="4013200"/>
          <p14:tracePt t="43502" x="6692900" y="4013200"/>
          <p14:tracePt t="43519" x="6470650" y="4013200"/>
          <p14:tracePt t="43535" x="6267450" y="3975100"/>
          <p14:tracePt t="43552" x="6096000" y="3962400"/>
          <p14:tracePt t="43569" x="5930900" y="3937000"/>
          <p14:tracePt t="43585" x="5784850" y="3911600"/>
          <p14:tracePt t="43586" x="5715000" y="3911600"/>
          <p14:tracePt t="43602" x="5543550" y="3911600"/>
          <p14:tracePt t="43619" x="5384800" y="3911600"/>
          <p14:tracePt t="43635" x="5137150" y="3911600"/>
          <p14:tracePt t="43652" x="4864100" y="3911600"/>
          <p14:tracePt t="43669" x="4565650" y="3930650"/>
          <p14:tracePt t="43685" x="4267200" y="3987800"/>
          <p14:tracePt t="43702" x="3968750" y="4057650"/>
          <p14:tracePt t="43719" x="3689350" y="4114800"/>
          <p14:tracePt t="43735" x="3441700" y="4146550"/>
          <p14:tracePt t="43752" x="3225800" y="4184650"/>
          <p14:tracePt t="43769" x="3035300" y="4210050"/>
          <p14:tracePt t="43785" x="2838450" y="4222750"/>
          <p14:tracePt t="43786" x="2730500" y="4260850"/>
          <p14:tracePt t="43802" x="2546350" y="4318000"/>
          <p14:tracePt t="43819" x="2381250" y="4368800"/>
          <p14:tracePt t="43835" x="2260600" y="4413250"/>
          <p14:tracePt t="43852" x="2178050" y="4457700"/>
          <p14:tracePt t="43869" x="2120900" y="4495800"/>
          <p14:tracePt t="43885" x="2032000" y="4552950"/>
          <p14:tracePt t="43902" x="1949450" y="4591050"/>
          <p14:tracePt t="43919" x="1797050" y="4686300"/>
          <p14:tracePt t="43935" x="1568450" y="4826000"/>
          <p14:tracePt t="43952" x="1314450" y="4965700"/>
          <p14:tracePt t="43969" x="1060450" y="5105400"/>
          <p14:tracePt t="43985" x="869950" y="5226050"/>
          <p14:tracePt t="43986" x="774700" y="5283200"/>
          <p14:tracePt t="44002" x="692150" y="5314950"/>
          <p14:tracePt t="44019" x="666750" y="5340350"/>
          <p14:tracePt t="44098" x="666750" y="5334000"/>
          <p14:tracePt t="44106" x="666750" y="5302250"/>
          <p14:tracePt t="44119" x="666750" y="5276850"/>
          <p14:tracePt t="44135" x="711200" y="5200650"/>
          <p14:tracePt t="44152" x="806450" y="5092700"/>
          <p14:tracePt t="44169" x="908050" y="4965700"/>
          <p14:tracePt t="44186" x="1047750" y="4851400"/>
          <p14:tracePt t="44202" x="1123950" y="4787900"/>
          <p14:tracePt t="44219" x="1168400" y="4749800"/>
          <p14:tracePt t="44235" x="1244600" y="4699000"/>
          <p14:tracePt t="44252" x="1289050" y="4660900"/>
          <p14:tracePt t="44269" x="1327150" y="4635500"/>
          <p14:tracePt t="44285" x="1365250" y="4597400"/>
          <p14:tracePt t="44302" x="1390650" y="4578350"/>
          <p14:tracePt t="44319" x="1403350" y="4565650"/>
          <p14:tracePt t="44354" x="1422400" y="4546600"/>
          <p14:tracePt t="44466" x="1428750" y="4552950"/>
          <p14:tracePt t="44490" x="1428750" y="4559300"/>
          <p14:tracePt t="44514" x="1435100" y="4584700"/>
          <p14:tracePt t="44530" x="1441450" y="4591050"/>
          <p14:tracePt t="44538" x="1460500" y="4603750"/>
          <p14:tracePt t="44546" x="1479550" y="4622800"/>
          <p14:tracePt t="44554" x="1485900" y="4635500"/>
          <p14:tracePt t="44569" x="1524000" y="4648200"/>
          <p14:tracePt t="44585" x="1638300" y="4699000"/>
          <p14:tracePt t="44586" x="1746250" y="4737100"/>
          <p14:tracePt t="44602" x="1911350" y="4749800"/>
          <p14:tracePt t="44619" x="2025650" y="4749800"/>
          <p14:tracePt t="44636" x="2101850" y="4749800"/>
          <p14:tracePt t="44652" x="2133600" y="4749800"/>
          <p14:tracePt t="44669" x="2152650" y="4749800"/>
          <p14:tracePt t="44686" x="2178050" y="4749800"/>
          <p14:tracePt t="44842" x="2184400" y="4743450"/>
          <p14:tracePt t="44858" x="2216150" y="4743450"/>
          <p14:tracePt t="44866" x="2266950" y="4743450"/>
          <p14:tracePt t="44874" x="2336800" y="4743450"/>
          <p14:tracePt t="44886" x="2393950" y="4743450"/>
          <p14:tracePt t="44902" x="2533650" y="4743450"/>
          <p14:tracePt t="44919" x="2616200" y="4743450"/>
          <p14:tracePt t="44936" x="2660650" y="4743450"/>
          <p14:tracePt t="44952" x="2692400" y="4743450"/>
          <p14:tracePt t="44969" x="2717800" y="4743450"/>
          <p14:tracePt t="44986" x="2749550" y="4743450"/>
          <p14:tracePt t="44986" x="2755900" y="4743450"/>
          <p14:tracePt t="45002" x="2781300" y="4743450"/>
          <p14:tracePt t="45019" x="2825750" y="4743450"/>
          <p14:tracePt t="45036" x="2838450" y="4743450"/>
          <p14:tracePt t="45052" x="2863850" y="4737100"/>
          <p14:tracePt t="45069" x="2895600" y="4737100"/>
          <p14:tracePt t="45086" x="2921000" y="4724400"/>
          <p14:tracePt t="45102" x="2952750" y="4724400"/>
          <p14:tracePt t="45119" x="2959100" y="4724400"/>
          <p14:tracePt t="45136" x="2990850" y="4711700"/>
          <p14:tracePt t="45154" x="2997200" y="4711700"/>
          <p14:tracePt t="45169" x="3016250" y="4711700"/>
          <p14:tracePt t="45186" x="3028950" y="4711700"/>
          <p14:tracePt t="45202" x="3035300" y="4711700"/>
          <p14:tracePt t="45234" x="3054350" y="4711700"/>
          <p14:tracePt t="45754" x="3060700" y="4711700"/>
          <p14:tracePt t="45762" x="3079750" y="4711700"/>
          <p14:tracePt t="45770" x="3117850" y="4711700"/>
          <p14:tracePt t="45786" x="3143250" y="4711700"/>
          <p14:tracePt t="45803" x="3175000" y="4711700"/>
          <p14:tracePt t="45819" x="3200400" y="4730750"/>
          <p14:tracePt t="45836" x="3206750" y="4743450"/>
          <p14:tracePt t="45866" x="3213100" y="4749800"/>
          <p14:tracePt t="46138" x="3225800" y="4749800"/>
          <p14:tracePt t="46146" x="3238500" y="4749800"/>
          <p14:tracePt t="46154" x="3289300" y="4749800"/>
          <p14:tracePt t="46169" x="3346450" y="4749800"/>
          <p14:tracePt t="46186" x="3467100" y="4749800"/>
          <p14:tracePt t="46202" x="3714750" y="4749800"/>
          <p14:tracePt t="46219" x="3822700" y="4749800"/>
          <p14:tracePt t="46236" x="3848100" y="4749800"/>
          <p14:tracePt t="46253" x="3860800" y="4762500"/>
          <p14:tracePt t="46269" x="3867150" y="4768850"/>
          <p14:tracePt t="46290" x="3867150" y="4775200"/>
          <p14:tracePt t="46578" x="3886200" y="4781550"/>
          <p14:tracePt t="46586" x="3937000" y="4781550"/>
          <p14:tracePt t="46602" x="4133850" y="4775200"/>
          <p14:tracePt t="46619" x="4413250" y="4749800"/>
          <p14:tracePt t="46636" x="4584700" y="4749800"/>
          <p14:tracePt t="46653" x="4610100" y="4749800"/>
          <p14:tracePt t="46707" x="4616450" y="4749800"/>
          <p14:tracePt t="46859" x="4610100" y="4749800"/>
          <p14:tracePt t="46867" x="4597400" y="4749800"/>
          <p14:tracePt t="46899" x="4591050" y="4749800"/>
          <p14:tracePt t="46923" x="4584700" y="4749800"/>
          <p14:tracePt t="46939" x="4578350" y="4749800"/>
          <p14:tracePt t="46947" x="4572000" y="4749800"/>
          <p14:tracePt t="46963" x="4565650" y="4749800"/>
          <p14:tracePt t="46987" x="4552950" y="4749800"/>
          <p14:tracePt t="47003" x="4540250" y="4730750"/>
          <p14:tracePt t="47323" x="4546600" y="4743450"/>
          <p14:tracePt t="47331" x="4552950" y="4749800"/>
          <p14:tracePt t="47355" x="4559300" y="4749800"/>
          <p14:tracePt t="47379" x="4572000" y="4756150"/>
          <p14:tracePt t="47947" x="4578350" y="4762500"/>
          <p14:tracePt t="47955" x="4584700" y="4762500"/>
          <p14:tracePt t="47979" x="4591050" y="4762500"/>
          <p14:tracePt t="47995" x="4597400" y="4762500"/>
          <p14:tracePt t="48051" x="4603750" y="4762500"/>
          <p14:tracePt t="48131" x="4622800" y="4762500"/>
          <p14:tracePt t="48171" x="4629150" y="4762500"/>
          <p14:tracePt t="48723" x="4699000" y="4775200"/>
          <p14:tracePt t="48731" x="4908550" y="4775200"/>
          <p14:tracePt t="48739" x="5264150" y="4775200"/>
          <p14:tracePt t="48753" x="5651500" y="4775200"/>
          <p14:tracePt t="48770" x="6642100" y="4775200"/>
          <p14:tracePt t="48787" x="7385050" y="4775200"/>
          <p14:tracePt t="48787" x="7670800" y="4775200"/>
          <p14:tracePt t="48803" x="7988300" y="4775200"/>
          <p14:tracePt t="48820" x="8096250" y="4775200"/>
          <p14:tracePt t="48837" x="8102600" y="4775200"/>
          <p14:tracePt t="48899" x="8115300" y="4775200"/>
          <p14:tracePt t="48931" x="8121650" y="4775200"/>
          <p14:tracePt t="48947" x="8140700" y="4768850"/>
          <p14:tracePt t="48971" x="8147050" y="4762500"/>
          <p14:tracePt t="48979" x="8153400" y="4762500"/>
          <p14:tracePt t="48987" x="8159750" y="4762500"/>
          <p14:tracePt t="49003" x="8172450" y="4762500"/>
          <p14:tracePt t="49020" x="8191500" y="4756150"/>
          <p14:tracePt t="49037" x="8197850" y="4756150"/>
          <p14:tracePt t="49053" x="8210550" y="4756150"/>
          <p14:tracePt t="49707" x="8216900" y="4756150"/>
          <p14:tracePt t="49723" x="8216900" y="4775200"/>
          <p14:tracePt t="49819" x="8204200" y="4794250"/>
          <p14:tracePt t="49827" x="8185150" y="4794250"/>
          <p14:tracePt t="49837" x="8147050" y="4794250"/>
          <p14:tracePt t="49853" x="8089900" y="4819650"/>
          <p14:tracePt t="49870" x="8045450" y="4832350"/>
          <p14:tracePt t="49887" x="7956550" y="4838700"/>
          <p14:tracePt t="49923" x="7956550" y="4857750"/>
          <p14:tracePt t="49947" x="7956550" y="4864100"/>
          <p14:tracePt t="49955" x="7956550" y="4876800"/>
          <p14:tracePt t="50035" x="7956550" y="4895850"/>
          <p14:tracePt t="50131" x="7937500" y="4908550"/>
          <p14:tracePt t="50171" x="7931150" y="4902200"/>
          <p14:tracePt t="50387" x="7931150" y="4895850"/>
          <p14:tracePt t="50395" x="7931150" y="4889500"/>
          <p14:tracePt t="50411" x="7931150" y="4864100"/>
          <p14:tracePt t="50427" x="7931150" y="4857750"/>
          <p14:tracePt t="50437" x="7931150" y="4851400"/>
          <p14:tracePt t="50454" x="7937500" y="4826000"/>
          <p14:tracePt t="50580" x="7950200" y="4826000"/>
          <p14:tracePt t="50587" x="7956550" y="4826000"/>
          <p14:tracePt t="50604" x="7962900" y="4826000"/>
          <p14:tracePt t="50620" x="7988300" y="4826000"/>
          <p14:tracePt t="50637" x="7994650" y="4826000"/>
          <p14:tracePt t="50771" x="8001000" y="4838700"/>
          <p14:tracePt t="50900" x="8001000" y="4845050"/>
          <p14:tracePt t="50907" x="7994650" y="4845050"/>
          <p14:tracePt t="50920" x="7988300" y="4845050"/>
          <p14:tracePt t="50937" x="7962900" y="4857750"/>
          <p14:tracePt t="50954" x="7937500" y="4857750"/>
          <p14:tracePt t="50970" x="7874000" y="4870450"/>
          <p14:tracePt t="50987" x="7753350" y="4870450"/>
          <p14:tracePt t="50987" x="7664450" y="4870450"/>
          <p14:tracePt t="51004" x="7423150" y="4870450"/>
          <p14:tracePt t="51020" x="7143750" y="4870450"/>
          <p14:tracePt t="51037" x="6870700" y="4870450"/>
          <p14:tracePt t="51054" x="6642100" y="4864100"/>
          <p14:tracePt t="51070" x="6464300" y="4838700"/>
          <p14:tracePt t="51087" x="6337300" y="4826000"/>
          <p14:tracePt t="51104" x="6159500" y="4800600"/>
          <p14:tracePt t="51120" x="5899150" y="4800600"/>
          <p14:tracePt t="51137" x="5607050" y="4781550"/>
          <p14:tracePt t="51154" x="5308600" y="4806950"/>
          <p14:tracePt t="51170" x="4972050" y="4864100"/>
          <p14:tracePt t="51188" x="4597400" y="4933950"/>
          <p14:tracePt t="51204" x="4425950" y="4946650"/>
          <p14:tracePt t="51220" x="4311650" y="4965700"/>
          <p14:tracePt t="51237" x="4254500" y="4965700"/>
          <p14:tracePt t="51254" x="4216400" y="4984750"/>
          <p14:tracePt t="51270" x="4165600" y="4997450"/>
          <p14:tracePt t="51287" x="4083050" y="5016500"/>
          <p14:tracePt t="51304" x="4013200" y="5035550"/>
          <p14:tracePt t="51320" x="3937000" y="5054600"/>
          <p14:tracePt t="51337" x="3867150" y="5067300"/>
          <p14:tracePt t="51354" x="3771900" y="5099050"/>
          <p14:tracePt t="51370" x="3714750" y="5105400"/>
          <p14:tracePt t="51387" x="3651250" y="5105400"/>
          <p14:tracePt t="51388" x="3632200" y="5118100"/>
          <p14:tracePt t="51404" x="3587750" y="5118100"/>
          <p14:tracePt t="51420" x="3562350" y="5118100"/>
          <p14:tracePt t="51437" x="3530600" y="5130800"/>
          <p14:tracePt t="51454" x="3505200" y="5130800"/>
          <p14:tracePt t="51470" x="3473450" y="5130800"/>
          <p14:tracePt t="51487" x="3422650" y="5130800"/>
          <p14:tracePt t="51504" x="3365500" y="5130800"/>
          <p14:tracePt t="51520" x="3289300" y="5130800"/>
          <p14:tracePt t="51537" x="3232150" y="5130800"/>
          <p14:tracePt t="51554" x="3155950" y="5130800"/>
          <p14:tracePt t="51570" x="3086100" y="5143500"/>
          <p14:tracePt t="51587" x="2997200" y="5143500"/>
          <p14:tracePt t="51587" x="2978150" y="5149850"/>
          <p14:tracePt t="51604" x="2946400" y="5149850"/>
          <p14:tracePt t="51620" x="2921000" y="5149850"/>
          <p14:tracePt t="51637" x="2914650" y="5162550"/>
          <p14:tracePt t="51668" x="2908300" y="5162550"/>
          <p14:tracePt t="51676" x="2901950" y="5168900"/>
          <p14:tracePt t="51700" x="2889250" y="5175250"/>
          <p14:tracePt t="51708" x="2876550" y="5187950"/>
          <p14:tracePt t="51732" x="2870200" y="5187950"/>
          <p14:tracePt t="51739" x="2857500" y="5200650"/>
          <p14:tracePt t="51900" x="2844800" y="5200650"/>
          <p14:tracePt t="51916" x="2825750" y="5200650"/>
          <p14:tracePt t="51932" x="2806700" y="5187950"/>
          <p14:tracePt t="51940" x="2806700" y="5168900"/>
          <p14:tracePt t="51954" x="2806700" y="5162550"/>
          <p14:tracePt t="51971" x="2800350" y="5130800"/>
          <p14:tracePt t="51987" x="2794000" y="5124450"/>
          <p14:tracePt t="52004" x="2800350" y="5073650"/>
          <p14:tracePt t="52021" x="2825750" y="5048250"/>
          <p14:tracePt t="52037" x="2863850" y="5010150"/>
          <p14:tracePt t="52054" x="2889250" y="4984750"/>
          <p14:tracePt t="52071" x="2933700" y="4940300"/>
          <p14:tracePt t="52087" x="2940050" y="4921250"/>
          <p14:tracePt t="52236" x="2933700" y="4921250"/>
          <p14:tracePt t="52244" x="2921000" y="4927600"/>
          <p14:tracePt t="52260" x="2914650" y="4927600"/>
          <p14:tracePt t="52276" x="2908300" y="4933950"/>
          <p14:tracePt t="52287" x="2901950" y="4940300"/>
          <p14:tracePt t="52304" x="2889250" y="4946650"/>
          <p14:tracePt t="52321" x="2882900" y="4953000"/>
          <p14:tracePt t="52337" x="2870200" y="4959350"/>
          <p14:tracePt t="52354" x="2863850" y="4972050"/>
          <p14:tracePt t="52371" x="2857500" y="4978400"/>
          <p14:tracePt t="52387" x="2844800" y="4991100"/>
          <p14:tracePt t="52404" x="2844800" y="4997450"/>
          <p14:tracePt t="52421" x="2825750" y="5016500"/>
          <p14:tracePt t="52437" x="2825750" y="5022850"/>
          <p14:tracePt t="52454" x="2806700" y="5041900"/>
          <p14:tracePt t="52471" x="2787650" y="5054600"/>
          <p14:tracePt t="52487" x="2762250" y="5080000"/>
          <p14:tracePt t="52504" x="2743200" y="5086350"/>
          <p14:tracePt t="52521" x="2724150" y="5111750"/>
          <p14:tracePt t="52537" x="2686050" y="5137150"/>
          <p14:tracePt t="52554" x="2673350" y="5149850"/>
          <p14:tracePt t="52571" x="2667000" y="5156200"/>
          <p14:tracePt t="52587" x="2654300" y="5175250"/>
          <p14:tracePt t="52788" x="2660650" y="5181600"/>
          <p14:tracePt t="52796" x="2705100" y="5213350"/>
          <p14:tracePt t="52804" x="2762250" y="5226050"/>
          <p14:tracePt t="52821" x="2844800" y="5264150"/>
          <p14:tracePt t="52837" x="2901950" y="5283200"/>
          <p14:tracePt t="52854" x="2940050" y="5302250"/>
          <p14:tracePt t="52871" x="2952750" y="5314950"/>
          <p14:tracePt t="52887" x="2978150" y="5334000"/>
          <p14:tracePt t="52904" x="3003550" y="5346700"/>
          <p14:tracePt t="52921" x="3041650" y="5353050"/>
          <p14:tracePt t="52937" x="3086100" y="5353050"/>
          <p14:tracePt t="52954" x="3136900" y="5353050"/>
          <p14:tracePt t="52971" x="3232150" y="5353050"/>
          <p14:tracePt t="52988" x="3352800" y="5353050"/>
          <p14:tracePt t="52988" x="3460750" y="5353050"/>
          <p14:tracePt t="53004" x="3638550" y="5321300"/>
          <p14:tracePt t="53021" x="3797300" y="5308600"/>
          <p14:tracePt t="53037" x="3943350" y="5308600"/>
          <p14:tracePt t="53054" x="4006850" y="5308600"/>
          <p14:tracePt t="53071" x="4051300" y="5308600"/>
          <p14:tracePt t="53088" x="4083050" y="5302250"/>
          <p14:tracePt t="53104" x="4114800" y="5283200"/>
          <p14:tracePt t="53121" x="4133850" y="5276850"/>
          <p14:tracePt t="53138" x="4171950" y="5264150"/>
          <p14:tracePt t="53154" x="4178300" y="5264150"/>
          <p14:tracePt t="53171" x="4184650" y="5257800"/>
          <p14:tracePt t="53276" x="4184650" y="5270500"/>
          <p14:tracePt t="53284" x="4184650" y="5276850"/>
          <p14:tracePt t="53292" x="4184650" y="5283200"/>
          <p14:tracePt t="53304" x="4184650" y="5289550"/>
          <p14:tracePt t="53321" x="4184650" y="5321300"/>
          <p14:tracePt t="53339" x="4171950" y="5359400"/>
          <p14:tracePt t="53354" x="4064000" y="5378450"/>
          <p14:tracePt t="53371" x="3981450" y="5378450"/>
          <p14:tracePt t="53388" x="3930650" y="5384800"/>
          <p14:tracePt t="53388" x="3879850" y="5384800"/>
          <p14:tracePt t="53676" x="3879850" y="5397500"/>
          <p14:tracePt t="53684" x="3879850" y="5410200"/>
          <p14:tracePt t="53692" x="3879850" y="5416550"/>
          <p14:tracePt t="53756" x="3879850" y="5435600"/>
          <p14:tracePt t="53764" x="3879850" y="5441950"/>
          <p14:tracePt t="53772" x="3879850" y="5448300"/>
          <p14:tracePt t="53788" x="3879850" y="5454650"/>
          <p14:tracePt t="53804" x="3879850" y="5480050"/>
          <p14:tracePt t="53821" x="3898900" y="5499100"/>
          <p14:tracePt t="53838" x="3905250" y="5505450"/>
          <p14:tracePt t="53854" x="3905250" y="5518150"/>
          <p14:tracePt t="53871" x="3911600" y="5530850"/>
          <p14:tracePt t="53888" x="3911600" y="5556250"/>
          <p14:tracePt t="53904" x="3911600" y="5568950"/>
          <p14:tracePt t="53921" x="3911600" y="5594350"/>
          <p14:tracePt t="53938" x="3911600" y="5600700"/>
          <p14:tracePt t="53954" x="3911600" y="5626100"/>
          <p14:tracePt t="53971" x="3911600" y="5645150"/>
          <p14:tracePt t="53988" x="3905250" y="5645150"/>
          <p14:tracePt t="54004" x="3841750" y="5645150"/>
          <p14:tracePt t="54021" x="3816350" y="5645150"/>
          <p14:tracePt t="54038" x="3810000" y="5638800"/>
          <p14:tracePt t="54054" x="3803650" y="5632450"/>
          <p14:tracePt t="54071" x="3797300" y="5600700"/>
          <p14:tracePt t="54088" x="3778250" y="5568950"/>
          <p14:tracePt t="54104" x="3778250" y="5543550"/>
          <p14:tracePt t="54121" x="3771900" y="5537200"/>
          <p14:tracePt t="54138" x="3771900" y="5530850"/>
          <p14:tracePt t="54154" x="3771900" y="5518150"/>
          <p14:tracePt t="54171" x="3784600" y="5518150"/>
          <p14:tracePt t="54188" x="3816350" y="5518150"/>
          <p14:tracePt t="54204" x="3841750" y="5518150"/>
          <p14:tracePt t="54221" x="3848100" y="5518150"/>
          <p14:tracePt t="54238" x="3860800" y="5524500"/>
          <p14:tracePt t="54254" x="3879850" y="5530850"/>
          <p14:tracePt t="54271" x="3898900" y="5556250"/>
          <p14:tracePt t="54292" x="3911600" y="5562600"/>
          <p14:tracePt t="54308" x="3911600" y="5568950"/>
          <p14:tracePt t="54324" x="3911600" y="5588000"/>
          <p14:tracePt t="54564" x="3917950" y="5594350"/>
          <p14:tracePt t="54573" x="3930650" y="5594350"/>
          <p14:tracePt t="54588" x="3981450" y="5594350"/>
          <p14:tracePt t="54588" x="4051300" y="5594350"/>
          <p14:tracePt t="54605" x="4210050" y="5594350"/>
          <p14:tracePt t="54621" x="4279900" y="5594350"/>
          <p14:tracePt t="54638" x="4311650" y="5594350"/>
          <p14:tracePt t="54655" x="4318000" y="5607050"/>
          <p14:tracePt t="54671" x="4318000" y="5632450"/>
          <p14:tracePt t="54688" x="4298950" y="5657850"/>
          <p14:tracePt t="54705" x="4216400" y="5676900"/>
          <p14:tracePt t="54721" x="4108450" y="5695950"/>
          <p14:tracePt t="54738" x="4064000" y="5695950"/>
          <p14:tracePt t="54756" x="4057650" y="5695950"/>
          <p14:tracePt t="54788" x="4051300" y="5695950"/>
          <p14:tracePt t="55013" x="4025900" y="5695950"/>
          <p14:tracePt t="55037" x="3968750" y="5695950"/>
          <p14:tracePt t="55044" x="3930650" y="5695950"/>
          <p14:tracePt t="55055" x="3892550" y="5670550"/>
          <p14:tracePt t="55071" x="3841750" y="5645150"/>
          <p14:tracePt t="55088" x="3803650" y="5607050"/>
          <p14:tracePt t="55105" x="3790950" y="5588000"/>
          <p14:tracePt t="55133" x="3784600" y="5581650"/>
          <p14:tracePt t="55204" x="3771900" y="5581650"/>
          <p14:tracePt t="55237" x="3765550" y="5581650"/>
          <p14:tracePt t="55453" x="3759200" y="5575300"/>
          <p14:tracePt t="55460" x="3759200" y="5562600"/>
          <p14:tracePt t="55472" x="3759200" y="5549900"/>
          <p14:tracePt t="55488" x="3759200" y="5537200"/>
          <p14:tracePt t="55505" x="3759200" y="5511800"/>
          <p14:tracePt t="55521" x="3759200" y="5505450"/>
          <p14:tracePt t="55538" x="3765550" y="5492750"/>
          <p14:tracePt t="55557" x="3784600" y="5473700"/>
          <p14:tracePt t="55740" x="3784600" y="5480050"/>
          <p14:tracePt t="55749" x="3784600" y="5486400"/>
          <p14:tracePt t="55757" x="3778250" y="5505450"/>
          <p14:tracePt t="55781" x="3752850" y="5505450"/>
          <p14:tracePt t="55789" x="3740150" y="5505450"/>
          <p14:tracePt t="55805" x="3702050" y="5505450"/>
          <p14:tracePt t="55821" x="3663950" y="5505450"/>
          <p14:tracePt t="55838" x="3619500" y="5505450"/>
          <p14:tracePt t="55855" x="3575050" y="5499100"/>
          <p14:tracePt t="55871" x="3562350" y="5499100"/>
          <p14:tracePt t="55888" x="3556000" y="5499100"/>
          <p14:tracePt t="56037" x="3575050" y="5505450"/>
          <p14:tracePt t="56053" x="3581400" y="5505450"/>
          <p14:tracePt t="56061" x="3594100" y="5505450"/>
          <p14:tracePt t="56077" x="3600450" y="5505450"/>
          <p14:tracePt t="56088" x="3619500" y="5505450"/>
          <p14:tracePt t="56105" x="3632200" y="5505450"/>
          <p14:tracePt t="56122" x="3651250" y="5511800"/>
          <p14:tracePt t="56138" x="3683000" y="5511800"/>
          <p14:tracePt t="56155" x="3695700" y="5511800"/>
          <p14:tracePt t="56172" x="3727450" y="5518150"/>
          <p14:tracePt t="56188" x="3771900" y="5518150"/>
          <p14:tracePt t="56189" x="3784600" y="5530850"/>
          <p14:tracePt t="56205" x="3810000" y="5530850"/>
          <p14:tracePt t="56222" x="3835400" y="5530850"/>
          <p14:tracePt t="56238" x="3848100" y="5530850"/>
          <p14:tracePt t="56255" x="3860800" y="5537200"/>
          <p14:tracePt t="56272" x="3873500" y="5543550"/>
          <p14:tracePt t="56288" x="3879850" y="5543550"/>
          <p14:tracePt t="56305" x="3886200" y="5543550"/>
          <p14:tracePt t="56322" x="3892550" y="5543550"/>
          <p14:tracePt t="56338" x="3911600" y="5543550"/>
          <p14:tracePt t="56355" x="3924300" y="5543550"/>
          <p14:tracePt t="56372" x="3949700" y="5543550"/>
          <p14:tracePt t="56388" x="3968750" y="5543550"/>
          <p14:tracePt t="56389" x="3987800" y="5543550"/>
          <p14:tracePt t="56405" x="4013200" y="5543550"/>
          <p14:tracePt t="56422" x="4038600" y="5543550"/>
          <p14:tracePt t="56438" x="4044950" y="5543550"/>
          <p14:tracePt t="56485" x="4051300" y="5543550"/>
          <p14:tracePt t="56501" x="4064000" y="5543550"/>
          <p14:tracePt t="56525" x="4083050" y="5537200"/>
          <p14:tracePt t="56613" x="4089400" y="5537200"/>
          <p14:tracePt t="56645" x="4108450" y="5537200"/>
          <p14:tracePt t="56661" x="4114800" y="5537200"/>
          <p14:tracePt t="56669" x="4121150" y="5537200"/>
          <p14:tracePt t="56685" x="4140200" y="5543550"/>
          <p14:tracePt t="56693" x="4146550" y="5543550"/>
          <p14:tracePt t="56709" x="4152900" y="5543550"/>
          <p14:tracePt t="56725" x="4159250" y="5543550"/>
          <p14:tracePt t="56781" x="4165600" y="5543550"/>
          <p14:tracePt t="56861" x="4184650" y="5543550"/>
          <p14:tracePt t="56877" x="4191000" y="5543550"/>
          <p14:tracePt t="56901" x="4197350" y="5543550"/>
          <p14:tracePt t="56925" x="4203700" y="5543550"/>
          <p14:tracePt t="56949" x="4222750" y="5543550"/>
          <p14:tracePt t="56965" x="4229100" y="5543550"/>
          <p14:tracePt t="56989" x="4241800" y="5549900"/>
          <p14:tracePt t="57021" x="4260850" y="5549900"/>
          <p14:tracePt t="57037" x="4267200" y="5556250"/>
          <p14:tracePt t="57293" x="4286250" y="5556250"/>
          <p14:tracePt t="57301" x="4337050" y="5556250"/>
          <p14:tracePt t="57309" x="4387850" y="5556250"/>
          <p14:tracePt t="57321" x="4425950" y="5556250"/>
          <p14:tracePt t="57338" x="4508500" y="5556250"/>
          <p14:tracePt t="57355" x="4578350" y="5556250"/>
          <p14:tracePt t="57371" x="4641850" y="5556250"/>
          <p14:tracePt t="57388" x="4667250" y="5543550"/>
          <p14:tracePt t="57405" x="4705350" y="5537200"/>
          <p14:tracePt t="57422" x="4718050" y="5530850"/>
          <p14:tracePt t="57438" x="4737100" y="5530850"/>
          <p14:tracePt t="57455" x="4743450" y="5530850"/>
          <p14:tracePt t="57471" x="4768850" y="5530850"/>
          <p14:tracePt t="57488" x="4775200" y="5530850"/>
          <p14:tracePt t="57505" x="4781550" y="5530850"/>
          <p14:tracePt t="57521" x="4806950" y="5524500"/>
          <p14:tracePt t="57538" x="4819650" y="5524500"/>
          <p14:tracePt t="57555" x="4845050" y="5505450"/>
          <p14:tracePt t="57571" x="4851400" y="5505450"/>
          <p14:tracePt t="57589" x="4864100" y="5505450"/>
          <p14:tracePt t="57605" x="4883150" y="5499100"/>
          <p14:tracePt t="57637" x="4889500" y="5499100"/>
          <p14:tracePt t="57653" x="4895850" y="5499100"/>
          <p14:tracePt t="57685" x="4908550" y="5492750"/>
          <p14:tracePt t="57701" x="4921250" y="5492750"/>
          <p14:tracePt t="57709" x="4927600" y="5480050"/>
          <p14:tracePt t="57733" x="4933950" y="5473700"/>
          <p14:tracePt t="57781" x="4946650" y="5461000"/>
          <p14:tracePt t="57813" x="4946650" y="5454650"/>
          <p14:tracePt t="57829" x="4946650" y="5435600"/>
          <p14:tracePt t="57845" x="4946650" y="5429250"/>
          <p14:tracePt t="57869" x="4946650" y="5422900"/>
          <p14:tracePt t="57877" x="4940300" y="5403850"/>
          <p14:tracePt t="57893" x="4933950" y="5397500"/>
          <p14:tracePt t="57909" x="4927600" y="5391150"/>
          <p14:tracePt t="57922" x="4927600" y="5384800"/>
          <p14:tracePt t="57939" x="4921250" y="5378450"/>
          <p14:tracePt t="57955" x="4921250" y="5353050"/>
          <p14:tracePt t="57972" x="4921250" y="5346700"/>
          <p14:tracePt t="57989" x="4921250" y="5321300"/>
          <p14:tracePt t="57989" x="4921250" y="5314950"/>
          <p14:tracePt t="58005" x="4921250" y="5308600"/>
          <p14:tracePt t="58022" x="4921250" y="5283200"/>
          <p14:tracePt t="58039" x="4921250" y="5257800"/>
          <p14:tracePt t="58055" x="4927600" y="5226050"/>
          <p14:tracePt t="58072" x="4927600" y="5194300"/>
          <p14:tracePt t="58089" x="4927600" y="5162550"/>
          <p14:tracePt t="58105" x="4927600" y="5143500"/>
          <p14:tracePt t="58122" x="4927600" y="5137150"/>
          <p14:tracePt t="58139" x="4927600" y="5124450"/>
          <p14:tracePt t="58155" x="4927600" y="5118100"/>
          <p14:tracePt t="58173" x="4927600" y="5111750"/>
          <p14:tracePt t="58197" x="4927600" y="5099050"/>
          <p14:tracePt t="58221" x="4927600" y="5086350"/>
          <p14:tracePt t="58237" x="4927600" y="5080000"/>
          <p14:tracePt t="58245" x="4927600" y="5073650"/>
          <p14:tracePt t="58261" x="4927600" y="5048250"/>
          <p14:tracePt t="58272" x="4921250" y="5035550"/>
          <p14:tracePt t="58289" x="4921250" y="5029200"/>
          <p14:tracePt t="58305" x="4921250" y="5022850"/>
          <p14:tracePt t="58322" x="4914900" y="5010150"/>
          <p14:tracePt t="58339" x="4908550" y="4991100"/>
          <p14:tracePt t="58355" x="4895850" y="4984750"/>
          <p14:tracePt t="58373" x="4889500" y="4978400"/>
          <p14:tracePt t="58453" x="4883150" y="4978400"/>
          <p14:tracePt t="58485" x="4870450" y="4978400"/>
          <p14:tracePt t="58509" x="4857750" y="4978400"/>
          <p14:tracePt t="58517" x="4851400" y="4978400"/>
          <p14:tracePt t="58541" x="4845050" y="4978400"/>
          <p14:tracePt t="58549" x="4838700" y="4978400"/>
          <p14:tracePt t="58557" x="4832350" y="4978400"/>
          <p14:tracePt t="58573" x="4826000" y="4978400"/>
          <p14:tracePt t="58589" x="4813300" y="4978400"/>
          <p14:tracePt t="58605" x="4806950" y="4978400"/>
          <p14:tracePt t="58622" x="4794250" y="4978400"/>
          <p14:tracePt t="58639" x="4775200" y="4997450"/>
          <p14:tracePt t="58655" x="4768850" y="4997450"/>
          <p14:tracePt t="58677" x="4749800" y="4997450"/>
          <p14:tracePt t="58693" x="4743450" y="4997450"/>
          <p14:tracePt t="58706" x="4737100" y="4997450"/>
          <p14:tracePt t="58722" x="4730750" y="4997450"/>
          <p14:tracePt t="58739" x="4705350" y="5003800"/>
          <p14:tracePt t="58755" x="4699000" y="5003800"/>
          <p14:tracePt t="58772" x="4686300" y="5003800"/>
          <p14:tracePt t="58789" x="4673600" y="5016500"/>
          <p14:tracePt t="58806" x="4648200" y="5022850"/>
          <p14:tracePt t="58829" x="4635500" y="5035550"/>
          <p14:tracePt t="58853" x="4629150" y="5035550"/>
          <p14:tracePt t="58861" x="4616450" y="5048250"/>
          <p14:tracePt t="58893" x="4610100" y="5054600"/>
          <p14:tracePt t="58917" x="4603750" y="5060950"/>
          <p14:tracePt t="58926" x="4591050" y="5067300"/>
          <p14:tracePt t="58941" x="4578350" y="5086350"/>
          <p14:tracePt t="58965" x="4572000" y="5092700"/>
          <p14:tracePt t="58989" x="4565650" y="5118100"/>
          <p14:tracePt t="59005" x="4552950" y="5124450"/>
          <p14:tracePt t="59037" x="4546600" y="5130800"/>
          <p14:tracePt t="59077" x="4540250" y="5143500"/>
          <p14:tracePt t="59085" x="4540250" y="5149850"/>
          <p14:tracePt t="59101" x="4540250" y="5156200"/>
          <p14:tracePt t="59125" x="4540250" y="5162550"/>
          <p14:tracePt t="59142" x="4540250" y="5168900"/>
          <p14:tracePt t="59149" x="4533900" y="5187950"/>
          <p14:tracePt t="59165" x="4533900" y="5200650"/>
          <p14:tracePt t="59181" x="4533900" y="5213350"/>
          <p14:tracePt t="59189" x="4527550" y="5226050"/>
          <p14:tracePt t="59206" x="4527550" y="5232400"/>
          <p14:tracePt t="59222" x="4527550" y="5245100"/>
          <p14:tracePt t="59239" x="4527550" y="5264150"/>
          <p14:tracePt t="59256" x="4527550" y="5276850"/>
          <p14:tracePt t="59272" x="4527550" y="5289550"/>
          <p14:tracePt t="59289" x="4527550" y="5302250"/>
          <p14:tracePt t="59306" x="4527550" y="5314950"/>
          <p14:tracePt t="59322" x="4527550" y="5353050"/>
          <p14:tracePt t="59339" x="4527550" y="5359400"/>
          <p14:tracePt t="59356" x="4527550" y="5365750"/>
          <p14:tracePt t="59372" x="4527550" y="5391150"/>
          <p14:tracePt t="59389" x="4527550" y="5403850"/>
          <p14:tracePt t="59406" x="4546600" y="5422900"/>
          <p14:tracePt t="59422" x="4552950" y="5435600"/>
          <p14:tracePt t="59439" x="4559300" y="5448300"/>
          <p14:tracePt t="59456" x="4578350" y="5480050"/>
          <p14:tracePt t="59472" x="4597400" y="5511800"/>
          <p14:tracePt t="59489" x="4616450" y="5524500"/>
          <p14:tracePt t="59506" x="4641850" y="5549900"/>
          <p14:tracePt t="59522" x="4654550" y="5575300"/>
          <p14:tracePt t="59539" x="4679950" y="5600700"/>
          <p14:tracePt t="59556" x="4705350" y="5626100"/>
          <p14:tracePt t="59572" x="4711700" y="5645150"/>
          <p14:tracePt t="59589" x="4718050" y="5651500"/>
          <p14:tracePt t="59613" x="4737100" y="5651500"/>
          <p14:tracePt t="59630" x="4743450" y="5651500"/>
          <p14:tracePt t="59639" x="4749800" y="5651500"/>
          <p14:tracePt t="59656" x="4781550" y="5651500"/>
          <p14:tracePt t="59672" x="4794250" y="5651500"/>
          <p14:tracePt t="59689" x="4813300" y="5651500"/>
          <p14:tracePt t="59706" x="4832350" y="5638800"/>
          <p14:tracePt t="59734" x="4838700" y="5632450"/>
          <p14:tracePt t="59766" x="4838700" y="5626100"/>
          <p14:tracePt t="59782" x="4845050" y="5600700"/>
          <p14:tracePt t="59798" x="4845050" y="5594350"/>
          <p14:tracePt t="59814" x="4851400" y="5588000"/>
          <p14:tracePt t="59830" x="4857750" y="5581650"/>
          <p14:tracePt t="59854" x="4857750" y="5568950"/>
          <p14:tracePt t="59950" x="4870450" y="5562600"/>
          <p14:tracePt t="59958" x="4876800" y="5562600"/>
          <p14:tracePt t="59972" x="4889500" y="5562600"/>
          <p14:tracePt t="59989" x="4946650" y="5562600"/>
          <p14:tracePt t="59989" x="4984750" y="5562600"/>
          <p14:tracePt t="60006" x="5041900" y="5562600"/>
          <p14:tracePt t="60022" x="5099050" y="5562600"/>
          <p14:tracePt t="60039" x="5149850" y="5562600"/>
          <p14:tracePt t="60056" x="5200650" y="5556250"/>
          <p14:tracePt t="60072" x="5207000" y="5543550"/>
          <p14:tracePt t="60102" x="5213350" y="5537200"/>
          <p14:tracePt t="60118" x="5219700" y="5530850"/>
          <p14:tracePt t="60134" x="5219700" y="5524500"/>
          <p14:tracePt t="60150" x="5219700" y="5518150"/>
          <p14:tracePt t="60158" x="5219700" y="5511800"/>
          <p14:tracePt t="60174" x="5219700" y="5492750"/>
          <p14:tracePt t="60190" x="5219700" y="5467350"/>
          <p14:tracePt t="60214" x="5219700" y="5454650"/>
          <p14:tracePt t="60222" x="5213350" y="5448300"/>
          <p14:tracePt t="60254" x="5194300" y="5435600"/>
          <p14:tracePt t="60270" x="5187950" y="5435600"/>
          <p14:tracePt t="60278" x="5181600" y="5429250"/>
          <p14:tracePt t="60294" x="5175250" y="5429250"/>
          <p14:tracePt t="60306" x="5149850" y="5422900"/>
          <p14:tracePt t="60323" x="5137150" y="5422900"/>
          <p14:tracePt t="60339" x="5124450" y="5403850"/>
          <p14:tracePt t="60356" x="5105400" y="5403850"/>
          <p14:tracePt t="60373" x="5099050" y="5397500"/>
          <p14:tracePt t="60389" x="5080000" y="5397500"/>
          <p14:tracePt t="60406" x="5060950" y="5391150"/>
          <p14:tracePt t="60470" x="5054600" y="5391150"/>
          <p14:tracePt t="60494" x="5035550" y="5391150"/>
          <p14:tracePt t="60518" x="5029200" y="5391150"/>
          <p14:tracePt t="60526" x="5022850" y="5391150"/>
          <p14:tracePt t="60822" x="5022850" y="5397500"/>
          <p14:tracePt t="60830" x="5029200" y="5403850"/>
          <p14:tracePt t="60846" x="5035550" y="5403850"/>
          <p14:tracePt t="60856" x="5054600" y="5403850"/>
          <p14:tracePt t="60873" x="5080000" y="5416550"/>
          <p14:tracePt t="60889" x="5118100" y="5416550"/>
          <p14:tracePt t="60906" x="5156200" y="5416550"/>
          <p14:tracePt t="60923" x="5175250" y="5416550"/>
          <p14:tracePt t="60939" x="5181600" y="5416550"/>
          <p14:tracePt t="60956" x="5194300" y="5416550"/>
          <p14:tracePt t="60982" x="5200650" y="5416550"/>
          <p14:tracePt t="61006" x="5213350" y="5416550"/>
          <p14:tracePt t="61022" x="5219700" y="5416550"/>
          <p14:tracePt t="61030" x="5238750" y="5403850"/>
          <p14:tracePt t="61062" x="5257800" y="5391150"/>
          <p14:tracePt t="61078" x="5264150" y="5391150"/>
          <p14:tracePt t="61094" x="5270500" y="5391150"/>
          <p14:tracePt t="61118" x="5276850" y="5391150"/>
          <p14:tracePt t="61190" x="5295900" y="5384800"/>
          <p14:tracePt t="61214" x="5302250" y="5378450"/>
          <p14:tracePt t="61230" x="5308600" y="5372100"/>
          <p14:tracePt t="61246" x="5314950" y="5353050"/>
          <p14:tracePt t="61430" x="5314950" y="5346700"/>
          <p14:tracePt t="62222" x="5314950" y="5340350"/>
          <p14:tracePt t="62230" x="5314950" y="5334000"/>
          <p14:tracePt t="62246" x="5314950" y="5327650"/>
          <p14:tracePt t="62350" x="5327650" y="5314950"/>
          <p14:tracePt t="62382" x="5327650" y="5321300"/>
          <p14:tracePt t="62390" x="5327650" y="5327650"/>
          <p14:tracePt t="62398" x="5327650" y="5334000"/>
          <p14:tracePt t="62406" x="5327650" y="5346700"/>
          <p14:tracePt t="62423" x="5327650" y="5372100"/>
          <p14:tracePt t="62440" x="5327650" y="5397500"/>
          <p14:tracePt t="62456" x="5327650" y="5410200"/>
          <p14:tracePt t="62473" x="5321300" y="5435600"/>
          <p14:tracePt t="62490" x="5321300" y="5441950"/>
          <p14:tracePt t="62506" x="5314950" y="5448300"/>
          <p14:tracePt t="62523" x="5308600" y="5454650"/>
          <p14:tracePt t="62540" x="5302250" y="5467350"/>
          <p14:tracePt t="62574" x="5295900" y="5473700"/>
          <p14:tracePt t="62670" x="5270500" y="5467350"/>
          <p14:tracePt t="62686" x="5264150" y="5461000"/>
          <p14:tracePt t="62694" x="5264150" y="5448300"/>
          <p14:tracePt t="62706" x="5264150" y="5429250"/>
          <p14:tracePt t="62723" x="5251450" y="5403850"/>
          <p14:tracePt t="62740" x="5251450" y="5384800"/>
          <p14:tracePt t="62756" x="5251450" y="5359400"/>
          <p14:tracePt t="62773" x="5251450" y="5346700"/>
          <p14:tracePt t="62790" x="5251450" y="5327650"/>
          <p14:tracePt t="62814" x="5251450" y="5321300"/>
          <p14:tracePt t="62846" x="5257800" y="5314950"/>
          <p14:tracePt t="63294" x="5264150" y="5314950"/>
          <p14:tracePt t="63326" x="5270500" y="5314950"/>
          <p14:tracePt t="63366" x="5289550" y="5308600"/>
          <p14:tracePt t="63382" x="5302250" y="5295900"/>
          <p14:tracePt t="63390" x="5302250" y="5289550"/>
          <p14:tracePt t="63398" x="5314950" y="5283200"/>
          <p14:tracePt t="63407" x="5321300" y="5276850"/>
          <p14:tracePt t="63423" x="5327650" y="5270500"/>
          <p14:tracePt t="63440" x="5334000" y="5257800"/>
          <p14:tracePt t="63462" x="5340350" y="5257800"/>
          <p14:tracePt t="63687" x="5346700" y="5270500"/>
          <p14:tracePt t="63695" x="5346700" y="5276850"/>
          <p14:tracePt t="63710" x="5340350" y="5295900"/>
          <p14:tracePt t="63735" x="5340350" y="5308600"/>
          <p14:tracePt t="64326" x="5340350" y="5295900"/>
          <p14:tracePt t="64366" x="5340350" y="5283200"/>
          <p14:tracePt t="65063" x="5340350" y="5276850"/>
          <p14:tracePt t="65071" x="5340350" y="5270500"/>
          <p14:tracePt t="65103" x="5340350" y="5245100"/>
          <p14:tracePt t="67495" x="5353050" y="5238750"/>
          <p14:tracePt t="67575" x="5346700" y="5232400"/>
          <p14:tracePt t="67615" x="5334000" y="5232400"/>
          <p14:tracePt t="67624" x="5327650" y="5238750"/>
          <p14:tracePt t="67641" x="5308600" y="5257800"/>
          <p14:tracePt t="67658" x="5283200" y="5276850"/>
          <p14:tracePt t="67674" x="5270500" y="5295900"/>
          <p14:tracePt t="67691" x="5251450" y="5302250"/>
          <p14:tracePt t="67708" x="5245100" y="5314950"/>
          <p14:tracePt t="67724" x="5232400" y="5327650"/>
          <p14:tracePt t="67741" x="5213350" y="5340350"/>
          <p14:tracePt t="67758" x="5187950" y="5353050"/>
          <p14:tracePt t="67774" x="5175250" y="5365750"/>
          <p14:tracePt t="67791" x="5162550" y="5378450"/>
          <p14:tracePt t="67791" x="5137150" y="5391150"/>
          <p14:tracePt t="67808" x="5111750" y="5410200"/>
          <p14:tracePt t="67824" x="5086350" y="5416550"/>
          <p14:tracePt t="67841" x="5060950" y="5416550"/>
          <p14:tracePt t="67858" x="5054600" y="5416550"/>
          <p14:tracePt t="67874" x="5041900" y="5416550"/>
          <p14:tracePt t="67891" x="5035550" y="5416550"/>
          <p14:tracePt t="67927" x="5022850" y="5416550"/>
          <p14:tracePt t="67951" x="4997450" y="5416550"/>
          <p14:tracePt t="67959" x="4991100" y="5416550"/>
          <p14:tracePt t="67967" x="4984750" y="5422900"/>
          <p14:tracePt t="67975" x="4978400" y="5422900"/>
          <p14:tracePt t="67991" x="4972050" y="5429250"/>
          <p14:tracePt t="68008" x="4946650" y="5435600"/>
          <p14:tracePt t="68024" x="4940300" y="5435600"/>
          <p14:tracePt t="68041" x="4927600" y="5435600"/>
          <p14:tracePt t="68058" x="4908550" y="5448300"/>
          <p14:tracePt t="68143" x="4902200" y="5441950"/>
          <p14:tracePt t="68184" x="4895850" y="5435600"/>
          <p14:tracePt t="68207" x="4883150" y="5429250"/>
          <p14:tracePt t="68215" x="4876800" y="5422900"/>
          <p14:tracePt t="68224" x="4870450" y="5416550"/>
          <p14:tracePt t="68241" x="4864100" y="5397500"/>
          <p14:tracePt t="68258" x="4845050" y="5365750"/>
          <p14:tracePt t="68274" x="4832350" y="5353050"/>
          <p14:tracePt t="68291" x="4819650" y="5340350"/>
          <p14:tracePt t="68308" x="4794250" y="5314950"/>
          <p14:tracePt t="68324" x="4787900" y="5308600"/>
          <p14:tracePt t="70568" x="4813300" y="5308600"/>
          <p14:tracePt t="70576" x="4851400" y="5308600"/>
          <p14:tracePt t="70592" x="4914900" y="5308600"/>
          <p14:tracePt t="70608" x="5232400" y="5314950"/>
          <p14:tracePt t="70625" x="5441950" y="5314950"/>
          <p14:tracePt t="70642" x="5581650" y="5314950"/>
          <p14:tracePt t="70658" x="5638800" y="5334000"/>
          <p14:tracePt t="70675" x="5676900" y="5334000"/>
          <p14:tracePt t="70692" x="5683250" y="5334000"/>
          <p14:tracePt t="70712" x="5689600" y="5334000"/>
          <p14:tracePt t="70728" x="5695950" y="5334000"/>
          <p14:tracePt t="70744" x="5715000" y="5334000"/>
          <p14:tracePt t="70760" x="5721350" y="5334000"/>
          <p14:tracePt t="70776" x="5727700" y="5334000"/>
          <p14:tracePt t="70792" x="5734050" y="5334000"/>
          <p14:tracePt t="70808" x="5759450" y="5334000"/>
          <p14:tracePt t="70825" x="5765800" y="5334000"/>
          <p14:tracePt t="70842" x="5772150" y="5334000"/>
          <p14:tracePt t="71008" x="5778500" y="5327650"/>
          <p14:tracePt t="71016" x="5778500" y="5321300"/>
          <p14:tracePt t="71025" x="5772150" y="5321300"/>
          <p14:tracePt t="71042" x="5746750" y="5302250"/>
          <p14:tracePt t="71058" x="5715000" y="5283200"/>
          <p14:tracePt t="71075" x="5708650" y="5283200"/>
          <p14:tracePt t="71092" x="5683250" y="5276850"/>
          <p14:tracePt t="71120" x="5670550" y="5270500"/>
          <p14:tracePt t="71152" x="5670550" y="5264150"/>
          <p14:tracePt t="71160" x="5676900" y="5257800"/>
          <p14:tracePt t="71176" x="5676900" y="5245100"/>
          <p14:tracePt t="71184" x="5683250" y="5238750"/>
          <p14:tracePt t="71192" x="5683250" y="5232400"/>
          <p14:tracePt t="71208" x="5683250" y="5226050"/>
          <p14:tracePt t="71225" x="5689600" y="5219700"/>
          <p14:tracePt t="71242" x="5689600" y="5213350"/>
          <p14:tracePt t="71264" x="5689600" y="5194300"/>
          <p14:tracePt t="71280" x="5689600" y="5187950"/>
          <p14:tracePt t="71304" x="5689600" y="5181600"/>
          <p14:tracePt t="71320" x="5689600" y="5175250"/>
          <p14:tracePt t="71336" x="5689600" y="5156200"/>
          <p14:tracePt t="71344" x="5689600" y="5149850"/>
          <p14:tracePt t="71358" x="5689600" y="5143500"/>
          <p14:tracePt t="71375" x="5676900" y="5118100"/>
          <p14:tracePt t="71392" x="5664200" y="5092700"/>
          <p14:tracePt t="71392" x="5657850" y="5086350"/>
          <p14:tracePt t="71408" x="5638800" y="5060950"/>
          <p14:tracePt t="71432" x="5632450" y="5054600"/>
          <p14:tracePt t="71448" x="5626100" y="5054600"/>
          <p14:tracePt t="71504" x="5607050" y="5054600"/>
          <p14:tracePt t="71528" x="5600700" y="5054600"/>
          <p14:tracePt t="71536" x="5594350" y="5054600"/>
          <p14:tracePt t="71552" x="5588000" y="5054600"/>
          <p14:tracePt t="71560" x="5581650" y="5060950"/>
          <p14:tracePt t="71576" x="5568950" y="5073650"/>
          <p14:tracePt t="71592" x="5562600" y="5080000"/>
          <p14:tracePt t="71592" x="5556250" y="5086350"/>
          <p14:tracePt t="71608" x="5524500" y="5111750"/>
          <p14:tracePt t="71632" x="5518150" y="5130800"/>
          <p14:tracePt t="71642" x="5518150" y="5137150"/>
          <p14:tracePt t="71658" x="5505450" y="5149850"/>
          <p14:tracePt t="71675" x="5499100" y="5175250"/>
          <p14:tracePt t="71692" x="5486400" y="5200650"/>
          <p14:tracePt t="71708" x="5473700" y="5226050"/>
          <p14:tracePt t="71725" x="5473700" y="5232400"/>
          <p14:tracePt t="71742" x="5467350" y="5238750"/>
          <p14:tracePt t="71760" x="5467350" y="5245100"/>
          <p14:tracePt t="71775" x="5467350" y="5251450"/>
          <p14:tracePt t="71792" x="5461000" y="5257800"/>
          <p14:tracePt t="71809" x="5461000" y="5270500"/>
          <p14:tracePt t="71840" x="5461000" y="5276850"/>
          <p14:tracePt t="71864" x="5461000" y="5289550"/>
          <p14:tracePt t="71872" x="5461000" y="5295900"/>
          <p14:tracePt t="71888" x="5461000" y="5308600"/>
          <p14:tracePt t="71913" x="5461000" y="5314950"/>
          <p14:tracePt t="71928" x="5461000" y="5321300"/>
          <p14:tracePt t="71936" x="5461000" y="5327650"/>
          <p14:tracePt t="71944" x="5467350" y="5334000"/>
          <p14:tracePt t="71959" x="5473700" y="5340350"/>
          <p14:tracePt t="71975" x="5486400" y="5353050"/>
          <p14:tracePt t="71992" x="5505450" y="5359400"/>
          <p14:tracePt t="71993" x="5524500" y="5378450"/>
          <p14:tracePt t="72009" x="5530850" y="5384800"/>
          <p14:tracePt t="72025" x="5556250" y="5391150"/>
          <p14:tracePt t="72042" x="5568950" y="5391150"/>
          <p14:tracePt t="72059" x="5588000" y="5391150"/>
          <p14:tracePt t="72075" x="5594350" y="5391150"/>
          <p14:tracePt t="72092" x="5600700" y="5391150"/>
          <p14:tracePt t="72109" x="5626100" y="5391150"/>
          <p14:tracePt t="72125" x="5632450" y="5391150"/>
          <p14:tracePt t="72142" x="5645150" y="5391150"/>
          <p14:tracePt t="72159" x="5670550" y="5391150"/>
          <p14:tracePt t="72175" x="5683250" y="5372100"/>
          <p14:tracePt t="72192" x="5708650" y="5359400"/>
          <p14:tracePt t="72209" x="5721350" y="5353050"/>
          <p14:tracePt t="72225" x="5727700" y="5346700"/>
          <p14:tracePt t="72242" x="5746750" y="5327650"/>
          <p14:tracePt t="72384" x="5753100" y="5321300"/>
          <p14:tracePt t="72432" x="5746750" y="5308600"/>
          <p14:tracePt t="72448" x="5740400" y="5302250"/>
          <p14:tracePt t="72472" x="5740400" y="5289550"/>
          <p14:tracePt t="72480" x="5734050" y="5283200"/>
          <p14:tracePt t="72512" x="5734050" y="5276850"/>
          <p14:tracePt t="72528" x="5727700" y="5270500"/>
          <p14:tracePt t="72560" x="5727700" y="5264150"/>
          <p14:tracePt t="72569" x="5727700" y="5257800"/>
          <p14:tracePt t="72584" x="5708650" y="5238750"/>
          <p14:tracePt t="72592" x="5708650" y="5232400"/>
          <p14:tracePt t="72609" x="5708650" y="5226050"/>
          <p14:tracePt t="72649" x="5708650" y="5213350"/>
          <p14:tracePt t="72713" x="5715000" y="5207000"/>
          <p14:tracePt t="72737" x="5721350" y="5207000"/>
          <p14:tracePt t="72752" x="5734050" y="5207000"/>
          <p14:tracePt t="72769" x="5740400" y="5207000"/>
          <p14:tracePt t="72801" x="5746750" y="5207000"/>
          <p14:tracePt t="72808" x="5759450" y="5207000"/>
          <p14:tracePt t="72825" x="5778500" y="5207000"/>
          <p14:tracePt t="72842" x="5810250" y="5207000"/>
          <p14:tracePt t="72859" x="5880100" y="5207000"/>
          <p14:tracePt t="72875" x="5975350" y="5207000"/>
          <p14:tracePt t="72892" x="6083300" y="5207000"/>
          <p14:tracePt t="72909" x="6184900" y="5181600"/>
          <p14:tracePt t="72925" x="6229350" y="5162550"/>
          <p14:tracePt t="72942" x="6267450" y="5130800"/>
          <p14:tracePt t="72959" x="6273800" y="5124450"/>
          <p14:tracePt t="72985" x="6280150" y="5118100"/>
          <p14:tracePt t="73017" x="6280150" y="5105400"/>
          <p14:tracePt t="73025" x="6280150" y="5092700"/>
          <p14:tracePt t="73049" x="6280150" y="5086350"/>
          <p14:tracePt t="73529" x="6280150" y="5080000"/>
          <p14:tracePt t="73537" x="6292850" y="5054600"/>
          <p14:tracePt t="73545" x="6292850" y="5048250"/>
          <p14:tracePt t="73559" x="6299200" y="5041900"/>
          <p14:tracePt t="73576" x="6299200" y="4997450"/>
          <p14:tracePt t="73592" x="6305550" y="4953000"/>
          <p14:tracePt t="73593" x="6305550" y="4927600"/>
          <p14:tracePt t="73609" x="6305550" y="4870450"/>
          <p14:tracePt t="73626" x="6305550" y="4826000"/>
          <p14:tracePt t="73642" x="6305550" y="4768850"/>
          <p14:tracePt t="73659" x="6305550" y="4737100"/>
          <p14:tracePt t="73676" x="6305550" y="4730750"/>
          <p14:tracePt t="73692" x="6305550" y="4711700"/>
          <p14:tracePt t="73709" x="6305550" y="4705350"/>
          <p14:tracePt t="73726" x="6305550" y="4699000"/>
          <p14:tracePt t="73873" x="6299200" y="4699000"/>
          <p14:tracePt t="73897" x="6292850" y="4699000"/>
          <p14:tracePt t="73913" x="6280150" y="4692650"/>
          <p14:tracePt t="74105" x="6273800" y="4692650"/>
          <p14:tracePt t="74121" x="6261100" y="4692650"/>
          <p14:tracePt t="74129" x="6254750" y="4692650"/>
          <p14:tracePt t="74142" x="6248400" y="4692650"/>
          <p14:tracePt t="74159" x="6223000" y="4692650"/>
          <p14:tracePt t="74176" x="6210300" y="4692650"/>
          <p14:tracePt t="74193" x="6184900" y="4692650"/>
          <p14:tracePt t="74209" x="6165850" y="4679950"/>
          <p14:tracePt t="74226" x="6153150" y="4667250"/>
          <p14:tracePt t="74242" x="6134100" y="4648200"/>
          <p14:tracePt t="74259" x="6127750" y="4603750"/>
          <p14:tracePt t="74276" x="6115050" y="4559300"/>
          <p14:tracePt t="74292" x="6115050" y="4483100"/>
          <p14:tracePt t="74309" x="6115050" y="4413250"/>
          <p14:tracePt t="74326" x="6115050" y="4337050"/>
          <p14:tracePt t="74342" x="6115050" y="4292600"/>
          <p14:tracePt t="74359" x="6115050" y="4260850"/>
          <p14:tracePt t="74376" x="6115050" y="4254500"/>
          <p14:tracePt t="74393" x="6115050" y="4248150"/>
          <p14:tracePt t="74449" x="6115050" y="4235450"/>
          <p14:tracePt t="74481" x="6108700" y="4229100"/>
          <p14:tracePt t="74497" x="6102350" y="4216400"/>
          <p14:tracePt t="74505" x="6096000" y="4216400"/>
          <p14:tracePt t="74513" x="6076950" y="4216400"/>
          <p14:tracePt t="74526" x="6064250" y="4216400"/>
          <p14:tracePt t="74542" x="6019800" y="4216400"/>
          <p14:tracePt t="74559" x="5949950" y="4216400"/>
          <p14:tracePt t="74576" x="5873750" y="4216400"/>
          <p14:tracePt t="74593" x="5829300" y="4216400"/>
          <p14:tracePt t="74593" x="5797550" y="4216400"/>
          <p14:tracePt t="74609" x="5753100" y="4203700"/>
          <p14:tracePt t="74626" x="5721350" y="4197350"/>
          <p14:tracePt t="74642" x="5676900" y="4178300"/>
          <p14:tracePt t="74659" x="5651500" y="4159250"/>
          <p14:tracePt t="74676" x="5638800" y="4140200"/>
          <p14:tracePt t="74693" x="5638800" y="4133850"/>
          <p14:tracePt t="74709" x="5638800" y="4121150"/>
          <p14:tracePt t="74726" x="5638800" y="4095750"/>
          <p14:tracePt t="74745" x="5638800" y="4089400"/>
          <p14:tracePt t="75201" x="5638800" y="4083050"/>
          <p14:tracePt t="76121" x="5632450" y="407670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627" y="365128"/>
            <a:ext cx="8759799" cy="1325563"/>
          </a:xfrm>
        </p:spPr>
        <p:txBody>
          <a:bodyPr/>
          <a:lstStyle/>
          <a:p>
            <a:pPr algn="ctr"/>
            <a:r>
              <a:rPr lang="en-CA" b="1" dirty="0" smtClean="0"/>
              <a:t>Radioactivity and clocks</a:t>
            </a:r>
            <a:endParaRPr lang="en-CA" b="1" dirty="0"/>
          </a:p>
        </p:txBody>
      </p:sp>
      <p:sp>
        <p:nvSpPr>
          <p:cNvPr id="3" name="TextBox 2"/>
          <p:cNvSpPr txBox="1"/>
          <p:nvPr/>
        </p:nvSpPr>
        <p:spPr>
          <a:xfrm>
            <a:off x="1027860" y="1690689"/>
            <a:ext cx="7457119" cy="2631490"/>
          </a:xfrm>
          <a:prstGeom prst="rect">
            <a:avLst/>
          </a:prstGeom>
          <a:noFill/>
        </p:spPr>
        <p:txBody>
          <a:bodyPr wrap="square" rtlCol="0">
            <a:spAutoFit/>
          </a:bodyPr>
          <a:lstStyle/>
          <a:p>
            <a:pPr lvl="1">
              <a:buSzPct val="50000"/>
            </a:pPr>
            <a:endParaRPr lang="en-CA" sz="1400" dirty="0"/>
          </a:p>
          <a:p>
            <a:pPr>
              <a:spcAft>
                <a:spcPts val="600"/>
              </a:spcAft>
            </a:pPr>
            <a:endParaRPr lang="en-CA" dirty="0"/>
          </a:p>
          <a:p>
            <a:pPr marL="285750" indent="-285750">
              <a:spcAft>
                <a:spcPts val="600"/>
              </a:spcAft>
              <a:buFont typeface="Arial" panose="020B0604020202020204" pitchFamily="34" charset="0"/>
              <a:buChar char="•"/>
            </a:pPr>
            <a:endParaRPr lang="en-CA" b="1" i="1" dirty="0"/>
          </a:p>
          <a:p>
            <a:pPr marL="285750" indent="-285750">
              <a:spcAft>
                <a:spcPts val="600"/>
              </a:spcAft>
              <a:buFont typeface="Arial" panose="020B0604020202020204" pitchFamily="34" charset="0"/>
              <a:buChar char="•"/>
            </a:pPr>
            <a:endParaRPr lang="en-CA" b="1" i="1" dirty="0"/>
          </a:p>
          <a:p>
            <a:pPr marL="285750" indent="-285750">
              <a:spcAft>
                <a:spcPts val="600"/>
              </a:spcAft>
              <a:buFont typeface="Arial" panose="020B0604020202020204" pitchFamily="34" charset="0"/>
              <a:buChar char="•"/>
            </a:pPr>
            <a:endParaRPr lang="en-CA" b="1" i="1" dirty="0"/>
          </a:p>
          <a:p>
            <a:pPr lvl="1">
              <a:spcAft>
                <a:spcPts val="600"/>
              </a:spcAft>
              <a:buSzPct val="50000"/>
            </a:pPr>
            <a:endParaRPr lang="en-CA" dirty="0"/>
          </a:p>
          <a:p>
            <a:endParaRPr lang="en-CA" dirty="0"/>
          </a:p>
          <a:p>
            <a:endParaRPr lang="en-CA" dirty="0"/>
          </a:p>
        </p:txBody>
      </p:sp>
      <p:pic>
        <p:nvPicPr>
          <p:cNvPr id="6" name="Picture 5"/>
          <p:cNvPicPr>
            <a:picLocks noChangeAspect="1"/>
          </p:cNvPicPr>
          <p:nvPr/>
        </p:nvPicPr>
        <p:blipFill>
          <a:blip r:embed="rId5"/>
          <a:stretch>
            <a:fillRect/>
          </a:stretch>
        </p:blipFill>
        <p:spPr>
          <a:xfrm>
            <a:off x="1156417" y="1488585"/>
            <a:ext cx="7200000" cy="442840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92041169"/>
      </p:ext>
    </p:extLst>
  </p:cSld>
  <p:clrMapOvr>
    <a:masterClrMapping/>
  </p:clrMapOvr>
  <mc:AlternateContent xmlns:mc="http://schemas.openxmlformats.org/markup-compatibility/2006" xmlns:p14="http://schemas.microsoft.com/office/powerpoint/2010/main">
    <mc:Choice Requires="p14">
      <p:transition spd="slow" p14:dur="2000" advTm="105752"/>
    </mc:Choice>
    <mc:Fallback xmlns="">
      <p:transition spd="slow" advTm="105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759" x="5619750" y="4076700"/>
          <p14:tracePt t="767" x="5619750" y="4089400"/>
          <p14:tracePt t="779" x="5619750" y="4108450"/>
          <p14:tracePt t="796" x="5645150" y="4165600"/>
          <p14:tracePt t="813" x="5715000" y="4216400"/>
          <p14:tracePt t="829" x="5918200" y="4267200"/>
          <p14:tracePt t="846" x="6324600" y="4286250"/>
          <p14:tracePt t="863" x="7315200" y="4286250"/>
          <p14:tracePt t="863" x="7981950" y="4286250"/>
          <p14:tracePt t="1163" x="8420100" y="4121150"/>
          <p14:tracePt t="1179" x="7188200" y="4292600"/>
          <p14:tracePt t="1196" x="6026150" y="4445000"/>
          <p14:tracePt t="1213" x="5391150" y="4445000"/>
          <p14:tracePt t="1229" x="5143500" y="4445000"/>
          <p14:tracePt t="1246" x="5067300" y="4445000"/>
          <p14:tracePt t="1263" x="5016500" y="4432300"/>
          <p14:tracePt t="1263" x="4997450" y="4413250"/>
          <p14:tracePt t="1279" x="4953000" y="4375150"/>
          <p14:tracePt t="1296" x="4902200" y="4343400"/>
          <p14:tracePt t="1313" x="4851400" y="4273550"/>
          <p14:tracePt t="1329" x="4800600" y="4197350"/>
          <p14:tracePt t="1346" x="4749800" y="4121150"/>
          <p14:tracePt t="1363" x="4705350" y="4057650"/>
          <p14:tracePt t="1379" x="4692650" y="4044950"/>
          <p14:tracePt t="1396" x="4673600" y="4032250"/>
          <p14:tracePt t="1413" x="4660900" y="4006850"/>
          <p14:tracePt t="1429" x="4654550" y="3987800"/>
          <p14:tracePt t="1446" x="4635500" y="3975100"/>
          <p14:tracePt t="1463" x="4635500" y="3917950"/>
          <p14:tracePt t="1463" x="4635500" y="3879850"/>
          <p14:tracePt t="1479" x="4686300" y="3752850"/>
          <p14:tracePt t="1496" x="4749800" y="3600450"/>
          <p14:tracePt t="1513" x="4800600" y="3467100"/>
          <p14:tracePt t="1529" x="4832350" y="3397250"/>
          <p14:tracePt t="1546" x="4838700" y="3282950"/>
          <p14:tracePt t="1563" x="4838700" y="3175000"/>
          <p14:tracePt t="1579" x="4838700" y="3130550"/>
          <p14:tracePt t="1596" x="4838700" y="3086100"/>
          <p14:tracePt t="1613" x="4787900" y="3041650"/>
          <p14:tracePt t="1629" x="4730750" y="2997200"/>
          <p14:tracePt t="1646" x="4660900" y="2946400"/>
          <p14:tracePt t="1663" x="4540250" y="2876550"/>
          <p14:tracePt t="1680" x="4445000" y="2838450"/>
          <p14:tracePt t="1696" x="4400550" y="2838450"/>
          <p14:tracePt t="1713" x="4349750" y="2838450"/>
          <p14:tracePt t="1729" x="4248150" y="2876550"/>
          <p14:tracePt t="1746" x="4114800" y="2940050"/>
          <p14:tracePt t="1763" x="3892550" y="3035300"/>
          <p14:tracePt t="1779" x="3676650" y="3105150"/>
          <p14:tracePt t="1796" x="3530600" y="3117850"/>
          <p14:tracePt t="1813" x="3403600" y="3130550"/>
          <p14:tracePt t="1829" x="3333750" y="3117850"/>
          <p14:tracePt t="1846" x="3257550" y="3035300"/>
          <p14:tracePt t="1863" x="3194050" y="2959100"/>
          <p14:tracePt t="1863" x="3181350" y="2946400"/>
          <p14:tracePt t="1880" x="3149600" y="2857500"/>
          <p14:tracePt t="1896" x="3155950" y="2806700"/>
          <p14:tracePt t="1913" x="3219450" y="2730500"/>
          <p14:tracePt t="1930" x="3340100" y="2667000"/>
          <p14:tracePt t="1946" x="3536950" y="2603500"/>
          <p14:tracePt t="1963" x="3835400" y="2559050"/>
          <p14:tracePt t="1980" x="4298950" y="2559050"/>
          <p14:tracePt t="1996" x="5143500" y="2451100"/>
          <p14:tracePt t="2013" x="5937250" y="2406650"/>
          <p14:tracePt t="2030" x="6502400" y="2406650"/>
          <p14:tracePt t="2046" x="6769100" y="2444750"/>
          <p14:tracePt t="2063" x="6851650" y="2470150"/>
          <p14:tracePt t="2063" x="6864350" y="2476500"/>
          <p14:tracePt t="2080" x="6864350" y="2520950"/>
          <p14:tracePt t="2096" x="6864350" y="2527300"/>
          <p14:tracePt t="2113" x="6864350" y="2546350"/>
          <p14:tracePt t="2130" x="6889750" y="2578100"/>
          <p14:tracePt t="2146" x="6896100" y="2578100"/>
          <p14:tracePt t="2163" x="6902450" y="2578100"/>
          <p14:tracePt t="2180" x="6896100" y="2578100"/>
          <p14:tracePt t="2199" x="6883400" y="2578100"/>
          <p14:tracePt t="2239" x="6877050" y="2578100"/>
          <p14:tracePt t="2271" x="6877050" y="2597150"/>
          <p14:tracePt t="2279" x="6877050" y="2603500"/>
          <p14:tracePt t="2296" x="6877050" y="2616200"/>
          <p14:tracePt t="2313" x="6877050" y="2654300"/>
          <p14:tracePt t="2330" x="6883400" y="2673350"/>
          <p14:tracePt t="2346" x="6896100" y="2698750"/>
          <p14:tracePt t="2363" x="6902450" y="2705100"/>
          <p14:tracePt t="2380" x="6921500" y="2705100"/>
          <p14:tracePt t="2396" x="6927850" y="2705100"/>
          <p14:tracePt t="2413" x="6934200" y="2717800"/>
          <p14:tracePt t="2431" x="6953250" y="2730500"/>
          <p14:tracePt t="2447" x="6959600" y="2736850"/>
          <p14:tracePt t="2463" x="6965950" y="2749550"/>
          <p14:tracePt t="2480" x="6972300" y="2755900"/>
          <p14:tracePt t="2496" x="6991350" y="2768600"/>
          <p14:tracePt t="2513" x="7004050" y="2781300"/>
          <p14:tracePt t="2530" x="7029450" y="2794000"/>
          <p14:tracePt t="2546" x="7054850" y="2813050"/>
          <p14:tracePt t="2563" x="7061200" y="2819400"/>
          <p14:tracePt t="2580" x="7080250" y="2832100"/>
          <p14:tracePt t="2596" x="7092950" y="2851150"/>
          <p14:tracePt t="2872" x="7092950" y="2857500"/>
          <p14:tracePt t="2888" x="7092950" y="2863850"/>
          <p14:tracePt t="2896" x="7092950" y="2882900"/>
          <p14:tracePt t="2913" x="7092950" y="2889250"/>
          <p14:tracePt t="2936" x="7092950" y="2895600"/>
          <p14:tracePt t="2946" x="7092950" y="2901950"/>
          <p14:tracePt t="2963" x="7092950" y="2921000"/>
          <p14:tracePt t="3256" x="7092950" y="2933700"/>
          <p14:tracePt t="3264" x="7080250" y="2990850"/>
          <p14:tracePt t="3280" x="6870700" y="3143250"/>
          <p14:tracePt t="3296" x="6311900" y="3409950"/>
          <p14:tracePt t="3313" x="5207000" y="3778250"/>
          <p14:tracePt t="3330" x="4051300" y="4070350"/>
          <p14:tracePt t="3347" x="3194050" y="4229100"/>
          <p14:tracePt t="3363" x="2774950" y="4279900"/>
          <p14:tracePt t="3380" x="2578100" y="4279900"/>
          <p14:tracePt t="3396" x="2520950" y="4273550"/>
          <p14:tracePt t="3413" x="2489200" y="4248150"/>
          <p14:tracePt t="3430" x="2438400" y="4159250"/>
          <p14:tracePt t="3447" x="2387600" y="4032250"/>
          <p14:tracePt t="3463" x="2324100" y="3892550"/>
          <p14:tracePt t="3464" x="2311400" y="3803650"/>
          <p14:tracePt t="3480" x="2279650" y="3657600"/>
          <p14:tracePt t="3496" x="2266950" y="3530600"/>
          <p14:tracePt t="3513" x="2266950" y="3352800"/>
          <p14:tracePt t="3530" x="2266950" y="3213100"/>
          <p14:tracePt t="3547" x="2254250" y="3054350"/>
          <p14:tracePt t="3563" x="2241550" y="2908300"/>
          <p14:tracePt t="3580" x="2216150" y="2762250"/>
          <p14:tracePt t="3596" x="2216150" y="2622550"/>
          <p14:tracePt t="3613" x="2216150" y="2514600"/>
          <p14:tracePt t="3630" x="2216150" y="2438400"/>
          <p14:tracePt t="3647" x="2216150" y="2381250"/>
          <p14:tracePt t="3663" x="2222500" y="2343150"/>
          <p14:tracePt t="3680" x="2241550" y="2298700"/>
          <p14:tracePt t="3697" x="2254250" y="2279650"/>
          <p14:tracePt t="3713" x="2260600" y="2260600"/>
          <p14:tracePt t="3730" x="2279650" y="2216150"/>
          <p14:tracePt t="3746" x="2298700" y="2190750"/>
          <p14:tracePt t="3763" x="2336800" y="2146300"/>
          <p14:tracePt t="3780" x="2343150" y="2120900"/>
          <p14:tracePt t="3797" x="2362200" y="2089150"/>
          <p14:tracePt t="3813" x="2362200" y="2057400"/>
          <p14:tracePt t="3830" x="2374900" y="2044700"/>
          <p14:tracePt t="3847" x="2381250" y="2038350"/>
          <p14:tracePt t="3863" x="2381250" y="2012950"/>
          <p14:tracePt t="4160" x="2387600" y="2012950"/>
          <p14:tracePt t="4296" x="2387600" y="2019300"/>
          <p14:tracePt t="4312" x="2387600" y="2038350"/>
          <p14:tracePt t="4336" x="2400300" y="2057400"/>
          <p14:tracePt t="4352" x="2419350" y="2076450"/>
          <p14:tracePt t="4360" x="2419350" y="2082800"/>
          <p14:tracePt t="4440" x="2432050" y="2082800"/>
          <p14:tracePt t="4448" x="2463800" y="2070100"/>
          <p14:tracePt t="4456" x="2520950" y="2038350"/>
          <p14:tracePt t="4464" x="2527300" y="2032000"/>
          <p14:tracePt t="4480" x="2603500" y="1987550"/>
          <p14:tracePt t="4497" x="2673350" y="1981200"/>
          <p14:tracePt t="4513" x="2736850" y="1981200"/>
          <p14:tracePt t="4530" x="2813050" y="1981200"/>
          <p14:tracePt t="4547" x="2895600" y="1968500"/>
          <p14:tracePt t="4563" x="2959100" y="1968500"/>
          <p14:tracePt t="4580" x="3016250" y="1968500"/>
          <p14:tracePt t="4597" x="3086100" y="1968500"/>
          <p14:tracePt t="4613" x="3175000" y="1968500"/>
          <p14:tracePt t="4630" x="3263900" y="1968500"/>
          <p14:tracePt t="4647" x="3333750" y="1968500"/>
          <p14:tracePt t="4664" x="3403600" y="1968500"/>
          <p14:tracePt t="4680" x="3473450" y="1968500"/>
          <p14:tracePt t="4697" x="3517900" y="1968500"/>
          <p14:tracePt t="4713" x="3562350" y="1974850"/>
          <p14:tracePt t="4730" x="3632200" y="2012950"/>
          <p14:tracePt t="4747" x="3714750" y="2057400"/>
          <p14:tracePt t="4764" x="3816350" y="2101850"/>
          <p14:tracePt t="4780" x="3911600" y="2108200"/>
          <p14:tracePt t="4797" x="4083050" y="2120900"/>
          <p14:tracePt t="4814" x="4241800" y="2120900"/>
          <p14:tracePt t="4830" x="4337050" y="2120900"/>
          <p14:tracePt t="4847" x="4400550" y="2120900"/>
          <p14:tracePt t="4864" x="4457700" y="2120900"/>
          <p14:tracePt t="4864" x="4483100" y="2120900"/>
          <p14:tracePt t="4880" x="4508500" y="2120900"/>
          <p14:tracePt t="4897" x="4552950" y="2120900"/>
          <p14:tracePt t="4914" x="4578350" y="2120900"/>
          <p14:tracePt t="4930" x="4622800" y="2108200"/>
          <p14:tracePt t="4947" x="4679950" y="2082800"/>
          <p14:tracePt t="4964" x="4724400" y="2063750"/>
          <p14:tracePt t="4980" x="4756150" y="2044700"/>
          <p14:tracePt t="4997" x="4781550" y="2038350"/>
          <p14:tracePt t="5014" x="4800600" y="2032000"/>
          <p14:tracePt t="5030" x="4806950" y="2025650"/>
          <p14:tracePt t="5056" x="4826000" y="2012950"/>
          <p14:tracePt t="5544" x="4806950" y="2012950"/>
          <p14:tracePt t="5552" x="4794250" y="2012950"/>
          <p14:tracePt t="5564" x="4775200" y="2012950"/>
          <p14:tracePt t="5580" x="4743450" y="2012950"/>
          <p14:tracePt t="5597" x="4711700" y="2012950"/>
          <p14:tracePt t="5614" x="4673600" y="2012950"/>
          <p14:tracePt t="5630" x="4641850" y="2012950"/>
          <p14:tracePt t="5647" x="4616450" y="2012950"/>
          <p14:tracePt t="5664" x="4546600" y="2012950"/>
          <p14:tracePt t="5680" x="4502150" y="2006600"/>
          <p14:tracePt t="5697" x="4470400" y="1981200"/>
          <p14:tracePt t="5714" x="4464050" y="1981200"/>
          <p14:tracePt t="5960" x="4457700" y="1981200"/>
          <p14:tracePt t="5968" x="4445000" y="1981200"/>
          <p14:tracePt t="5981" x="4432300" y="1981200"/>
          <p14:tracePt t="5997" x="4375150" y="1981200"/>
          <p14:tracePt t="6014" x="4279900" y="2006600"/>
          <p14:tracePt t="6030" x="4159250" y="2057400"/>
          <p14:tracePt t="6047" x="4038600" y="2114550"/>
          <p14:tracePt t="6064" x="3905250" y="2178050"/>
          <p14:tracePt t="6064" x="3810000" y="2216150"/>
          <p14:tracePt t="6080" x="3651250" y="2254250"/>
          <p14:tracePt t="6097" x="3365500" y="2298700"/>
          <p14:tracePt t="6114" x="3073400" y="2324100"/>
          <p14:tracePt t="6130" x="2806700" y="2349500"/>
          <p14:tracePt t="6147" x="2603500" y="2349500"/>
          <p14:tracePt t="6164" x="2438400" y="2343150"/>
          <p14:tracePt t="6180" x="2362200" y="2336800"/>
          <p14:tracePt t="6197" x="2305050" y="2317750"/>
          <p14:tracePt t="6214" x="2279650" y="2298700"/>
          <p14:tracePt t="6231" x="2247900" y="2292350"/>
          <p14:tracePt t="6247" x="2216150" y="2292350"/>
          <p14:tracePt t="6264" x="2190750" y="2286000"/>
          <p14:tracePt t="6264" x="2152650" y="2273300"/>
          <p14:tracePt t="6281" x="2120900" y="2266950"/>
          <p14:tracePt t="6297" x="2063750" y="2260600"/>
          <p14:tracePt t="6314" x="2019300" y="2260600"/>
          <p14:tracePt t="6331" x="1974850" y="2260600"/>
          <p14:tracePt t="6347" x="1930400" y="2260600"/>
          <p14:tracePt t="6364" x="1873250" y="2260600"/>
          <p14:tracePt t="6381" x="1835150" y="2279650"/>
          <p14:tracePt t="6397" x="1803400" y="2286000"/>
          <p14:tracePt t="6414" x="1778000" y="2305050"/>
          <p14:tracePt t="6431" x="1771650" y="2311400"/>
          <p14:tracePt t="6447" x="1765300" y="2311400"/>
          <p14:tracePt t="6560" x="1765300" y="2305050"/>
          <p14:tracePt t="6568" x="1771650" y="2292350"/>
          <p14:tracePt t="6584" x="1790700" y="2286000"/>
          <p14:tracePt t="6597" x="1797050" y="2286000"/>
          <p14:tracePt t="6614" x="1822450" y="2260600"/>
          <p14:tracePt t="6631" x="1841500" y="2254250"/>
          <p14:tracePt t="6647" x="1879600" y="2241550"/>
          <p14:tracePt t="6664" x="1924050" y="2203450"/>
          <p14:tracePt t="6665" x="1955800" y="2171700"/>
          <p14:tracePt t="6681" x="2000250" y="2133600"/>
          <p14:tracePt t="6697" x="2025650" y="2108200"/>
          <p14:tracePt t="6714" x="2038350" y="2101850"/>
          <p14:tracePt t="6731" x="2038350" y="2095500"/>
          <p14:tracePt t="8481" x="2038350" y="2076450"/>
          <p14:tracePt t="8497" x="2038350" y="2057400"/>
          <p14:tracePt t="9801" x="2038350" y="2051050"/>
          <p14:tracePt t="9809" x="2063750" y="2038350"/>
          <p14:tracePt t="9817" x="2139950" y="2038350"/>
          <p14:tracePt t="9831" x="2266950" y="2019300"/>
          <p14:tracePt t="9848" x="2527300" y="1968500"/>
          <p14:tracePt t="9865" x="2724150" y="1955800"/>
          <p14:tracePt t="9865" x="2813050" y="1924050"/>
          <p14:tracePt t="9881" x="2990850" y="1898650"/>
          <p14:tracePt t="9898" x="3086100" y="1892300"/>
          <p14:tracePt t="9915" x="3155950" y="1892300"/>
          <p14:tracePt t="9931" x="3232150" y="1892300"/>
          <p14:tracePt t="9948" x="3302000" y="1892300"/>
          <p14:tracePt t="9965" x="3365500" y="1892300"/>
          <p14:tracePt t="9981" x="3435350" y="1866900"/>
          <p14:tracePt t="9998" x="3517900" y="1860550"/>
          <p14:tracePt t="10015" x="3600450" y="1860550"/>
          <p14:tracePt t="10031" x="3689350" y="1847850"/>
          <p14:tracePt t="10048" x="3765550" y="1841500"/>
          <p14:tracePt t="10065" x="3841750" y="1841500"/>
          <p14:tracePt t="10065" x="3879850" y="1816100"/>
          <p14:tracePt t="10081" x="3924300" y="1816100"/>
          <p14:tracePt t="10098" x="3968750" y="1816100"/>
          <p14:tracePt t="10115" x="4025900" y="1816100"/>
          <p14:tracePt t="10131" x="4070350" y="1816100"/>
          <p14:tracePt t="10148" x="4127500" y="1816100"/>
          <p14:tracePt t="10165" x="4191000" y="1816100"/>
          <p14:tracePt t="10181" x="4248150" y="1816100"/>
          <p14:tracePt t="10198" x="4292600" y="1809750"/>
          <p14:tracePt t="10215" x="4324350" y="1803400"/>
          <p14:tracePt t="10231" x="4349750" y="1803400"/>
          <p14:tracePt t="10248" x="4381500" y="1790700"/>
          <p14:tracePt t="10265" x="4406900" y="1790700"/>
          <p14:tracePt t="10266" x="4419600" y="1790700"/>
          <p14:tracePt t="10281" x="4470400" y="1778000"/>
          <p14:tracePt t="10298" x="4476750" y="1778000"/>
          <p14:tracePt t="10315" x="4502150" y="1778000"/>
          <p14:tracePt t="10331" x="4508500" y="1778000"/>
          <p14:tracePt t="10361" x="4514850" y="1778000"/>
          <p14:tracePt t="10377" x="4521200" y="1784350"/>
          <p14:tracePt t="10401" x="4521200" y="1797050"/>
          <p14:tracePt t="10409" x="4521200" y="1809750"/>
          <p14:tracePt t="10417" x="4521200" y="1816100"/>
          <p14:tracePt t="10431" x="4502150" y="1841500"/>
          <p14:tracePt t="10448" x="4425950" y="1905000"/>
          <p14:tracePt t="10465" x="4337050" y="2000250"/>
          <p14:tracePt t="10465" x="4254500" y="2051050"/>
          <p14:tracePt t="10481" x="4114800" y="2139950"/>
          <p14:tracePt t="10498" x="4013200" y="2184400"/>
          <p14:tracePt t="10515" x="3968750" y="2203450"/>
          <p14:tracePt t="10532" x="3911600" y="2203450"/>
          <p14:tracePt t="10548" x="3867150" y="2203450"/>
          <p14:tracePt t="10565" x="3803650" y="2197100"/>
          <p14:tracePt t="10581" x="3708400" y="2178050"/>
          <p14:tracePt t="10598" x="3638550" y="2159000"/>
          <p14:tracePt t="10615" x="3581400" y="2152650"/>
          <p14:tracePt t="10632" x="3524250" y="2152650"/>
          <p14:tracePt t="10648" x="3460750" y="2152650"/>
          <p14:tracePt t="10665" x="3422650" y="2152650"/>
          <p14:tracePt t="10682" x="3397250" y="2152650"/>
          <p14:tracePt t="10698" x="3378200" y="2152650"/>
          <p14:tracePt t="10715" x="3365500" y="2152650"/>
          <p14:tracePt t="10732" x="3340100" y="2152650"/>
          <p14:tracePt t="10748" x="3327400" y="2152650"/>
          <p14:tracePt t="10765" x="3295650" y="2152650"/>
          <p14:tracePt t="10782" x="3282950" y="2152650"/>
          <p14:tracePt t="10798" x="3263900" y="2152650"/>
          <p14:tracePt t="10815" x="3251200" y="2139950"/>
          <p14:tracePt t="10832" x="3244850" y="2133600"/>
          <p14:tracePt t="10849" x="3225800" y="2133600"/>
          <p14:tracePt t="10874" x="3206750" y="2114550"/>
          <p14:tracePt t="11113" x="3219450" y="2114550"/>
          <p14:tracePt t="11121" x="3238500" y="2108200"/>
          <p14:tracePt t="11132" x="3251200" y="2108200"/>
          <p14:tracePt t="11148" x="3295650" y="2108200"/>
          <p14:tracePt t="11165" x="3365500" y="2108200"/>
          <p14:tracePt t="11182" x="3473450" y="2095500"/>
          <p14:tracePt t="11198" x="3568700" y="2082800"/>
          <p14:tracePt t="11215" x="3663950" y="2063750"/>
          <p14:tracePt t="11232" x="3708400" y="2063750"/>
          <p14:tracePt t="11248" x="3727450" y="2063750"/>
          <p14:tracePt t="11265" x="3759200" y="2063750"/>
          <p14:tracePt t="11265" x="3765550" y="2063750"/>
          <p14:tracePt t="11282" x="3784600" y="2063750"/>
          <p14:tracePt t="11298" x="3803650" y="2057400"/>
          <p14:tracePt t="11315" x="3829050" y="2057400"/>
          <p14:tracePt t="11332" x="3835400" y="2057400"/>
          <p14:tracePt t="11348" x="3841750" y="2057400"/>
          <p14:tracePt t="11365" x="3860800" y="2057400"/>
          <p14:tracePt t="11382" x="3867150" y="2057400"/>
          <p14:tracePt t="11398" x="3873500" y="2057400"/>
          <p14:tracePt t="11415" x="3879850" y="2057400"/>
          <p14:tracePt t="11432" x="3905250" y="2057400"/>
          <p14:tracePt t="11448" x="3917950" y="2057400"/>
          <p14:tracePt t="11465" x="3949700" y="2044700"/>
          <p14:tracePt t="11465" x="3956050" y="2044700"/>
          <p14:tracePt t="11482" x="3981450" y="2038350"/>
          <p14:tracePt t="11498" x="4006850" y="2038350"/>
          <p14:tracePt t="11515" x="4019550" y="2038350"/>
          <p14:tracePt t="11532" x="4025900" y="2038350"/>
          <p14:tracePt t="11548" x="4051300" y="2038350"/>
          <p14:tracePt t="11565" x="4057650" y="2038350"/>
          <p14:tracePt t="11582" x="4070350" y="2038350"/>
          <p14:tracePt t="11598" x="4089400" y="2038350"/>
          <p14:tracePt t="11615" x="4102100" y="2038350"/>
          <p14:tracePt t="11632" x="4108450" y="2038350"/>
          <p14:tracePt t="11648" x="4127500" y="2038350"/>
          <p14:tracePt t="11674" x="4133850" y="2038350"/>
          <p14:tracePt t="11721" x="4140200" y="2038350"/>
          <p14:tracePt t="11986" x="4146550" y="2038350"/>
          <p14:tracePt t="12010" x="4165600" y="2038350"/>
          <p14:tracePt t="12106" x="4171950" y="2038350"/>
          <p14:tracePt t="12330" x="4178300" y="2038350"/>
          <p14:tracePt t="12338" x="4184650" y="2038350"/>
          <p14:tracePt t="12349" x="4203700" y="2038350"/>
          <p14:tracePt t="12378" x="4210050" y="2038350"/>
          <p14:tracePt t="12426" x="4216400" y="2038350"/>
          <p14:tracePt t="12482" x="4222750" y="2038350"/>
          <p14:tracePt t="12506" x="4241800" y="2038350"/>
          <p14:tracePt t="12522" x="4248150" y="2038350"/>
          <p14:tracePt t="12530" x="4254500" y="2038350"/>
          <p14:tracePt t="12538" x="4260850" y="2038350"/>
          <p14:tracePt t="12554" x="4279900" y="2038350"/>
          <p14:tracePt t="12565" x="4286250" y="2038350"/>
          <p14:tracePt t="12582" x="4318000" y="2038350"/>
          <p14:tracePt t="12599" x="4381500" y="2038350"/>
          <p14:tracePt t="12615" x="4476750" y="2038350"/>
          <p14:tracePt t="12632" x="4546600" y="2019300"/>
          <p14:tracePt t="12649" x="4591050" y="2019300"/>
          <p14:tracePt t="12666" x="4629150" y="2019300"/>
          <p14:tracePt t="12682" x="4667250" y="2019300"/>
          <p14:tracePt t="12746" x="4673600" y="2019300"/>
          <p14:tracePt t="13154" x="4679950" y="2025650"/>
          <p14:tracePt t="13162" x="4692650" y="2025650"/>
          <p14:tracePt t="13170" x="4749800" y="2025650"/>
          <p14:tracePt t="13182" x="4832350" y="2025650"/>
          <p14:tracePt t="13199" x="5092700" y="2025650"/>
          <p14:tracePt t="13215" x="5353050" y="2025650"/>
          <p14:tracePt t="13232" x="5543550" y="2025650"/>
          <p14:tracePt t="13249" x="5664200" y="2038350"/>
          <p14:tracePt t="13265" x="5689600" y="2044700"/>
          <p14:tracePt t="13442" x="5695950" y="2057400"/>
          <p14:tracePt t="13450" x="5702300" y="2063750"/>
          <p14:tracePt t="13466" x="5721350" y="2070100"/>
          <p14:tracePt t="13482" x="5740400" y="2076450"/>
          <p14:tracePt t="13499" x="5784850" y="2095500"/>
          <p14:tracePt t="13516" x="5842000" y="2095500"/>
          <p14:tracePt t="13532" x="5930900" y="2095500"/>
          <p14:tracePt t="13549" x="6038850" y="2095500"/>
          <p14:tracePt t="13566" x="6165850" y="2082800"/>
          <p14:tracePt t="13582" x="6235700" y="2082800"/>
          <p14:tracePt t="13599" x="6267450" y="2070100"/>
          <p14:tracePt t="13818" x="6261100" y="2070100"/>
          <p14:tracePt t="13826" x="6254750" y="2070100"/>
          <p14:tracePt t="13834" x="6216650" y="2063750"/>
          <p14:tracePt t="13849" x="6210300" y="2057400"/>
          <p14:tracePt t="13866" x="6140450" y="2057400"/>
          <p14:tracePt t="13866" x="6096000" y="2044700"/>
          <p14:tracePt t="13882" x="6000750" y="2012950"/>
          <p14:tracePt t="13899" x="5867400" y="1987550"/>
          <p14:tracePt t="13916" x="5708650" y="1981200"/>
          <p14:tracePt t="13932" x="5467350" y="1981200"/>
          <p14:tracePt t="13949" x="5238750" y="1981200"/>
          <p14:tracePt t="13966" x="4997450" y="1981200"/>
          <p14:tracePt t="13982" x="4826000" y="1981200"/>
          <p14:tracePt t="13999" x="4679950" y="1981200"/>
          <p14:tracePt t="14016" x="4578350" y="1981200"/>
          <p14:tracePt t="14032" x="4483100" y="1981200"/>
          <p14:tracePt t="14049" x="4394200" y="1981200"/>
          <p14:tracePt t="14066" x="4254500" y="1993900"/>
          <p14:tracePt t="14082" x="4197350" y="2006600"/>
          <p14:tracePt t="14099" x="4152900" y="2012950"/>
          <p14:tracePt t="14116" x="4127500" y="2012950"/>
          <p14:tracePt t="14132" x="4121150" y="2012950"/>
          <p14:tracePt t="14149" x="4108450" y="2012950"/>
          <p14:tracePt t="14166" x="4102100" y="2012950"/>
          <p14:tracePt t="14182" x="4089400" y="2019300"/>
          <p14:tracePt t="14199" x="4083050" y="2019300"/>
          <p14:tracePt t="14216" x="4070350" y="2019300"/>
          <p14:tracePt t="14232" x="4064000" y="2019300"/>
          <p14:tracePt t="14249" x="4044950" y="2019300"/>
          <p14:tracePt t="14266" x="4013200" y="2038350"/>
          <p14:tracePt t="14282" x="3987800" y="2044700"/>
          <p14:tracePt t="14299" x="3968750" y="2051050"/>
          <p14:tracePt t="14316" x="3943350" y="2051050"/>
          <p14:tracePt t="14332" x="3898900" y="2051050"/>
          <p14:tracePt t="14349" x="3854450" y="2051050"/>
          <p14:tracePt t="14366" x="3784600" y="2051050"/>
          <p14:tracePt t="14382" x="3714750" y="2051050"/>
          <p14:tracePt t="14399" x="3663950" y="2051050"/>
          <p14:tracePt t="14416" x="3606800" y="2063750"/>
          <p14:tracePt t="14432" x="3549650" y="2070100"/>
          <p14:tracePt t="14449" x="3505200" y="2089150"/>
          <p14:tracePt t="14466" x="3454400" y="2101850"/>
          <p14:tracePt t="14466" x="3429000" y="2108200"/>
          <p14:tracePt t="14482" x="3371850" y="2127250"/>
          <p14:tracePt t="14499" x="3365500" y="2139950"/>
          <p14:tracePt t="14516" x="3340100" y="2139950"/>
          <p14:tracePt t="14532" x="3327400" y="2146300"/>
          <p14:tracePt t="14778" x="3327400" y="2133600"/>
          <p14:tracePt t="14786" x="3346450" y="2127250"/>
          <p14:tracePt t="14799" x="3371850" y="2114550"/>
          <p14:tracePt t="14816" x="3397250" y="2108200"/>
          <p14:tracePt t="14832" x="3422650" y="2101850"/>
          <p14:tracePt t="14849" x="3429000" y="2095500"/>
          <p14:tracePt t="14866" x="3435350" y="2095500"/>
          <p14:tracePt t="14883" x="3460750" y="2095500"/>
          <p14:tracePt t="14899" x="3467100" y="2095500"/>
          <p14:tracePt t="14922" x="3473450" y="2095500"/>
          <p14:tracePt t="14962" x="3498850" y="2095500"/>
          <p14:tracePt t="14994" x="3505200" y="2095500"/>
          <p14:tracePt t="15010" x="3517900" y="2095500"/>
          <p14:tracePt t="15026" x="3530600" y="2095500"/>
          <p14:tracePt t="15034" x="3549650" y="2095500"/>
          <p14:tracePt t="15049" x="3556000" y="2095500"/>
          <p14:tracePt t="15066" x="3581400" y="2095500"/>
          <p14:tracePt t="15066" x="3587750" y="2095500"/>
          <p14:tracePt t="15083" x="3606800" y="2095500"/>
          <p14:tracePt t="15099" x="3632200" y="2095500"/>
          <p14:tracePt t="15116" x="3657600" y="2095500"/>
          <p14:tracePt t="15133" x="3689350" y="2095500"/>
          <p14:tracePt t="15149" x="3714750" y="2095500"/>
          <p14:tracePt t="15166" x="3759200" y="2095500"/>
          <p14:tracePt t="15183" x="3803650" y="2095500"/>
          <p14:tracePt t="15199" x="3848100" y="2095500"/>
          <p14:tracePt t="15216" x="3886200" y="2095500"/>
          <p14:tracePt t="15233" x="3956050" y="2095500"/>
          <p14:tracePt t="15249" x="3981450" y="2095500"/>
          <p14:tracePt t="15266" x="4006850" y="2095500"/>
          <p14:tracePt t="15283" x="4038600" y="2108200"/>
          <p14:tracePt t="15338" x="4044950" y="2108200"/>
          <p14:tracePt t="15346" x="4051300" y="2114550"/>
          <p14:tracePt t="15378" x="4057650" y="2127250"/>
          <p14:tracePt t="15410" x="4076700" y="2127250"/>
          <p14:tracePt t="15426" x="4095750" y="2133600"/>
          <p14:tracePt t="15442" x="4121150" y="2133600"/>
          <p14:tracePt t="15450" x="4127500" y="2133600"/>
          <p14:tracePt t="15466" x="4133850" y="2133600"/>
          <p14:tracePt t="15466" x="4159250" y="2133600"/>
          <p14:tracePt t="15483" x="4178300" y="2133600"/>
          <p14:tracePt t="15499" x="4210050" y="2133600"/>
          <p14:tracePt t="15516" x="4222750" y="2127250"/>
          <p14:tracePt t="15533" x="4241800" y="2127250"/>
          <p14:tracePt t="15549" x="4254500" y="2127250"/>
          <p14:tracePt t="15566" x="4286250" y="2114550"/>
          <p14:tracePt t="15583" x="4292600" y="2114550"/>
          <p14:tracePt t="15599" x="4318000" y="2114550"/>
          <p14:tracePt t="15616" x="4324350" y="2114550"/>
          <p14:tracePt t="15875" x="4343400" y="2101850"/>
          <p14:tracePt t="15883" x="4349750" y="2095500"/>
          <p14:tracePt t="15899" x="4356100" y="2076450"/>
          <p14:tracePt t="15916" x="4362450" y="2070100"/>
          <p14:tracePt t="16107" x="4368800" y="2070100"/>
          <p14:tracePt t="16131" x="4375150" y="2063750"/>
          <p14:tracePt t="16139" x="4387850" y="2057400"/>
          <p14:tracePt t="16219" x="4400550" y="2057400"/>
          <p14:tracePt t="16251" x="4406900" y="2057400"/>
          <p14:tracePt t="16267" x="4419600" y="2057400"/>
          <p14:tracePt t="16275" x="4432300" y="2057400"/>
          <p14:tracePt t="16283" x="4438650" y="2057400"/>
          <p14:tracePt t="16299" x="4457700" y="2057400"/>
          <p14:tracePt t="16316" x="4470400" y="2057400"/>
          <p14:tracePt t="16333" x="4489450" y="2057400"/>
          <p14:tracePt t="16355" x="4495800" y="2057400"/>
          <p14:tracePt t="19091" x="4508500" y="2057400"/>
          <p14:tracePt t="19099" x="4514850" y="2057400"/>
          <p14:tracePt t="19117" x="4533900" y="2057400"/>
          <p14:tracePt t="19133" x="4552950" y="2057400"/>
          <p14:tracePt t="19150" x="4572000" y="2057400"/>
          <p14:tracePt t="19167" x="4597400" y="2057400"/>
          <p14:tracePt t="19184" x="4629150" y="2057400"/>
          <p14:tracePt t="19200" x="4654550" y="2057400"/>
          <p14:tracePt t="19217" x="4686300" y="2057400"/>
          <p14:tracePt t="19234" x="4718050" y="2057400"/>
          <p14:tracePt t="19250" x="4762500" y="2057400"/>
          <p14:tracePt t="19267" x="4819650" y="2057400"/>
          <p14:tracePt t="19267" x="4845050" y="2057400"/>
          <p14:tracePt t="19284" x="4953000" y="2044700"/>
          <p14:tracePt t="19300" x="5080000" y="2032000"/>
          <p14:tracePt t="19317" x="5175250" y="2019300"/>
          <p14:tracePt t="19334" x="5245100" y="2000250"/>
          <p14:tracePt t="19350" x="5276850" y="2000250"/>
          <p14:tracePt t="19367" x="5295900" y="2000250"/>
          <p14:tracePt t="19384" x="5327650" y="2000250"/>
          <p14:tracePt t="19400" x="5334000" y="2000250"/>
          <p14:tracePt t="19417" x="5359400" y="2000250"/>
          <p14:tracePt t="19434" x="5391150" y="2000250"/>
          <p14:tracePt t="19450" x="5410200" y="2000250"/>
          <p14:tracePt t="19467" x="5441950" y="2000250"/>
          <p14:tracePt t="19467" x="5473700" y="2000250"/>
          <p14:tracePt t="19484" x="5518150" y="2000250"/>
          <p14:tracePt t="19500" x="5562600" y="2000250"/>
          <p14:tracePt t="19517" x="5594350" y="1993900"/>
          <p14:tracePt t="19534" x="5632450" y="1993900"/>
          <p14:tracePt t="19550" x="5664200" y="1993900"/>
          <p14:tracePt t="19567" x="5670550" y="1993900"/>
          <p14:tracePt t="19584" x="5702300" y="1993900"/>
          <p14:tracePt t="19600" x="5708650" y="1993900"/>
          <p14:tracePt t="19617" x="5734050" y="1993900"/>
          <p14:tracePt t="19634" x="5759450" y="1993900"/>
          <p14:tracePt t="19650" x="5765800" y="1993900"/>
          <p14:tracePt t="19667" x="5772150" y="1993900"/>
          <p14:tracePt t="19684" x="5778500" y="1993900"/>
          <p14:tracePt t="19707" x="5784850" y="1993900"/>
          <p14:tracePt t="19723" x="5803900" y="1993900"/>
          <p14:tracePt t="19734" x="5810250" y="1993900"/>
          <p14:tracePt t="19750" x="5816600" y="1993900"/>
          <p14:tracePt t="19767" x="5822950" y="1993900"/>
          <p14:tracePt t="19784" x="5842000" y="1993900"/>
          <p14:tracePt t="19800" x="5848350" y="1993900"/>
          <p14:tracePt t="19817" x="5854700" y="1993900"/>
          <p14:tracePt t="19834" x="5861050" y="1993900"/>
          <p14:tracePt t="20292" x="5880100" y="1993900"/>
          <p14:tracePt t="20300" x="5886450" y="1993900"/>
          <p14:tracePt t="20317" x="5949950" y="1993900"/>
          <p14:tracePt t="20334" x="6026150" y="1993900"/>
          <p14:tracePt t="20350" x="6146800" y="1993900"/>
          <p14:tracePt t="20367" x="6242050" y="1993900"/>
          <p14:tracePt t="20384" x="6330950" y="1993900"/>
          <p14:tracePt t="20400" x="6388100" y="1993900"/>
          <p14:tracePt t="20417" x="6400800" y="1993900"/>
          <p14:tracePt t="20434" x="6419850" y="1993900"/>
          <p14:tracePt t="20524" x="6426200" y="1993900"/>
          <p14:tracePt t="20532" x="6432550" y="1993900"/>
          <p14:tracePt t="20540" x="6457950" y="1993900"/>
          <p14:tracePt t="20550" x="6464300" y="1993900"/>
          <p14:tracePt t="20567" x="6515100" y="1993900"/>
          <p14:tracePt t="20584" x="6572250" y="1993900"/>
          <p14:tracePt t="20600" x="6642100" y="1974850"/>
          <p14:tracePt t="20617" x="6661150" y="1974850"/>
          <p14:tracePt t="20634" x="6686550" y="1974850"/>
          <p14:tracePt t="20651" x="6692900" y="1974850"/>
          <p14:tracePt t="20667" x="6718300" y="1974850"/>
          <p14:tracePt t="20684" x="6724650" y="1974850"/>
          <p14:tracePt t="20708" x="6731000" y="1974850"/>
          <p14:tracePt t="20717" x="6737350" y="1974850"/>
          <p14:tracePt t="20734" x="6762750" y="1974850"/>
          <p14:tracePt t="20751" x="6775450" y="1974850"/>
          <p14:tracePt t="20767" x="6800850" y="1955800"/>
          <p14:tracePt t="20784" x="6807200" y="1949450"/>
          <p14:tracePt t="20801" x="6832600" y="1949450"/>
          <p14:tracePt t="20817" x="6845300" y="1943100"/>
          <p14:tracePt t="20834" x="6870700" y="1936750"/>
          <p14:tracePt t="20851" x="6889750" y="1936750"/>
          <p14:tracePt t="20867" x="6896100" y="1936750"/>
          <p14:tracePt t="20884" x="6921500" y="1917700"/>
          <p14:tracePt t="21676" x="6927850" y="1917700"/>
          <p14:tracePt t="21684" x="6934200" y="1911350"/>
          <p14:tracePt t="21740" x="6946900" y="1911350"/>
          <p14:tracePt t="21772" x="6965950" y="1898650"/>
          <p14:tracePt t="22316" x="6965950" y="1905000"/>
          <p14:tracePt t="22324" x="6978650" y="1949450"/>
          <p14:tracePt t="22334" x="6991350" y="2057400"/>
          <p14:tracePt t="22351" x="7054850" y="2273300"/>
          <p14:tracePt t="22368" x="7086600" y="2501900"/>
          <p14:tracePt t="22384" x="7099300" y="2711450"/>
          <p14:tracePt t="22401" x="7099300" y="2940050"/>
          <p14:tracePt t="22418" x="7073900" y="3181350"/>
          <p14:tracePt t="22434" x="7016750" y="3517900"/>
          <p14:tracePt t="22451" x="6946900" y="3829050"/>
          <p14:tracePt t="22468" x="6915150" y="4159250"/>
          <p14:tracePt t="22468" x="6902450" y="4298950"/>
          <p14:tracePt t="22484" x="6845300" y="4546600"/>
          <p14:tracePt t="22501" x="6832600" y="4775200"/>
          <p14:tracePt t="22518" x="6794500" y="4921250"/>
          <p14:tracePt t="22534" x="6794500" y="5016500"/>
          <p14:tracePt t="22551" x="6794500" y="5086350"/>
          <p14:tracePt t="22568" x="6813550" y="5105400"/>
          <p14:tracePt t="22584" x="6877050" y="5194300"/>
          <p14:tracePt t="22601" x="6927850" y="5257800"/>
          <p14:tracePt t="22618" x="7016750" y="5340350"/>
          <p14:tracePt t="22634" x="7016750" y="5422900"/>
          <p14:tracePt t="22651" x="6991350" y="5473700"/>
          <p14:tracePt t="23068" x="6991350" y="5480050"/>
          <p14:tracePt t="23076" x="6991350" y="5467350"/>
          <p14:tracePt t="23084" x="6991350" y="5422900"/>
          <p14:tracePt t="23101" x="7010400" y="5334000"/>
          <p14:tracePt t="23118" x="7010400" y="5308600"/>
          <p14:tracePt t="23134" x="6946900" y="5276850"/>
          <p14:tracePt t="23151" x="6870700" y="5257800"/>
          <p14:tracePt t="23168" x="6807200" y="5213350"/>
          <p14:tracePt t="23184" x="6762750" y="5137150"/>
          <p14:tracePt t="23201" x="6661150" y="4806950"/>
          <p14:tracePt t="23218" x="6673850" y="4737100"/>
          <p14:tracePt t="23234" x="6705600" y="4660900"/>
          <p14:tracePt t="23251" x="6705600" y="4648200"/>
          <p14:tracePt t="23268" x="6705600" y="4635500"/>
          <p14:tracePt t="23284" x="6705600" y="4629150"/>
          <p14:tracePt t="23316" x="6705600" y="4622800"/>
          <p14:tracePt t="23340" x="6705600" y="4597400"/>
          <p14:tracePt t="23364" x="6705600" y="4584700"/>
          <p14:tracePt t="23484" x="6705600" y="4578350"/>
          <p14:tracePt t="23492" x="6705600" y="4572000"/>
          <p14:tracePt t="23501" x="6686550" y="4546600"/>
          <p14:tracePt t="23518" x="6686550" y="4502150"/>
          <p14:tracePt t="23534" x="6686550" y="4445000"/>
          <p14:tracePt t="23551" x="6686550" y="4368800"/>
          <p14:tracePt t="23568" x="6686550" y="4305300"/>
          <p14:tracePt t="23585" x="6692900" y="4222750"/>
          <p14:tracePt t="23601" x="6692900" y="4146550"/>
          <p14:tracePt t="23618" x="6686550" y="4051300"/>
          <p14:tracePt t="23635" x="6661150" y="3937000"/>
          <p14:tracePt t="23651" x="6616700" y="3835400"/>
          <p14:tracePt t="23668" x="6597650" y="3721100"/>
          <p14:tracePt t="23685" x="6565900" y="3663950"/>
          <p14:tracePt t="23701" x="6546850" y="3587750"/>
          <p14:tracePt t="23718" x="6508750" y="3473450"/>
          <p14:tracePt t="23734" x="6489700" y="3346450"/>
          <p14:tracePt t="23751" x="6438900" y="3232150"/>
          <p14:tracePt t="23768" x="6426200" y="3175000"/>
          <p14:tracePt t="23784" x="6407150" y="3130550"/>
          <p14:tracePt t="23908" x="6407150" y="3124200"/>
          <p14:tracePt t="23916" x="6400800" y="3105150"/>
          <p14:tracePt t="23940" x="6400800" y="3098800"/>
          <p14:tracePt t="23956" x="6400800" y="3092450"/>
          <p14:tracePt t="23964" x="6388100" y="3086100"/>
          <p14:tracePt t="23972" x="6388100" y="3079750"/>
          <p14:tracePt t="23988" x="6381750" y="3060700"/>
          <p14:tracePt t="24001" x="6381750" y="3054350"/>
          <p14:tracePt t="24018" x="6381750" y="3048000"/>
          <p14:tracePt t="24044" x="6375400" y="3028950"/>
          <p14:tracePt t="24061" x="6369050" y="3022600"/>
          <p14:tracePt t="24084" x="6369050" y="3016250"/>
          <p14:tracePt t="24092" x="6369050" y="3009900"/>
          <p14:tracePt t="24101" x="6369050" y="2997200"/>
          <p14:tracePt t="24118" x="6362700" y="2990850"/>
          <p14:tracePt t="24156" x="6375400" y="2990850"/>
          <p14:tracePt t="24164" x="6432550" y="3016250"/>
          <p14:tracePt t="24173" x="6540500" y="3028950"/>
          <p14:tracePt t="24185" x="6623050" y="3028950"/>
          <p14:tracePt t="24201" x="6819900" y="3028950"/>
          <p14:tracePt t="24218" x="6934200" y="3028950"/>
          <p14:tracePt t="24235" x="7029450" y="3016250"/>
          <p14:tracePt t="24251" x="7048500" y="2990850"/>
          <p14:tracePt t="24268" x="7061200" y="2971800"/>
          <p14:tracePt t="24269" x="7067550" y="2965450"/>
          <p14:tracePt t="24340" x="7080250" y="2940050"/>
          <p14:tracePt t="24404" x="7080250" y="2933700"/>
          <p14:tracePt t="24412" x="7080250" y="2927350"/>
          <p14:tracePt t="24420" x="7080250" y="2908300"/>
          <p14:tracePt t="24435" x="7073900" y="2895600"/>
          <p14:tracePt t="24451" x="7061200" y="2857500"/>
          <p14:tracePt t="24468" x="7010400" y="2787650"/>
          <p14:tracePt t="24469" x="6959600" y="2743200"/>
          <p14:tracePt t="24485" x="6838950" y="2654300"/>
          <p14:tracePt t="24501" x="6629400" y="2514600"/>
          <p14:tracePt t="24518" x="6445250" y="2425700"/>
          <p14:tracePt t="24535" x="6223000" y="2330450"/>
          <p14:tracePt t="24551" x="6045200" y="2286000"/>
          <p14:tracePt t="24568" x="5899150" y="2266950"/>
          <p14:tracePt t="24585" x="5772150" y="2254250"/>
          <p14:tracePt t="24601" x="5626100" y="2228850"/>
          <p14:tracePt t="24618" x="5511800" y="2216150"/>
          <p14:tracePt t="24635" x="5353050" y="2222500"/>
          <p14:tracePt t="24651" x="5124450" y="2254250"/>
          <p14:tracePt t="24668" x="4756150" y="2305050"/>
          <p14:tracePt t="24685" x="4476750" y="2336800"/>
          <p14:tracePt t="24702" x="4159250" y="2393950"/>
          <p14:tracePt t="24718" x="3733800" y="2457450"/>
          <p14:tracePt t="24735" x="3340100" y="2520950"/>
          <p14:tracePt t="24751" x="2952750" y="2565400"/>
          <p14:tracePt t="24768" x="2622550" y="2565400"/>
          <p14:tracePt t="24785" x="2381250" y="2565400"/>
          <p14:tracePt t="24801" x="2209800" y="2565400"/>
          <p14:tracePt t="24819" x="2012950" y="2527300"/>
          <p14:tracePt t="24835" x="1758950" y="2457450"/>
          <p14:tracePt t="24851" x="1479550" y="2387600"/>
          <p14:tracePt t="24868" x="1174750" y="2317750"/>
          <p14:tracePt t="24869" x="1054100" y="2292350"/>
          <p14:tracePt t="24885" x="838200" y="2222500"/>
          <p14:tracePt t="24901" x="673100" y="2171700"/>
          <p14:tracePt t="24918" x="596900" y="2127250"/>
          <p14:tracePt t="24935" x="590550" y="2114550"/>
          <p14:tracePt t="24951" x="590550" y="2095500"/>
          <p14:tracePt t="24968" x="590550" y="2089150"/>
          <p14:tracePt t="24985" x="590550" y="2082800"/>
          <p14:tracePt t="25045" x="590550" y="2076450"/>
          <p14:tracePt t="25053" x="596900" y="2076450"/>
          <p14:tracePt t="25068" x="615950" y="2076450"/>
          <p14:tracePt t="25085" x="730250" y="2076450"/>
          <p14:tracePt t="25102" x="857250" y="2076450"/>
          <p14:tracePt t="25118" x="965200" y="2076450"/>
          <p14:tracePt t="25135" x="1060450" y="2076450"/>
          <p14:tracePt t="25151" x="1111250" y="2076450"/>
          <p14:tracePt t="25168" x="1155700" y="2076450"/>
          <p14:tracePt t="25185" x="1225550" y="2076450"/>
          <p14:tracePt t="25202" x="1289050" y="2076450"/>
          <p14:tracePt t="25218" x="1371600" y="2076450"/>
          <p14:tracePt t="25235" x="1447800" y="2076450"/>
          <p14:tracePt t="25252" x="1543050" y="2063750"/>
          <p14:tracePt t="25268" x="1682750" y="2012950"/>
          <p14:tracePt t="25269" x="1790700" y="1974850"/>
          <p14:tracePt t="25285" x="2006600" y="1924050"/>
          <p14:tracePt t="25302" x="2152650" y="1885950"/>
          <p14:tracePt t="25318" x="2260600" y="1835150"/>
          <p14:tracePt t="25335" x="2298700" y="1828800"/>
          <p14:tracePt t="25352" x="2305050" y="1828800"/>
          <p14:tracePt t="25368" x="2311400" y="1828800"/>
          <p14:tracePt t="25385" x="2324100" y="1828800"/>
          <p14:tracePt t="25421" x="2336800" y="1828800"/>
          <p14:tracePt t="25429" x="2336800" y="1835150"/>
          <p14:tracePt t="25437" x="2336800" y="1854200"/>
          <p14:tracePt t="25452" x="2336800" y="1879600"/>
          <p14:tracePt t="25468" x="2336800" y="1924050"/>
          <p14:tracePt t="25469" x="2336800" y="1943100"/>
          <p14:tracePt t="25485" x="2336800" y="1987550"/>
          <p14:tracePt t="25502" x="2343150" y="2019300"/>
          <p14:tracePt t="25518" x="2343150" y="2032000"/>
          <p14:tracePt t="25535" x="2343150" y="2044700"/>
          <p14:tracePt t="25552" x="2343150" y="2051050"/>
          <p14:tracePt t="25568" x="2343150" y="2057400"/>
          <p14:tracePt t="25585" x="2336800" y="2076450"/>
          <p14:tracePt t="25602" x="2311400" y="2076450"/>
          <p14:tracePt t="25618" x="2286000" y="2076450"/>
          <p14:tracePt t="25635" x="2254250" y="2076450"/>
          <p14:tracePt t="25652" x="2222500" y="2076450"/>
          <p14:tracePt t="25669" x="2190750" y="2076450"/>
          <p14:tracePt t="25685" x="2184400" y="2076450"/>
          <p14:tracePt t="25702" x="2171700" y="2076450"/>
          <p14:tracePt t="25718" x="2165350" y="2076450"/>
          <p14:tracePt t="25765" x="2159000" y="2076450"/>
          <p14:tracePt t="26037" x="2152650" y="2076450"/>
          <p14:tracePt t="26045" x="2146300" y="2076450"/>
          <p14:tracePt t="26053" x="2127250" y="2076450"/>
          <p14:tracePt t="26069" x="2114550" y="2076450"/>
          <p14:tracePt t="26093" x="2101850" y="2076450"/>
          <p14:tracePt t="26109" x="2095500" y="2076450"/>
          <p14:tracePt t="26229" x="2089150" y="2076450"/>
          <p14:tracePt t="26269" x="2089150" y="2070100"/>
          <p14:tracePt t="26309" x="2089150" y="2057400"/>
          <p14:tracePt t="26461" x="2089150" y="2051050"/>
          <p14:tracePt t="26621" x="2082800" y="2044700"/>
          <p14:tracePt t="26637" x="2076450" y="2044700"/>
          <p14:tracePt t="26645" x="2070100" y="2044700"/>
          <p14:tracePt t="26653" x="2057400" y="2044700"/>
          <p14:tracePt t="26669" x="2044700" y="2057400"/>
          <p14:tracePt t="26685" x="2025650" y="2070100"/>
          <p14:tracePt t="26709" x="2019300" y="2076450"/>
          <p14:tracePt t="26733" x="2012950" y="2076450"/>
          <p14:tracePt t="26781" x="2000250" y="2076450"/>
          <p14:tracePt t="26797" x="1987550" y="2076450"/>
          <p14:tracePt t="26933" x="1993900" y="2076450"/>
          <p14:tracePt t="26981" x="2000250" y="2070100"/>
          <p14:tracePt t="27101" x="2000250" y="2063750"/>
          <p14:tracePt t="27125" x="2006600" y="2044700"/>
          <p14:tracePt t="27189" x="2006600" y="2025650"/>
          <p14:tracePt t="28062" x="2006600" y="2032000"/>
          <p14:tracePt t="28221" x="2006600" y="2044700"/>
          <p14:tracePt t="28229" x="2006600" y="2051050"/>
          <p14:tracePt t="28246" x="2006600" y="2057400"/>
          <p14:tracePt t="28261" x="2006600" y="2070100"/>
          <p14:tracePt t="28269" x="2006600" y="2082800"/>
          <p14:tracePt t="28301" x="2006600" y="2089150"/>
          <p14:tracePt t="30862" x="2012950" y="2095500"/>
          <p14:tracePt t="30886" x="2038350" y="2095500"/>
          <p14:tracePt t="30894" x="2133600" y="2095500"/>
          <p14:tracePt t="30903" x="2305050" y="2127250"/>
          <p14:tracePt t="30920" x="2933700" y="2159000"/>
          <p14:tracePt t="30936" x="3505200" y="2159000"/>
          <p14:tracePt t="30953" x="3829050" y="2159000"/>
          <p14:tracePt t="30970" x="4019550" y="2159000"/>
          <p14:tracePt t="30986" x="4127500" y="2159000"/>
          <p14:tracePt t="31003" x="4152900" y="2159000"/>
          <p14:tracePt t="31020" x="4165600" y="2159000"/>
          <p14:tracePt t="31062" x="4178300" y="2159000"/>
          <p14:tracePt t="31142" x="4191000" y="2159000"/>
          <p14:tracePt t="31182" x="4197350" y="2159000"/>
          <p14:tracePt t="31326" x="4203700" y="2159000"/>
          <p14:tracePt t="31334" x="4203700" y="2152650"/>
          <p14:tracePt t="31342" x="4203700" y="2139950"/>
          <p14:tracePt t="31353" x="4203700" y="2127250"/>
          <p14:tracePt t="31370" x="4203700" y="2095500"/>
          <p14:tracePt t="31386" x="4203700" y="2082800"/>
          <p14:tracePt t="31403" x="4203700" y="2057400"/>
          <p14:tracePt t="31430" x="4203700" y="2051050"/>
          <p14:tracePt t="31870" x="4203700" y="2082800"/>
          <p14:tracePt t="31878" x="4191000" y="2133600"/>
          <p14:tracePt t="31887" x="4165600" y="2209800"/>
          <p14:tracePt t="31903" x="4127500" y="2425700"/>
          <p14:tracePt t="31920" x="4095750" y="2705100"/>
          <p14:tracePt t="31936" x="4038600" y="2965450"/>
          <p14:tracePt t="31953" x="4000500" y="3213100"/>
          <p14:tracePt t="31970" x="3962400" y="3409950"/>
          <p14:tracePt t="31986" x="3937000" y="3498850"/>
          <p14:tracePt t="32003" x="3917950" y="3543300"/>
          <p14:tracePt t="32022" x="3917950" y="3575050"/>
          <p14:tracePt t="32036" x="3911600" y="3581400"/>
          <p14:tracePt t="32053" x="3892550" y="3600450"/>
          <p14:tracePt t="32070" x="3886200" y="3606800"/>
          <p14:tracePt t="32086" x="3873500" y="3625850"/>
          <p14:tracePt t="32103" x="3867150" y="3625850"/>
          <p14:tracePt t="32120" x="3848100" y="3644900"/>
          <p14:tracePt t="32136" x="3841750" y="3644900"/>
          <p14:tracePt t="32153" x="3816350" y="3657600"/>
          <p14:tracePt t="32170" x="3784600" y="3663950"/>
          <p14:tracePt t="32186" x="3740150" y="3676650"/>
          <p14:tracePt t="32203" x="3670300" y="3683000"/>
          <p14:tracePt t="32220" x="3594100" y="3683000"/>
          <p14:tracePt t="32237" x="3498850" y="3714750"/>
          <p14:tracePt t="32253" x="3371850" y="3727450"/>
          <p14:tracePt t="32270" x="3168650" y="3765550"/>
          <p14:tracePt t="32287" x="3073400" y="3771900"/>
          <p14:tracePt t="32303" x="2965450" y="3784600"/>
          <p14:tracePt t="32320" x="2895600" y="3797300"/>
          <p14:tracePt t="32337" x="2800350" y="3803650"/>
          <p14:tracePt t="32353" x="2755900" y="3816350"/>
          <p14:tracePt t="32370" x="2711450" y="3822700"/>
          <p14:tracePt t="32387" x="2667000" y="3822700"/>
          <p14:tracePt t="32403" x="2635250" y="3822700"/>
          <p14:tracePt t="32420" x="2603500" y="3822700"/>
          <p14:tracePt t="32437" x="2590800" y="3822700"/>
          <p14:tracePt t="32453" x="2552700" y="3835400"/>
          <p14:tracePt t="32470" x="2546350" y="3835400"/>
          <p14:tracePt t="32718" x="2559050" y="3835400"/>
          <p14:tracePt t="32734" x="2565400" y="3835400"/>
          <p14:tracePt t="32742" x="2578100" y="3835400"/>
          <p14:tracePt t="32758" x="2597150" y="3822700"/>
          <p14:tracePt t="32782" x="2603500" y="3810000"/>
          <p14:tracePt t="32806" x="2622550" y="3803650"/>
          <p14:tracePt t="32831" x="2628900" y="3797300"/>
          <p14:tracePt t="33167" x="2622550" y="3797300"/>
          <p14:tracePt t="33174" x="2603500" y="3778250"/>
          <p14:tracePt t="33191" x="2597150" y="3778250"/>
          <p14:tracePt t="33203" x="2590800" y="3771900"/>
          <p14:tracePt t="33222" x="2584450" y="3765550"/>
          <p14:tracePt t="35031" x="2590800" y="3765550"/>
          <p14:tracePt t="35151" x="2597150" y="3765550"/>
          <p14:tracePt t="35167" x="2603500" y="3765550"/>
          <p14:tracePt t="35199" x="2622550" y="3765550"/>
          <p14:tracePt t="35215" x="2628900" y="3759200"/>
          <p14:tracePt t="35263" x="2635250" y="3759200"/>
          <p14:tracePt t="36095" x="2628900" y="3759200"/>
          <p14:tracePt t="36608" x="2622550" y="3759200"/>
          <p14:tracePt t="36623" x="2603500" y="3759200"/>
          <p14:tracePt t="36647" x="2597150" y="3759200"/>
          <p14:tracePt t="44857" x="2603500" y="3759200"/>
          <p14:tracePt t="45434" x="2622550" y="3759200"/>
          <p14:tracePt t="45489" x="2628900" y="3759200"/>
          <p14:tracePt t="45585" x="2635250" y="3759200"/>
          <p14:tracePt t="45617" x="2641600" y="3759200"/>
          <p14:tracePt t="45713" x="2660650" y="3759200"/>
          <p14:tracePt t="46674" x="2667000" y="3759200"/>
          <p14:tracePt t="46682" x="2667000" y="3765550"/>
          <p14:tracePt t="46690" x="2667000" y="3771900"/>
          <p14:tracePt t="46706" x="2673350" y="3790950"/>
          <p14:tracePt t="46723" x="2673350" y="3810000"/>
          <p14:tracePt t="46740" x="2679700" y="3835400"/>
          <p14:tracePt t="46756" x="2679700" y="3848100"/>
          <p14:tracePt t="46773" x="2686050" y="3860800"/>
          <p14:tracePt t="46790" x="2686050" y="3879850"/>
          <p14:tracePt t="46806" x="2705100" y="3898900"/>
          <p14:tracePt t="46823" x="2717800" y="3905250"/>
          <p14:tracePt t="46840" x="2724150" y="3911600"/>
          <p14:tracePt t="46857" x="2730500" y="3930650"/>
          <p14:tracePt t="46873" x="2743200" y="3943350"/>
          <p14:tracePt t="46874" x="2755900" y="3956050"/>
          <p14:tracePt t="46890" x="2762250" y="3968750"/>
          <p14:tracePt t="46907" x="2768600" y="3981450"/>
          <p14:tracePt t="46923" x="2781300" y="4000500"/>
          <p14:tracePt t="46940" x="2794000" y="4025900"/>
          <p14:tracePt t="46957" x="2800350" y="4038600"/>
          <p14:tracePt t="46973" x="2806700" y="4057650"/>
          <p14:tracePt t="46994" x="2819400" y="4064000"/>
          <p14:tracePt t="47010" x="2825750" y="4070350"/>
          <p14:tracePt t="47026" x="2832100" y="4089400"/>
          <p14:tracePt t="47040" x="2838450" y="4095750"/>
          <p14:tracePt t="47057" x="2844800" y="4102100"/>
          <p14:tracePt t="47073" x="2857500" y="4127500"/>
          <p14:tracePt t="47090" x="2870200" y="4146550"/>
          <p14:tracePt t="47107" x="2876550" y="4159250"/>
          <p14:tracePt t="47123" x="2876550" y="4165600"/>
          <p14:tracePt t="47140" x="2901950" y="4191000"/>
          <p14:tracePt t="47157" x="2901950" y="4197350"/>
          <p14:tracePt t="47173" x="2914650" y="4216400"/>
          <p14:tracePt t="47190" x="2914650" y="4222750"/>
          <p14:tracePt t="47207" x="2927350" y="4241800"/>
          <p14:tracePt t="47223" x="2940050" y="4260850"/>
          <p14:tracePt t="47240" x="2946400" y="4298950"/>
          <p14:tracePt t="47257" x="2959100" y="4318000"/>
          <p14:tracePt t="47273" x="2965450" y="4337050"/>
          <p14:tracePt t="47290" x="2990850" y="4375150"/>
          <p14:tracePt t="47307" x="3003550" y="4387850"/>
          <p14:tracePt t="47330" x="3009900" y="4400550"/>
          <p14:tracePt t="47340" x="3009900" y="4406900"/>
          <p14:tracePt t="47362" x="3016250" y="4413250"/>
          <p14:tracePt t="47373" x="3022600" y="4419600"/>
          <p14:tracePt t="47394" x="3022600" y="4425950"/>
          <p14:tracePt t="47407" x="3028950" y="4432300"/>
          <p14:tracePt t="47423" x="3041650" y="4451350"/>
          <p14:tracePt t="47440" x="3048000" y="4464050"/>
          <p14:tracePt t="47457" x="3060700" y="4483100"/>
          <p14:tracePt t="47474" x="3060700" y="4489450"/>
          <p14:tracePt t="47490" x="3073400" y="4502150"/>
          <p14:tracePt t="47507" x="3079750" y="4508500"/>
          <p14:tracePt t="47523" x="3079750" y="4521200"/>
          <p14:tracePt t="47540" x="3086100" y="4527550"/>
          <p14:tracePt t="47557" x="3098800" y="4540250"/>
          <p14:tracePt t="47573" x="3105150" y="4546600"/>
          <p14:tracePt t="47590" x="3111500" y="4565650"/>
          <p14:tracePt t="47607" x="3124200" y="4578350"/>
          <p14:tracePt t="47623" x="3136900" y="4591050"/>
          <p14:tracePt t="47640" x="3143250" y="4597400"/>
          <p14:tracePt t="47657" x="3149600" y="4610100"/>
          <p14:tracePt t="47674" x="3155950" y="4616450"/>
          <p14:tracePt t="47690" x="3155950" y="4629150"/>
          <p14:tracePt t="47707" x="3168650" y="4635500"/>
          <p14:tracePt t="47723" x="3181350" y="4648200"/>
          <p14:tracePt t="48202" x="3181350" y="4641850"/>
          <p14:tracePt t="48218" x="3181350" y="4635500"/>
          <p14:tracePt t="48242" x="3181350" y="4629150"/>
          <p14:tracePt t="48266" x="3181350" y="4616450"/>
          <p14:tracePt t="51379" x="3187700" y="4603750"/>
          <p14:tracePt t="51531" x="3200400" y="4597400"/>
          <p14:tracePt t="51547" x="3206750" y="4597400"/>
          <p14:tracePt t="51571" x="3219450" y="4603750"/>
          <p14:tracePt t="51667" x="3225800" y="4597400"/>
          <p14:tracePt t="54371" x="3219450" y="4591050"/>
          <p14:tracePt t="54419" x="3213100" y="4591050"/>
          <p14:tracePt t="54451" x="3206750" y="4591050"/>
          <p14:tracePt t="54523" x="3187700" y="4591050"/>
          <p14:tracePt t="54563" x="3181350" y="4591050"/>
          <p14:tracePt t="54603" x="3175000" y="4591050"/>
          <p14:tracePt t="54643" x="3168650" y="4591050"/>
          <p14:tracePt t="55388" x="3187700" y="4603750"/>
          <p14:tracePt t="55396" x="3206750" y="4622800"/>
          <p14:tracePt t="55409" x="3213100" y="4629150"/>
          <p14:tracePt t="55425" x="3244850" y="4660900"/>
          <p14:tracePt t="55442" x="3276600" y="4699000"/>
          <p14:tracePt t="55459" x="3314700" y="4730750"/>
          <p14:tracePt t="55475" x="3359150" y="4775200"/>
          <p14:tracePt t="55476" x="3365500" y="4781550"/>
          <p14:tracePt t="55492" x="3390900" y="4800600"/>
          <p14:tracePt t="55516" x="3409950" y="4819650"/>
          <p14:tracePt t="55532" x="3416300" y="4826000"/>
          <p14:tracePt t="55548" x="3422650" y="4832350"/>
          <p14:tracePt t="55580" x="3429000" y="4838700"/>
          <p14:tracePt t="55604" x="3435350" y="4838700"/>
          <p14:tracePt t="55628" x="3448050" y="4838700"/>
          <p14:tracePt t="55636" x="3454400" y="4845050"/>
          <p14:tracePt t="55652" x="3460750" y="4857750"/>
          <p14:tracePt t="55668" x="3467100" y="4857750"/>
          <p14:tracePt t="55684" x="3486150" y="4864100"/>
          <p14:tracePt t="55708" x="3498850" y="4864100"/>
          <p14:tracePt t="55716" x="3505200" y="4864100"/>
          <p14:tracePt t="55725" x="3517900" y="4870450"/>
          <p14:tracePt t="55742" x="3549650" y="4876800"/>
          <p14:tracePt t="55759" x="3581400" y="4876800"/>
          <p14:tracePt t="55775" x="3606800" y="4895850"/>
          <p14:tracePt t="55792" x="3638550" y="4908550"/>
          <p14:tracePt t="55809" x="3670300" y="4914900"/>
          <p14:tracePt t="55825" x="3676650" y="4914900"/>
          <p14:tracePt t="55842" x="3714750" y="4921250"/>
          <p14:tracePt t="55884" x="3721100" y="4921250"/>
          <p14:tracePt t="55892" x="3727450" y="4927600"/>
          <p14:tracePt t="55900" x="3733800" y="4940300"/>
          <p14:tracePt t="55916" x="3740150" y="4946650"/>
          <p14:tracePt t="55925" x="3759200" y="4946650"/>
          <p14:tracePt t="55942" x="3790950" y="4959350"/>
          <p14:tracePt t="55959" x="3816350" y="4978400"/>
          <p14:tracePt t="55975" x="3835400" y="4984750"/>
          <p14:tracePt t="56292" x="3848100" y="4991100"/>
          <p14:tracePt t="56332" x="3835400" y="5016500"/>
          <p14:tracePt t="56356" x="3829050" y="5035550"/>
          <p14:tracePt t="56420" x="3816350" y="5041900"/>
          <p14:tracePt t="56540" x="3803650" y="5041900"/>
          <p14:tracePt t="56564" x="3797300" y="5041900"/>
          <p14:tracePt t="56604" x="3790950" y="5035550"/>
          <p14:tracePt t="56612" x="3778250" y="5029200"/>
          <p14:tracePt t="56652" x="3778250" y="5022850"/>
          <p14:tracePt t="56724" x="3784600" y="5016500"/>
          <p14:tracePt t="56900" x="3790950" y="5003800"/>
          <p14:tracePt t="56924" x="3797300" y="5003800"/>
          <p14:tracePt t="56948" x="3803650" y="5003800"/>
          <p14:tracePt t="62398" x="3822700" y="5003800"/>
          <p14:tracePt t="62405" x="3829050" y="5003800"/>
          <p14:tracePt t="62413" x="3835400" y="5003800"/>
          <p14:tracePt t="62427" x="3841750" y="5003800"/>
          <p14:tracePt t="62443" x="3854450" y="5003800"/>
          <p14:tracePt t="62460" x="3867150" y="5003800"/>
          <p14:tracePt t="62477" x="3873500" y="5003800"/>
          <p14:tracePt t="62493" x="3879850" y="5003800"/>
          <p14:tracePt t="62510" x="3886200" y="5010150"/>
          <p14:tracePt t="62527" x="3892550" y="5010150"/>
          <p14:tracePt t="62549" x="3911600" y="5016500"/>
          <p14:tracePt t="62565" x="3930650" y="5035550"/>
          <p14:tracePt t="62581" x="3937000" y="5035550"/>
          <p14:tracePt t="62593" x="3943350" y="5035550"/>
          <p14:tracePt t="62610" x="3975100" y="5048250"/>
          <p14:tracePt t="62627" x="4013200" y="5060950"/>
          <p14:tracePt t="62644" x="4038600" y="5080000"/>
          <p14:tracePt t="62660" x="4076700" y="5086350"/>
          <p14:tracePt t="62677" x="4102100" y="5105400"/>
          <p14:tracePt t="62694" x="4114800" y="5111750"/>
          <p14:tracePt t="62710" x="4121150" y="5118100"/>
          <p14:tracePt t="62727" x="4140200" y="5118100"/>
          <p14:tracePt t="62744" x="4152900" y="5124450"/>
          <p14:tracePt t="62760" x="4171950" y="5137150"/>
          <p14:tracePt t="62777" x="4184650" y="5137150"/>
          <p14:tracePt t="62794" x="4203700" y="5149850"/>
          <p14:tracePt t="62810" x="4229100" y="5162550"/>
          <p14:tracePt t="62827" x="4235450" y="5168900"/>
          <p14:tracePt t="62844" x="4241800" y="5168900"/>
          <p14:tracePt t="62861" x="4260850" y="5175250"/>
          <p14:tracePt t="62885" x="4267200" y="5175250"/>
          <p14:tracePt t="62902" x="4273550" y="5187950"/>
          <p14:tracePt t="62917" x="4279900" y="5194300"/>
          <p14:tracePt t="62933" x="4292600" y="5200650"/>
          <p14:tracePt t="62997" x="4305300" y="5207000"/>
          <p14:tracePt t="63029" x="4311650" y="5207000"/>
          <p14:tracePt t="63045" x="4324350" y="5207000"/>
          <p14:tracePt t="63053" x="4330700" y="5213350"/>
          <p14:tracePt t="63117" x="4343400" y="5213350"/>
          <p14:tracePt t="63165" x="4362450" y="5232400"/>
          <p14:tracePt t="63237" x="4368800" y="5232400"/>
          <p14:tracePt t="63277" x="4375150" y="5232400"/>
          <p14:tracePt t="63286" x="4387850" y="5232400"/>
          <p14:tracePt t="63325" x="4394200" y="5232400"/>
          <p14:tracePt t="63373" x="4400550" y="5238750"/>
          <p14:tracePt t="69767" x="4394200" y="5238750"/>
          <p14:tracePt t="69783" x="4381500" y="5238750"/>
          <p14:tracePt t="69791" x="4375150" y="5238750"/>
          <p14:tracePt t="69799" x="4368800" y="5238750"/>
          <p14:tracePt t="69815" x="4362450" y="5238750"/>
          <p14:tracePt t="69831" x="4356100" y="5238750"/>
          <p14:tracePt t="69847" x="4349750" y="5238750"/>
          <p14:tracePt t="69863" x="4324350" y="5232400"/>
          <p14:tracePt t="70383" x="4324350" y="5226050"/>
          <p14:tracePt t="70615" x="4330700" y="5226050"/>
          <p14:tracePt t="70671" x="4343400" y="5226050"/>
          <p14:tracePt t="70735" x="4356100" y="5226050"/>
          <p14:tracePt t="70815" x="4362450" y="5232400"/>
          <p14:tracePt t="70823" x="4368800" y="5238750"/>
          <p14:tracePt t="70839" x="4368800" y="5251450"/>
          <p14:tracePt t="70855" x="4375150" y="5276850"/>
          <p14:tracePt t="70903" x="4375150" y="5283200"/>
          <p14:tracePt t="71095" x="4375150" y="5270500"/>
          <p14:tracePt t="71119" x="4375150" y="5264150"/>
          <p14:tracePt t="71135" x="4375150" y="5251450"/>
          <p14:tracePt t="71151" x="4375150" y="5238750"/>
          <p14:tracePt t="71167" x="4375150" y="5232400"/>
          <p14:tracePt t="71175" x="4375150" y="5226050"/>
          <p14:tracePt t="71183" x="4375150" y="5213350"/>
          <p14:tracePt t="71195" x="4375150" y="5200650"/>
          <p14:tracePt t="71212" x="4375150" y="5187950"/>
          <p14:tracePt t="71229" x="4375150" y="5156200"/>
          <p14:tracePt t="71245" x="4375150" y="5130800"/>
          <p14:tracePt t="71262" x="4375150" y="5124450"/>
          <p14:tracePt t="71279" x="4375150" y="5118100"/>
          <p14:tracePt t="71463" x="4375150" y="5124450"/>
          <p14:tracePt t="71471" x="4375150" y="5137150"/>
          <p14:tracePt t="71479" x="4375150" y="5149850"/>
          <p14:tracePt t="71496" x="4375150" y="5181600"/>
          <p14:tracePt t="71512" x="4375150" y="5207000"/>
          <p14:tracePt t="71529" x="4394200" y="5232400"/>
          <p14:tracePt t="71546" x="4400550" y="5238750"/>
          <p14:tracePt t="71562" x="4406900" y="5251450"/>
          <p14:tracePt t="71579" x="4419600" y="5276850"/>
          <p14:tracePt t="71596" x="4419600" y="5283200"/>
          <p14:tracePt t="71612" x="4432300" y="5302250"/>
          <p14:tracePt t="71800" x="4432300" y="5276850"/>
          <p14:tracePt t="71815" x="4432300" y="5270500"/>
          <p14:tracePt t="71823" x="4425950" y="5264150"/>
          <p14:tracePt t="71831" x="4425950" y="5251450"/>
          <p14:tracePt t="71846" x="4413250" y="5232400"/>
          <p14:tracePt t="71863" x="4413250" y="5226050"/>
          <p14:tracePt t="71879" x="4400550" y="5207000"/>
          <p14:tracePt t="71911" x="4387850" y="5200650"/>
          <p14:tracePt t="71968" x="4387850" y="5194300"/>
          <p14:tracePt t="71991" x="4381500" y="5187950"/>
          <p14:tracePt t="72159" x="4381500" y="5194300"/>
          <p14:tracePt t="72167" x="4381500" y="5200650"/>
          <p14:tracePt t="72183" x="4381500" y="5207000"/>
          <p14:tracePt t="72199" x="4381500" y="5226050"/>
          <p14:tracePt t="72215" x="4381500" y="5232400"/>
          <p14:tracePt t="72229" x="4381500" y="5238750"/>
          <p14:tracePt t="72246" x="4381500" y="5264150"/>
          <p14:tracePt t="72262" x="4381500" y="5276850"/>
          <p14:tracePt t="72279" x="4381500" y="5321300"/>
          <p14:tracePt t="72279" x="4381500" y="5327650"/>
          <p14:tracePt t="72296" x="4381500" y="5346700"/>
          <p14:tracePt t="72312" x="4381500" y="5353050"/>
          <p14:tracePt t="72329" x="4394200" y="5372100"/>
          <p14:tracePt t="72432" x="4394200" y="5359400"/>
          <p14:tracePt t="72440" x="4394200" y="5353050"/>
          <p14:tracePt t="72447" x="4394200" y="5346700"/>
          <p14:tracePt t="72462" x="4394200" y="5321300"/>
          <p14:tracePt t="72479" x="4394200" y="5308600"/>
          <p14:tracePt t="72480" x="4394200" y="5302250"/>
          <p14:tracePt t="72496" x="4394200" y="5276850"/>
          <p14:tracePt t="72512" x="4394200" y="5264150"/>
          <p14:tracePt t="72529" x="4394200" y="5245100"/>
          <p14:tracePt t="72546" x="4394200" y="5226050"/>
          <p14:tracePt t="72562" x="4394200" y="5207000"/>
          <p14:tracePt t="72579" x="4394200" y="5200650"/>
          <p14:tracePt t="72596" x="4394200" y="5194300"/>
          <p14:tracePt t="72612" x="4394200" y="5187950"/>
          <p14:tracePt t="72629" x="4394200" y="5168900"/>
          <p14:tracePt t="72936" x="4394200" y="5187950"/>
          <p14:tracePt t="72968" x="4400550" y="5200650"/>
          <p14:tracePt t="73000" x="4400550" y="5213350"/>
          <p14:tracePt t="73024" x="4400550" y="5226050"/>
          <p14:tracePt t="73072" x="4400550" y="5232400"/>
          <p14:tracePt t="73104" x="4400550" y="5238750"/>
          <p14:tracePt t="73112" x="4400550" y="5251450"/>
          <p14:tracePt t="73128" x="4400550" y="5264150"/>
          <p14:tracePt t="73144" x="4400550" y="5270500"/>
          <p14:tracePt t="73168" x="4400550" y="5276850"/>
          <p14:tracePt t="73240" x="4400550" y="5289550"/>
          <p14:tracePt t="73328" x="4394200" y="5289550"/>
          <p14:tracePt t="73336" x="4387850" y="5283200"/>
          <p14:tracePt t="73360" x="4375150" y="5270500"/>
          <p14:tracePt t="73384" x="4368800" y="5264150"/>
          <p14:tracePt t="73392" x="4362450" y="5257800"/>
          <p14:tracePt t="73408" x="4356100" y="5245100"/>
          <p14:tracePt t="73424" x="4356100" y="5238750"/>
          <p14:tracePt t="73432" x="4356100" y="5226050"/>
          <p14:tracePt t="73446" x="4349750" y="5219700"/>
          <p14:tracePt t="73463" x="4349750" y="5207000"/>
          <p14:tracePt t="73479" x="4349750" y="5194300"/>
          <p14:tracePt t="73496" x="4349750" y="5187950"/>
          <p14:tracePt t="73696" x="4349750" y="5181600"/>
          <p14:tracePt t="73720" x="4356100" y="5181600"/>
          <p14:tracePt t="73728" x="4362450" y="5187950"/>
          <p14:tracePt t="73736" x="4368800" y="5194300"/>
          <p14:tracePt t="73752" x="4368800" y="5200650"/>
          <p14:tracePt t="73763" x="4381500" y="5213350"/>
          <p14:tracePt t="73800" x="4394200" y="5226050"/>
          <p14:tracePt t="82554" x="4394200" y="5232400"/>
          <p14:tracePt t="83562" x="4394200" y="5245100"/>
          <p14:tracePt t="83578" x="4387850" y="5245100"/>
          <p14:tracePt t="83610" x="4362450" y="5238750"/>
          <p14:tracePt t="84194" x="4362450" y="5232400"/>
          <p14:tracePt t="84258" x="4368800" y="5232400"/>
          <p14:tracePt t="84410" x="4375150" y="5226050"/>
          <p14:tracePt t="84418" x="4387850" y="5226050"/>
          <p14:tracePt t="84432" x="4394200" y="5219700"/>
          <p14:tracePt t="84450" x="4400550" y="5219700"/>
          <p14:tracePt t="84474" x="4406900" y="5219700"/>
          <p14:tracePt t="84994" x="4400550" y="5219700"/>
          <p14:tracePt t="85043" x="4394200" y="5219700"/>
          <p14:tracePt t="85891" x="4394200" y="5238750"/>
          <p14:tracePt t="86851" x="4400550" y="5245100"/>
          <p14:tracePt t="87171" x="4406900" y="5245100"/>
          <p14:tracePt t="87283" x="4413250" y="5238750"/>
          <p14:tracePt t="92300" x="4406900" y="5238750"/>
          <p14:tracePt t="92364" x="4394200" y="5232400"/>
          <p14:tracePt t="96117" x="4394200" y="5238750"/>
          <p14:tracePt t="96125" x="4394200" y="5251450"/>
          <p14:tracePt t="96141" x="4394200" y="5270500"/>
          <p14:tracePt t="96151" x="4394200" y="5276850"/>
          <p14:tracePt t="96168" x="4400550" y="5283200"/>
          <p14:tracePt t="96185" x="4406900" y="5295900"/>
          <p14:tracePt t="96201" x="4413250" y="5314950"/>
          <p14:tracePt t="96218" x="4419600" y="5321300"/>
          <p14:tracePt t="96235" x="4438650" y="5334000"/>
          <p14:tracePt t="96251" x="4445000" y="5340350"/>
          <p14:tracePt t="96268" x="4457700" y="5359400"/>
          <p14:tracePt t="96285" x="4483100" y="5372100"/>
          <p14:tracePt t="96285" x="4508500" y="5378450"/>
          <p14:tracePt t="96301" x="4521200" y="5397500"/>
          <p14:tracePt t="96318" x="4540250" y="5403850"/>
          <p14:tracePt t="96335" x="4552950" y="5410200"/>
          <p14:tracePt t="96373" x="4584700" y="5429250"/>
          <p14:tracePt t="96437" x="4591050" y="5429250"/>
          <p14:tracePt t="96445" x="4597400" y="5429250"/>
          <p14:tracePt t="96453" x="4603750" y="5429250"/>
          <p14:tracePt t="96468" x="4622800" y="5429250"/>
          <p14:tracePt t="96485" x="4629150" y="5429250"/>
          <p14:tracePt t="96501" x="4667250" y="5429250"/>
          <p14:tracePt t="96518" x="4679950" y="5429250"/>
          <p14:tracePt t="96535" x="4718050" y="5429250"/>
          <p14:tracePt t="96551" x="4762500" y="5429250"/>
          <p14:tracePt t="96568" x="4838700" y="5429250"/>
          <p14:tracePt t="96585" x="4914900" y="5429250"/>
          <p14:tracePt t="96601" x="5010150" y="5429250"/>
          <p14:tracePt t="96618" x="5067300" y="5429250"/>
          <p14:tracePt t="96635" x="5111750" y="5429250"/>
          <p14:tracePt t="96651" x="5143500" y="5429250"/>
          <p14:tracePt t="96668" x="5162550" y="5429250"/>
          <p14:tracePt t="96685" x="5207000" y="5429250"/>
          <p14:tracePt t="96702" x="5226050" y="5429250"/>
          <p14:tracePt t="96718" x="5270500" y="5429250"/>
          <p14:tracePt t="96735" x="5314950" y="5429250"/>
          <p14:tracePt t="96751" x="5359400" y="5429250"/>
          <p14:tracePt t="96768" x="5397500" y="5429250"/>
          <p14:tracePt t="96785" x="5429250" y="5429250"/>
          <p14:tracePt t="96801" x="5461000" y="5429250"/>
          <p14:tracePt t="96818" x="5486400" y="5429250"/>
          <p14:tracePt t="96835" x="5499100" y="5429250"/>
          <p14:tracePt t="96851" x="5511800" y="5429250"/>
          <p14:tracePt t="96868" x="5518150" y="5429250"/>
          <p14:tracePt t="96885" x="5524500" y="5429250"/>
          <p14:tracePt t="96901" x="5537200" y="5429250"/>
          <p14:tracePt t="96918" x="5556250" y="5429250"/>
          <p14:tracePt t="96935" x="5575300" y="5429250"/>
          <p14:tracePt t="96951" x="5588000" y="5429250"/>
          <p14:tracePt t="96968" x="5600700" y="5429250"/>
          <p14:tracePt t="96985" x="5632450" y="5429250"/>
          <p14:tracePt t="97001" x="5657850" y="5429250"/>
          <p14:tracePt t="97018" x="5670550" y="5429250"/>
          <p14:tracePt t="97035" x="5676900" y="5429250"/>
          <p14:tracePt t="97051" x="5702300" y="5429250"/>
          <p14:tracePt t="97068" x="5708650" y="5429250"/>
          <p14:tracePt t="97085" x="5734050" y="5429250"/>
          <p14:tracePt t="97085" x="5746750" y="5429250"/>
          <p14:tracePt t="97101" x="5772150" y="5429250"/>
          <p14:tracePt t="97118" x="5784850" y="5429250"/>
          <p14:tracePt t="97135" x="5816600" y="5429250"/>
          <p14:tracePt t="97151" x="5861050" y="5429250"/>
          <p14:tracePt t="97168" x="5905500" y="5422900"/>
          <p14:tracePt t="97185" x="5943600" y="5410200"/>
          <p14:tracePt t="97202" x="5956300" y="5410200"/>
          <p14:tracePt t="97218" x="5981700" y="5410200"/>
          <p14:tracePt t="97235" x="5994400" y="5410200"/>
          <p14:tracePt t="97252" x="6019800" y="5410200"/>
          <p14:tracePt t="97268" x="6032500" y="5410200"/>
          <p14:tracePt t="97285" x="6064250" y="5410200"/>
          <p14:tracePt t="97302" x="6076950" y="5410200"/>
          <p14:tracePt t="97318" x="6102350" y="5410200"/>
          <p14:tracePt t="97335" x="6115050" y="5410200"/>
          <p14:tracePt t="97352" x="6140450" y="5410200"/>
          <p14:tracePt t="97368" x="6153150" y="5410200"/>
          <p14:tracePt t="97385" x="6178550" y="5410200"/>
          <p14:tracePt t="97402" x="6184900" y="5410200"/>
          <p14:tracePt t="97418" x="6203950" y="5410200"/>
          <p14:tracePt t="97435" x="6216650" y="5410200"/>
          <p14:tracePt t="97452" x="6229350" y="5410200"/>
          <p14:tracePt t="97468" x="6242050" y="5410200"/>
          <p14:tracePt t="97485" x="6261100" y="5410200"/>
          <p14:tracePt t="97485" x="6267450" y="5410200"/>
          <p14:tracePt t="97502" x="6286500" y="5410200"/>
          <p14:tracePt t="97518" x="6305550" y="5410200"/>
          <p14:tracePt t="97535" x="6324600" y="5410200"/>
          <p14:tracePt t="97552" x="6362700" y="5410200"/>
          <p14:tracePt t="97568" x="6375400" y="5410200"/>
          <p14:tracePt t="97585" x="6400800" y="5410200"/>
          <p14:tracePt t="97602" x="6413500" y="5410200"/>
          <p14:tracePt t="97618" x="6438900" y="5410200"/>
          <p14:tracePt t="97635" x="6457950" y="5416550"/>
          <p14:tracePt t="97652" x="6496050" y="5416550"/>
          <p14:tracePt t="97668" x="6521450" y="5429250"/>
          <p14:tracePt t="97685" x="6572250" y="5429250"/>
          <p14:tracePt t="97702" x="6604000" y="5429250"/>
          <p14:tracePt t="97718" x="6623050" y="5429250"/>
          <p14:tracePt t="97735" x="6648450" y="5429250"/>
          <p14:tracePt t="97752" x="6661150" y="5429250"/>
          <p14:tracePt t="97768" x="6686550" y="5429250"/>
          <p14:tracePt t="97785" x="6718300" y="5441950"/>
          <p14:tracePt t="97802" x="6737350" y="5441950"/>
          <p14:tracePt t="97818" x="6756400" y="5441950"/>
          <p14:tracePt t="97835" x="6775450" y="5441950"/>
          <p14:tracePt t="97852" x="6813550" y="5441950"/>
          <p14:tracePt t="97868" x="6858000" y="5441950"/>
          <p14:tracePt t="97885" x="6902450" y="5441950"/>
          <p14:tracePt t="97885" x="6908800" y="5441950"/>
          <p14:tracePt t="97902" x="6940550" y="5435600"/>
          <p14:tracePt t="97918" x="6978650" y="5429250"/>
          <p14:tracePt t="97935" x="6991350" y="5429250"/>
          <p14:tracePt t="97952" x="7029450" y="5429250"/>
          <p14:tracePt t="97968" x="7080250" y="5422900"/>
          <p14:tracePt t="97985" x="7099300" y="5422900"/>
          <p14:tracePt t="98002" x="7118350" y="5422900"/>
          <p14:tracePt t="98018" x="7137400" y="5422900"/>
          <p14:tracePt t="98035" x="7156450" y="5410200"/>
          <p14:tracePt t="98052" x="7175500" y="5410200"/>
          <p14:tracePt t="98068" x="7188200" y="5410200"/>
          <p14:tracePt t="98085" x="7200900" y="5397500"/>
          <p14:tracePt t="98086" x="7207250" y="5397500"/>
          <p14:tracePt t="98102" x="7226300" y="5391150"/>
          <p14:tracePt t="98118" x="7245350" y="5391150"/>
          <p14:tracePt t="98135" x="7264400" y="5384800"/>
          <p14:tracePt t="98152" x="7283450" y="5384800"/>
          <p14:tracePt t="98168" x="7302500" y="5384800"/>
          <p14:tracePt t="98185" x="7321550" y="5384800"/>
          <p14:tracePt t="98202" x="7346950" y="5384800"/>
          <p14:tracePt t="98218" x="7372350" y="5372100"/>
          <p14:tracePt t="98235" x="7385050" y="5372100"/>
          <p14:tracePt t="98252" x="7410450" y="5372100"/>
          <p14:tracePt t="98268" x="7435850" y="5365750"/>
          <p14:tracePt t="98285" x="7442200" y="5359400"/>
          <p14:tracePt t="98302" x="7454900" y="5353050"/>
          <p14:tracePt t="98318" x="7461250" y="5353050"/>
          <p14:tracePt t="98335" x="7480300" y="5353050"/>
          <p14:tracePt t="98352" x="7493000" y="5353050"/>
          <p14:tracePt t="98368" x="7518400" y="5353050"/>
          <p14:tracePt t="98494" x="7524750" y="5353050"/>
          <p14:tracePt t="98518" x="7531100" y="5353050"/>
          <p14:tracePt t="98542" x="7537450" y="5353050"/>
          <p14:tracePt t="98550" x="7543800" y="5353050"/>
          <p14:tracePt t="98557" x="7556500" y="5353050"/>
          <p14:tracePt t="98568" x="7569200" y="5353050"/>
          <p14:tracePt t="98585" x="7600950" y="5353050"/>
          <p14:tracePt t="98602" x="7645400" y="5353050"/>
          <p14:tracePt t="98618" x="7727950" y="5353050"/>
          <p14:tracePt t="98635" x="7791450" y="5353050"/>
          <p14:tracePt t="98652" x="7835900" y="5353050"/>
          <p14:tracePt t="98669" x="7867650" y="5353050"/>
          <p14:tracePt t="98685" x="7918450" y="5353050"/>
          <p14:tracePt t="98702" x="7962900" y="5353050"/>
          <p14:tracePt t="98719" x="7994650" y="5353050"/>
          <p14:tracePt t="98735" x="8013700" y="5353050"/>
          <p14:tracePt t="98752" x="8039100" y="5353050"/>
          <p14:tracePt t="98769" x="8045450" y="5353050"/>
          <p14:tracePt t="98934" x="8051800" y="5359400"/>
          <p14:tracePt t="98958" x="8051800" y="5365750"/>
          <p14:tracePt t="98966" x="8051800" y="5384800"/>
          <p14:tracePt t="98974" x="8051800" y="5391150"/>
          <p14:tracePt t="98990" x="8051800" y="5397500"/>
          <p14:tracePt t="99002" x="8051800" y="5403850"/>
          <p14:tracePt t="99019" x="8051800" y="5422900"/>
          <p14:tracePt t="99038" x="8051800" y="5429250"/>
          <p14:tracePt t="99054" x="8051800" y="5435600"/>
          <p14:tracePt t="99078" x="8051800" y="5441950"/>
          <p14:tracePt t="99094" x="8051800" y="5461000"/>
          <p14:tracePt t="99110" x="8051800" y="5467350"/>
          <p14:tracePt t="99126" x="8051800" y="5473700"/>
          <p14:tracePt t="99135" x="8051800" y="5480050"/>
          <p14:tracePt t="99152" x="8051800" y="5492750"/>
          <p14:tracePt t="99169" x="8051800" y="5505450"/>
          <p14:tracePt t="99185" x="8051800" y="5511800"/>
          <p14:tracePt t="99202" x="8058150" y="5518150"/>
          <p14:tracePt t="99219" x="8089900" y="5518150"/>
          <p14:tracePt t="99235" x="8134350" y="5518150"/>
          <p14:tracePt t="99252" x="8178800" y="5505450"/>
          <p14:tracePt t="99302" x="8191500" y="5505450"/>
          <p14:tracePt t="99334" x="8191500" y="5511800"/>
          <p14:tracePt t="99342" x="8191500" y="5530850"/>
          <p14:tracePt t="99352" x="8191500" y="5537200"/>
          <p14:tracePt t="99369" x="8191500" y="5568950"/>
          <p14:tracePt t="99385" x="8191500" y="5594350"/>
          <p14:tracePt t="99402" x="8166100" y="5638800"/>
          <p14:tracePt t="99419" x="8147050" y="5676900"/>
          <p14:tracePt t="99435" x="8121650" y="5702300"/>
          <p14:tracePt t="99452" x="8115300" y="5708650"/>
          <p14:tracePt t="99470" x="8108950" y="5715000"/>
          <p14:tracePt t="99502" x="8102600" y="5721350"/>
          <p14:tracePt t="99534" x="8096250" y="5734050"/>
          <p14:tracePt t="99542" x="8083550" y="5746750"/>
          <p14:tracePt t="99552" x="8077200" y="5765800"/>
          <p14:tracePt t="99569" x="8077200" y="5797550"/>
          <p14:tracePt t="99585" x="8077200" y="5822950"/>
          <p14:tracePt t="99602" x="8077200" y="5829300"/>
          <p14:tracePt t="99646" x="8077200" y="5835650"/>
          <p14:tracePt t="99662" x="8096250" y="5822950"/>
          <p14:tracePt t="99678" x="8096250" y="5797550"/>
          <p14:tracePt t="99686" x="8089900" y="5772150"/>
          <p14:tracePt t="99694" x="8089900" y="5753100"/>
          <p14:tracePt t="99702" x="8089900" y="5727700"/>
          <p14:tracePt t="99719" x="8083550" y="5676900"/>
          <p14:tracePt t="99735" x="8083550" y="5664200"/>
          <p14:tracePt t="99752" x="8077200" y="5657850"/>
          <p14:tracePt t="99806" x="8077200" y="5645150"/>
          <p14:tracePt t="99846" x="8077200" y="5638800"/>
          <p14:tracePt t="99854" x="8064500" y="5632450"/>
          <p14:tracePt t="99862" x="8064500" y="5626100"/>
          <p14:tracePt t="99870" x="8058150" y="5619750"/>
          <p14:tracePt t="99885" x="8051800" y="5613400"/>
          <p14:tracePt t="99902" x="8045450" y="5613400"/>
          <p14:tracePt t="99919" x="8039100" y="5600700"/>
          <p14:tracePt t="99935" x="8007350" y="5594350"/>
          <p14:tracePt t="99952" x="7988300" y="5581650"/>
          <p14:tracePt t="99969" x="7975600" y="5568950"/>
          <p14:tracePt t="99990" x="7969250" y="5562600"/>
          <p14:tracePt t="100006" x="7956550" y="5562600"/>
          <p14:tracePt t="100022" x="7943850" y="5556250"/>
          <p14:tracePt t="100036" x="7924800" y="5537200"/>
          <p14:tracePt t="100052" x="7918450" y="5530850"/>
          <p14:tracePt t="100069" x="7918450" y="5499100"/>
          <p14:tracePt t="100086" x="7918450" y="5467350"/>
          <p14:tracePt t="100086" x="7918450" y="5461000"/>
          <p14:tracePt t="100102" x="7918450" y="5441950"/>
          <p14:tracePt t="100126" x="7918450" y="5429250"/>
          <p14:tracePt t="100136" x="7918450" y="5422900"/>
          <p14:tracePt t="100158" x="7924800" y="5403850"/>
          <p14:tracePt t="100169" x="7937500" y="5397500"/>
          <p14:tracePt t="100186" x="7943850" y="5378450"/>
          <p14:tracePt t="100202" x="7956550" y="5372100"/>
          <p14:tracePt t="100219" x="7975600" y="5359400"/>
          <p14:tracePt t="100236" x="7994650" y="5340350"/>
          <p14:tracePt t="100252" x="8007350" y="5334000"/>
          <p14:tracePt t="100269" x="8013700" y="5321300"/>
          <p14:tracePt t="100358" x="8020050" y="5327650"/>
          <p14:tracePt t="100366" x="8020050" y="5334000"/>
          <p14:tracePt t="100374" x="8020050" y="5340350"/>
          <p14:tracePt t="100386" x="8020050" y="5346700"/>
          <p14:tracePt t="100402" x="8007350" y="5378450"/>
          <p14:tracePt t="100422" x="8001000" y="5391150"/>
          <p14:tracePt t="100438" x="8001000" y="5403850"/>
          <p14:tracePt t="100452" x="8001000" y="5410200"/>
          <p14:tracePt t="100469" x="8001000" y="5416550"/>
          <p14:tracePt t="100486" x="7994650" y="5429250"/>
          <p14:tracePt t="100534" x="7994650" y="5441950"/>
          <p14:tracePt t="100550" x="7994650" y="5448300"/>
          <p14:tracePt t="100558" x="7994650" y="5454650"/>
          <p14:tracePt t="100590" x="7988300" y="5467350"/>
          <p14:tracePt t="100630" x="7988300" y="5480050"/>
          <p14:tracePt t="100638" x="7981950" y="5486400"/>
          <p14:tracePt t="100726" x="7969250" y="5486400"/>
          <p14:tracePt t="100775" x="7969250" y="5480050"/>
          <p14:tracePt t="100846" x="7969250" y="5461000"/>
          <p14:tracePt t="100854" x="7969250" y="5454650"/>
          <p14:tracePt t="100869" x="7975600" y="5448300"/>
          <p14:tracePt t="100886" x="7981950" y="5441950"/>
          <p14:tracePt t="100902" x="7988300" y="5435600"/>
          <p14:tracePt t="100926" x="7994650" y="5435600"/>
          <p14:tracePt t="101734" x="8001000" y="5435600"/>
          <p14:tracePt t="101750" x="8020050" y="5435600"/>
          <p14:tracePt t="101758" x="8032750" y="5435600"/>
          <p14:tracePt t="101769" x="8051800" y="5435600"/>
          <p14:tracePt t="101786" x="8083550" y="5435600"/>
          <p14:tracePt t="101803" x="8102600" y="5435600"/>
          <p14:tracePt t="101819" x="8115300" y="5435600"/>
          <p14:tracePt t="101836" x="8121650" y="5435600"/>
          <p14:tracePt t="101854" x="8128000" y="5435600"/>
          <p14:tracePt t="101869" x="8134350" y="5435600"/>
          <p14:tracePt t="101886" x="8147050" y="5435600"/>
          <p14:tracePt t="101886" x="8159750" y="5429250"/>
          <p14:tracePt t="101903" x="8159750" y="5410200"/>
          <p14:tracePt t="101919" x="8159750" y="5403850"/>
          <p14:tracePt t="101936" x="8159750" y="5391150"/>
          <p14:tracePt t="102046" x="8166100" y="5378450"/>
          <p14:tracePt t="102070" x="8178800" y="5378450"/>
          <p14:tracePt t="102078" x="8191500" y="5378450"/>
          <p14:tracePt t="102086" x="8197850" y="5378450"/>
          <p14:tracePt t="102103" x="8242300" y="5391150"/>
          <p14:tracePt t="102119" x="8274050" y="5391150"/>
          <p14:tracePt t="102136" x="8318500" y="5391150"/>
          <p14:tracePt t="102153" x="8401050" y="5391150"/>
          <p14:tracePt t="102169" x="8464550" y="5391150"/>
          <p14:tracePt t="102186" x="8470900" y="5391150"/>
          <p14:tracePt t="102222" x="8477250" y="5391150"/>
          <p14:tracePt t="102230" x="8477250" y="5378450"/>
          <p14:tracePt t="102238" x="8477250" y="5346700"/>
          <p14:tracePt t="102253" x="8477250" y="5321300"/>
          <p14:tracePt t="102269" x="8477250" y="5213350"/>
          <p14:tracePt t="102286" x="8451850" y="5099050"/>
          <p14:tracePt t="102286" x="8413750" y="5041900"/>
          <p14:tracePt t="102303" x="8375650" y="4889500"/>
          <p14:tracePt t="102319" x="8337550" y="4762500"/>
          <p14:tracePt t="102336" x="8293100" y="4629150"/>
          <p14:tracePt t="102353" x="8293100" y="4470400"/>
          <p14:tracePt t="102369" x="8293100" y="4311650"/>
          <p14:tracePt t="102386" x="8299450" y="4114800"/>
          <p14:tracePt t="102403" x="8350250" y="3937000"/>
          <p14:tracePt t="102419" x="8413750" y="3714750"/>
          <p14:tracePt t="102436" x="8439150" y="3536950"/>
          <p14:tracePt t="102453" x="8439150" y="3397250"/>
          <p14:tracePt t="102469" x="8439150" y="3308350"/>
          <p14:tracePt t="102486" x="8439150" y="3225800"/>
          <p14:tracePt t="102487" x="8439150" y="3213100"/>
          <p14:tracePt t="102503" x="8432800" y="3175000"/>
          <p14:tracePt t="102519" x="8420100" y="3149600"/>
          <p14:tracePt t="102536" x="8413750" y="3124200"/>
          <p14:tracePt t="102558" x="8413750" y="3105150"/>
          <p14:tracePt t="102569" x="8407400" y="3098800"/>
          <p14:tracePt t="102591" x="8407400" y="3092450"/>
          <p14:tracePt t="102606" x="8407400" y="3086100"/>
          <p14:tracePt t="102631" x="8407400" y="3067050"/>
          <p14:tracePt t="102815" x="8394700" y="3060700"/>
          <p14:tracePt t="102823" x="8369300" y="3060700"/>
          <p14:tracePt t="102836" x="8305800" y="3054350"/>
          <p14:tracePt t="102853" x="8172450" y="3003550"/>
          <p14:tracePt t="102869" x="8013700" y="2914650"/>
          <p14:tracePt t="102886" x="7886700" y="2787650"/>
          <p14:tracePt t="102886" x="7867650" y="2724150"/>
          <p14:tracePt t="102903" x="7835900" y="2527300"/>
          <p14:tracePt t="102919" x="7842250" y="2355850"/>
          <p14:tracePt t="102936" x="7924800" y="2165350"/>
          <p14:tracePt t="102953" x="7975600" y="1949450"/>
          <p14:tracePt t="102970" x="8001000" y="1771650"/>
          <p14:tracePt t="102986" x="8001000" y="1644650"/>
          <p14:tracePt t="103003" x="8001000" y="1549400"/>
          <p14:tracePt t="103020" x="7975600" y="1441450"/>
          <p14:tracePt t="103036" x="7962900" y="1384300"/>
          <p14:tracePt t="103053" x="7956550" y="1333500"/>
          <p14:tracePt t="103070" x="7956550" y="1289050"/>
          <p14:tracePt t="103086" x="7950200" y="1250950"/>
          <p14:tracePt t="103103" x="7950200" y="1244600"/>
          <p14:tracePt t="103175" x="7950200" y="1225550"/>
          <p14:tracePt t="103247" x="7950200" y="1231900"/>
          <p14:tracePt t="103255" x="7950200" y="1244600"/>
          <p14:tracePt t="103271" x="7950200" y="1250950"/>
          <p14:tracePt t="103287" x="7950200" y="1257300"/>
          <p14:tracePt t="103303" x="7950200" y="1270000"/>
          <p14:tracePt t="103320" x="7931150" y="1295400"/>
          <p14:tracePt t="103336" x="7893050" y="1301750"/>
          <p14:tracePt t="103353" x="7848600" y="1320800"/>
          <p14:tracePt t="103370" x="7823200" y="1320800"/>
          <p14:tracePt t="103386" x="7759700" y="1320800"/>
          <p14:tracePt t="103403" x="7734300" y="1320800"/>
          <p14:tracePt t="103420" x="7715250" y="1320800"/>
          <p14:tracePt t="103436" x="7702550" y="1320800"/>
          <p14:tracePt t="103453" x="7677150" y="1301750"/>
          <p14:tracePt t="103470" x="7670800" y="1295400"/>
          <p14:tracePt t="103486" x="7670800" y="1263650"/>
          <p14:tracePt t="103487" x="7670800" y="1250950"/>
          <p14:tracePt t="103503" x="7670800" y="1244600"/>
          <p14:tracePt t="103527" x="7670800" y="123190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627" y="365128"/>
            <a:ext cx="8759799" cy="1325563"/>
          </a:xfrm>
        </p:spPr>
        <p:txBody>
          <a:bodyPr/>
          <a:lstStyle/>
          <a:p>
            <a:pPr algn="ctr"/>
            <a:r>
              <a:rPr lang="en-CA" b="1" baseline="30000" dirty="0" smtClean="0"/>
              <a:t>14</a:t>
            </a:r>
            <a:r>
              <a:rPr lang="en-CA" b="1" dirty="0" smtClean="0"/>
              <a:t>C dating method</a:t>
            </a:r>
            <a:endParaRPr lang="en-CA" b="1" dirty="0"/>
          </a:p>
        </p:txBody>
      </p:sp>
      <p:sp>
        <p:nvSpPr>
          <p:cNvPr id="4" name="TextBox 3"/>
          <p:cNvSpPr txBox="1"/>
          <p:nvPr/>
        </p:nvSpPr>
        <p:spPr>
          <a:xfrm>
            <a:off x="1147092" y="2221180"/>
            <a:ext cx="7018867" cy="2800767"/>
          </a:xfrm>
          <a:prstGeom prst="rect">
            <a:avLst/>
          </a:prstGeom>
          <a:noFill/>
        </p:spPr>
        <p:txBody>
          <a:bodyPr wrap="square" rtlCol="0">
            <a:spAutoFit/>
          </a:bodyPr>
          <a:lstStyle/>
          <a:p>
            <a:pPr>
              <a:buSzPct val="50000"/>
            </a:pPr>
            <a:r>
              <a:rPr lang="en-CA" sz="2200" dirty="0"/>
              <a:t>The half life of a particular isotope of carbon, </a:t>
            </a:r>
            <a:r>
              <a:rPr lang="en-CA" sz="2200" b="1" baseline="30000" dirty="0"/>
              <a:t>14</a:t>
            </a:r>
            <a:r>
              <a:rPr lang="en-CA" sz="2200" b="1" dirty="0"/>
              <a:t>C</a:t>
            </a:r>
            <a:r>
              <a:rPr lang="en-CA" sz="2200" dirty="0"/>
              <a:t>, is 5730 years. </a:t>
            </a:r>
            <a:r>
              <a:rPr lang="en-CA" sz="2200" b="1" baseline="30000" dirty="0"/>
              <a:t>14</a:t>
            </a:r>
            <a:r>
              <a:rPr lang="en-CA" sz="2200" b="1" dirty="0"/>
              <a:t>C</a:t>
            </a:r>
            <a:r>
              <a:rPr lang="en-CA" sz="2200" dirty="0"/>
              <a:t> is created in the upper atmosphere through bombardment of </a:t>
            </a:r>
            <a:r>
              <a:rPr lang="en-CA" sz="2200" b="1" baseline="30000" dirty="0"/>
              <a:t>14</a:t>
            </a:r>
            <a:r>
              <a:rPr lang="en-CA" sz="2200" b="1" dirty="0"/>
              <a:t>N</a:t>
            </a:r>
            <a:r>
              <a:rPr lang="en-CA" sz="2200" dirty="0"/>
              <a:t> by cosmic rays from the depths of the Universe. This is the radio-isotope used in the method of radio-carbon dating. </a:t>
            </a:r>
            <a:r>
              <a:rPr lang="en-CA" sz="2200" b="1" baseline="30000" dirty="0"/>
              <a:t>14</a:t>
            </a:r>
            <a:r>
              <a:rPr lang="en-CA" sz="2200" b="1" dirty="0"/>
              <a:t>C</a:t>
            </a:r>
            <a:r>
              <a:rPr lang="en-CA" sz="2200" dirty="0"/>
              <a:t> (6 p</a:t>
            </a:r>
            <a:r>
              <a:rPr lang="en-CA" sz="2200" baseline="30000" dirty="0"/>
              <a:t>+</a:t>
            </a:r>
            <a:r>
              <a:rPr lang="en-CA" sz="2200" dirty="0"/>
              <a:t> and 8 n</a:t>
            </a:r>
            <a:r>
              <a:rPr lang="en-CA" sz="2200" baseline="30000" dirty="0"/>
              <a:t>0</a:t>
            </a:r>
            <a:r>
              <a:rPr lang="en-CA" sz="2200" dirty="0"/>
              <a:t>) decays via β-decay back to stable </a:t>
            </a:r>
            <a:r>
              <a:rPr lang="en-CA" sz="2200" b="1" baseline="30000" dirty="0"/>
              <a:t>14</a:t>
            </a:r>
            <a:r>
              <a:rPr lang="en-CA" sz="2200" b="1" dirty="0"/>
              <a:t>N</a:t>
            </a:r>
            <a:r>
              <a:rPr lang="en-CA" sz="2200" dirty="0"/>
              <a:t> (7 p</a:t>
            </a:r>
            <a:r>
              <a:rPr lang="en-CA" sz="2200" baseline="30000" dirty="0"/>
              <a:t>+</a:t>
            </a:r>
            <a:r>
              <a:rPr lang="en-CA" sz="2200" dirty="0"/>
              <a:t> and 7 n</a:t>
            </a:r>
            <a:r>
              <a:rPr lang="en-CA" sz="2200" baseline="30000" dirty="0"/>
              <a:t>0</a:t>
            </a:r>
            <a:r>
              <a:rPr lang="en-CA" sz="2200" dirty="0"/>
              <a:t>) according to a rule determined by its 5730-year half life. </a:t>
            </a:r>
            <a:r>
              <a:rPr lang="el-GR" sz="2200" dirty="0"/>
              <a:t>β</a:t>
            </a:r>
            <a:r>
              <a:rPr lang="en-CA" sz="2200" dirty="0"/>
              <a:t>-decay is not pressure or temperature dependent.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72208776"/>
      </p:ext>
    </p:extLst>
  </p:cSld>
  <p:clrMapOvr>
    <a:masterClrMapping/>
  </p:clrMapOvr>
  <mc:AlternateContent xmlns:mc="http://schemas.openxmlformats.org/markup-compatibility/2006" xmlns:p14="http://schemas.microsoft.com/office/powerpoint/2010/main">
    <mc:Choice Requires="p14">
      <p:transition spd="slow" p14:dur="2000" advTm="84795"/>
    </mc:Choice>
    <mc:Fallback xmlns="">
      <p:transition spd="slow" advTm="84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591" x="7651750" y="1219200"/>
          <p14:tracePt t="1599" x="7613650" y="1225550"/>
          <p14:tracePt t="1607" x="7575550" y="1225550"/>
          <p14:tracePt t="1618" x="7556500" y="1225550"/>
          <p14:tracePt t="1634" x="7493000" y="1225550"/>
          <p14:tracePt t="1651" x="7448550" y="1212850"/>
          <p14:tracePt t="1668" x="7366000" y="1181100"/>
          <p14:tracePt t="1684" x="7258050" y="1111250"/>
          <p14:tracePt t="1701" x="7086600" y="1035050"/>
          <p14:tracePt t="1718" x="6870700" y="952500"/>
          <p14:tracePt t="1735" x="6426200" y="838200"/>
          <p14:tracePt t="1751" x="6096000" y="793750"/>
          <p14:tracePt t="1768" x="5784850" y="749300"/>
          <p14:tracePt t="1784" x="5524500" y="736600"/>
          <p14:tracePt t="1801" x="5295900" y="736600"/>
          <p14:tracePt t="1818" x="5016500" y="736600"/>
          <p14:tracePt t="1834" x="4692650" y="736600"/>
          <p14:tracePt t="1851" x="4311650" y="736600"/>
          <p14:tracePt t="1868" x="3949700" y="736600"/>
          <p14:tracePt t="1884" x="3568700" y="736600"/>
          <p14:tracePt t="1901" x="3213100" y="736600"/>
          <p14:tracePt t="1918" x="2851150" y="736600"/>
          <p14:tracePt t="1919" x="2660650" y="736600"/>
          <p14:tracePt t="1935" x="2349500" y="736600"/>
          <p14:tracePt t="1951" x="2025650" y="736600"/>
          <p14:tracePt t="1968" x="1727200" y="736600"/>
          <p14:tracePt t="1984" x="1473200" y="736600"/>
          <p14:tracePt t="2001" x="1174750" y="723900"/>
          <p14:tracePt t="2018" x="863600" y="666750"/>
          <p14:tracePt t="2034" x="603250" y="654050"/>
          <p14:tracePt t="2051" x="323850" y="622300"/>
          <p14:tracePt t="2068" x="57150" y="609600"/>
          <p14:tracePt t="4127" x="4572000" y="3695700"/>
          <p14:tracePt t="4135" x="4584700" y="3695700"/>
          <p14:tracePt t="4151" x="4597400" y="3695700"/>
          <p14:tracePt t="4168" x="4616450" y="3695700"/>
          <p14:tracePt t="4184" x="4654550" y="3695700"/>
          <p14:tracePt t="4201" x="4699000" y="3695700"/>
          <p14:tracePt t="4217" x="4749800" y="3695700"/>
          <p14:tracePt t="4234" x="4832350" y="3727450"/>
          <p14:tracePt t="4251" x="4972050" y="3790950"/>
          <p14:tracePt t="4267" x="5200650" y="3848100"/>
          <p14:tracePt t="4284" x="5588000" y="3937000"/>
          <p14:tracePt t="4301" x="6121400" y="4013200"/>
          <p14:tracePt t="4317" x="6546850" y="4057650"/>
          <p14:tracePt t="4334" x="6940550" y="4133850"/>
          <p14:tracePt t="4351" x="7175500" y="4210050"/>
          <p14:tracePt t="4351" x="7251700" y="4260850"/>
          <p14:tracePt t="4367" x="7416800" y="4394200"/>
          <p14:tracePt t="4384" x="7454900" y="4476750"/>
          <p14:tracePt t="4401" x="7493000" y="4578350"/>
          <p14:tracePt t="4417" x="7499350" y="4648200"/>
          <p14:tracePt t="4434" x="7499350" y="4699000"/>
          <p14:tracePt t="4451" x="7486650" y="4756150"/>
          <p14:tracePt t="4467" x="7473950" y="4781550"/>
          <p14:tracePt t="4484" x="7435850" y="4826000"/>
          <p14:tracePt t="4501" x="7423150" y="4838700"/>
          <p14:tracePt t="4517" x="7391400" y="4864100"/>
          <p14:tracePt t="4534" x="7353300" y="4883150"/>
          <p14:tracePt t="4551" x="7315200" y="4883150"/>
          <p14:tracePt t="4551" x="7283450" y="4883150"/>
          <p14:tracePt t="4567" x="7207250" y="4883150"/>
          <p14:tracePt t="4584" x="7162800" y="4883150"/>
          <p14:tracePt t="4601" x="7105650" y="4851400"/>
          <p14:tracePt t="4617" x="7086600" y="4826000"/>
          <p14:tracePt t="4634" x="7073900" y="4781550"/>
          <p14:tracePt t="4651" x="7067550" y="4768850"/>
          <p14:tracePt t="4667" x="7067550" y="4756150"/>
          <p14:tracePt t="4684" x="7067550" y="4743450"/>
          <p14:tracePt t="4719" x="7092950" y="4737100"/>
          <p14:tracePt t="4727" x="7118350" y="4756150"/>
          <p14:tracePt t="4735" x="7150100" y="4787900"/>
          <p14:tracePt t="4751" x="7207250" y="4908550"/>
          <p14:tracePt t="4767" x="7258050" y="5016500"/>
          <p14:tracePt t="4784" x="7334250" y="5105400"/>
          <p14:tracePt t="4983" x="7334250" y="5124450"/>
          <p14:tracePt t="4991" x="7321550" y="5207000"/>
          <p14:tracePt t="5001" x="7321550" y="5232400"/>
          <p14:tracePt t="5018" x="7366000" y="5321300"/>
          <p14:tracePt t="5034" x="7429500" y="5359400"/>
          <p14:tracePt t="5051" x="7435850" y="5365750"/>
          <p14:tracePt t="5068" x="7397750" y="5435600"/>
          <p14:tracePt t="5084" x="7213600" y="5518150"/>
          <p14:tracePt t="5101" x="6965950" y="5568950"/>
          <p14:tracePt t="5118" x="6718300" y="5600700"/>
          <p14:tracePt t="5134" x="6477000" y="5600700"/>
          <p14:tracePt t="5151" x="6210300" y="5600700"/>
          <p14:tracePt t="5168" x="6013450" y="5549900"/>
          <p14:tracePt t="5184" x="5664200" y="5505450"/>
          <p14:tracePt t="5201" x="5067300" y="5454650"/>
          <p14:tracePt t="5218" x="4057650" y="5359400"/>
          <p14:tracePt t="5234" x="2965450" y="5359400"/>
          <p14:tracePt t="5251" x="2216150" y="5340350"/>
          <p14:tracePt t="5268" x="1790700" y="5302250"/>
          <p14:tracePt t="5284" x="1612900" y="5289550"/>
          <p14:tracePt t="5301" x="1581150" y="5289550"/>
          <p14:tracePt t="5318" x="1568450" y="5283200"/>
          <p14:tracePt t="5334" x="1593850" y="5175250"/>
          <p14:tracePt t="5351" x="1657350" y="4991100"/>
          <p14:tracePt t="5351" x="1714500" y="4895850"/>
          <p14:tracePt t="5368" x="1752600" y="4730750"/>
          <p14:tracePt t="5384" x="1778000" y="4603750"/>
          <p14:tracePt t="5401" x="1790700" y="4457700"/>
          <p14:tracePt t="5418" x="1803400" y="4330700"/>
          <p14:tracePt t="5434" x="1835150" y="4216400"/>
          <p14:tracePt t="5451" x="1835150" y="4089400"/>
          <p14:tracePt t="5468" x="1828800" y="3962400"/>
          <p14:tracePt t="5484" x="1758950" y="3841750"/>
          <p14:tracePt t="5501" x="1631950" y="3740150"/>
          <p14:tracePt t="5518" x="1447800" y="3676650"/>
          <p14:tracePt t="5534" x="1143000" y="3594100"/>
          <p14:tracePt t="5551" x="755650" y="3479800"/>
          <p14:tracePt t="5552" x="615950" y="3435350"/>
          <p14:tracePt t="5568" x="247650" y="3327400"/>
          <p14:tracePt t="5584" x="25400" y="3206750"/>
          <p14:tracePt t="5768" x="12700" y="2489200"/>
          <p14:tracePt t="5784" x="38100" y="2393950"/>
          <p14:tracePt t="5801" x="76200" y="2324100"/>
          <p14:tracePt t="5818" x="120650" y="2222500"/>
          <p14:tracePt t="5834" x="184150" y="2146300"/>
          <p14:tracePt t="5851" x="247650" y="2082800"/>
          <p14:tracePt t="5868" x="292100" y="2063750"/>
          <p14:tracePt t="5884" x="336550" y="2044700"/>
          <p14:tracePt t="5901" x="381000" y="2044700"/>
          <p14:tracePt t="5918" x="425450" y="2044700"/>
          <p14:tracePt t="5934" x="463550" y="2044700"/>
          <p14:tracePt t="5951" x="495300" y="2044700"/>
          <p14:tracePt t="5952" x="514350" y="2044700"/>
          <p14:tracePt t="5968" x="603250" y="2044700"/>
          <p14:tracePt t="5984" x="704850" y="2044700"/>
          <p14:tracePt t="6001" x="800100" y="2044700"/>
          <p14:tracePt t="6018" x="939800" y="2012950"/>
          <p14:tracePt t="6034" x="1054100" y="2000250"/>
          <p14:tracePt t="6051" x="1085850" y="1993900"/>
          <p14:tracePt t="6068" x="1111250" y="1993900"/>
          <p14:tracePt t="6084" x="1117600" y="1993900"/>
          <p14:tracePt t="6101" x="1143000" y="1968500"/>
          <p14:tracePt t="6118" x="1181100" y="1943100"/>
          <p14:tracePt t="6134" x="1250950" y="1898650"/>
          <p14:tracePt t="6151" x="1384300" y="1797050"/>
          <p14:tracePt t="6168" x="1504950" y="1739900"/>
          <p14:tracePt t="6184" x="1600200" y="1714500"/>
          <p14:tracePt t="6201" x="1657350" y="1701800"/>
          <p14:tracePt t="6218" x="1701800" y="1701800"/>
          <p14:tracePt t="6235" x="1733550" y="1701800"/>
          <p14:tracePt t="6251" x="1828800" y="1701800"/>
          <p14:tracePt t="6268" x="1962150" y="1701800"/>
          <p14:tracePt t="6285" x="2171700" y="1701800"/>
          <p14:tracePt t="6301" x="2451100" y="1682750"/>
          <p14:tracePt t="6318" x="2806700" y="1638300"/>
          <p14:tracePt t="6335" x="3105150" y="1600200"/>
          <p14:tracePt t="6351" x="3302000" y="1555750"/>
          <p14:tracePt t="6352" x="3346450" y="1549400"/>
          <p14:tracePt t="6368" x="3378200" y="1549400"/>
          <p14:tracePt t="6400" x="3384550" y="1549400"/>
          <p14:tracePt t="6600" x="3397250" y="1543050"/>
          <p14:tracePt t="6608" x="3390900" y="1536700"/>
          <p14:tracePt t="6618" x="3384550" y="1524000"/>
          <p14:tracePt t="6634" x="3384550" y="1511300"/>
          <p14:tracePt t="6680" x="3384550" y="1504950"/>
          <p14:tracePt t="6744" x="3397250" y="1504950"/>
          <p14:tracePt t="6840" x="3403600" y="1511300"/>
          <p14:tracePt t="6896" x="3409950" y="1517650"/>
          <p14:tracePt t="6960" x="3416300" y="1530350"/>
          <p14:tracePt t="6976" x="3422650" y="1530350"/>
          <p14:tracePt t="6985" x="3429000" y="1530350"/>
          <p14:tracePt t="7001" x="3467100" y="1530350"/>
          <p14:tracePt t="7018" x="3486150" y="1517650"/>
          <p14:tracePt t="7035" x="3511550" y="1511300"/>
          <p14:tracePt t="7056" x="3530600" y="1511300"/>
          <p14:tracePt t="7144" x="3543300" y="1511300"/>
          <p14:tracePt t="7360" x="3543300" y="1517650"/>
          <p14:tracePt t="8864" x="3543300" y="1511300"/>
          <p14:tracePt t="9064" x="3543300" y="1504950"/>
          <p14:tracePt t="9665" x="3543300" y="1511300"/>
          <p14:tracePt t="9672" x="3543300" y="1517650"/>
          <p14:tracePt t="9685" x="3543300" y="1524000"/>
          <p14:tracePt t="9704" x="3543300" y="1543050"/>
          <p14:tracePt t="9728" x="3556000" y="1549400"/>
          <p14:tracePt t="10057" x="3556000" y="1555750"/>
          <p14:tracePt t="10064" x="3594100" y="1593850"/>
          <p14:tracePt t="10072" x="3619500" y="1612900"/>
          <p14:tracePt t="10085" x="3651250" y="1625600"/>
          <p14:tracePt t="10102" x="3829050" y="1727200"/>
          <p14:tracePt t="10119" x="4083050" y="1797050"/>
          <p14:tracePt t="10135" x="4324350" y="1822450"/>
          <p14:tracePt t="10152" x="4578350" y="1873250"/>
          <p14:tracePt t="10169" x="4603750" y="1879600"/>
          <p14:tracePt t="10232" x="4610100" y="1892300"/>
          <p14:tracePt t="10240" x="4610100" y="1898650"/>
          <p14:tracePt t="10252" x="4610100" y="1905000"/>
          <p14:tracePt t="10269" x="4610100" y="1936750"/>
          <p14:tracePt t="10285" x="4591050" y="1993900"/>
          <p14:tracePt t="10302" x="4578350" y="2051050"/>
          <p14:tracePt t="10319" x="4546600" y="2133600"/>
          <p14:tracePt t="10335" x="4540250" y="2190750"/>
          <p14:tracePt t="10352" x="4508500" y="2273300"/>
          <p14:tracePt t="10352" x="4502150" y="2305050"/>
          <p14:tracePt t="10369" x="4489450" y="2381250"/>
          <p14:tracePt t="10385" x="4445000" y="2470150"/>
          <p14:tracePt t="10402" x="4432300" y="2533650"/>
          <p14:tracePt t="10419" x="4419600" y="2584450"/>
          <p14:tracePt t="10435" x="4400550" y="2603500"/>
          <p14:tracePt t="10452" x="4387850" y="2628900"/>
          <p14:tracePt t="10488" x="4381500" y="2635250"/>
          <p14:tracePt t="10513" x="4375150" y="2635250"/>
          <p14:tracePt t="10521" x="4368800" y="2635250"/>
          <p14:tracePt t="10536" x="4362450" y="2635250"/>
          <p14:tracePt t="10545" x="4337050" y="2635250"/>
          <p14:tracePt t="10552" x="4324350" y="2635250"/>
          <p14:tracePt t="10569" x="4311650" y="2635250"/>
          <p14:tracePt t="10585" x="4279900" y="2635250"/>
          <p14:tracePt t="10602" x="4235450" y="2647950"/>
          <p14:tracePt t="10619" x="4197350" y="2647950"/>
          <p14:tracePt t="10636" x="4140200" y="2647950"/>
          <p14:tracePt t="10652" x="4064000" y="2647950"/>
          <p14:tracePt t="10669" x="4019550" y="2647950"/>
          <p14:tracePt t="10685" x="3968750" y="2647950"/>
          <p14:tracePt t="10702" x="3937000" y="2647950"/>
          <p14:tracePt t="10719" x="3924300" y="2647950"/>
          <p14:tracePt t="10736" x="3917950" y="2647950"/>
          <p14:tracePt t="10849" x="3917950" y="2654300"/>
          <p14:tracePt t="10857" x="3943350" y="2660650"/>
          <p14:tracePt t="10869" x="3962400" y="2673350"/>
          <p14:tracePt t="10886" x="4019550" y="2673350"/>
          <p14:tracePt t="10902" x="4070350" y="2673350"/>
          <p14:tracePt t="10919" x="4152900" y="2673350"/>
          <p14:tracePt t="10936" x="4229100" y="2679700"/>
          <p14:tracePt t="10952" x="4311650" y="2679700"/>
          <p14:tracePt t="10969" x="4368800" y="2679700"/>
          <p14:tracePt t="10986" x="4470400" y="2679700"/>
          <p14:tracePt t="11002" x="4616450" y="2679700"/>
          <p14:tracePt t="11019" x="4826000" y="2679700"/>
          <p14:tracePt t="11036" x="5029200" y="2679700"/>
          <p14:tracePt t="11052" x="5213350" y="2660650"/>
          <p14:tracePt t="11069" x="5384800" y="2647950"/>
          <p14:tracePt t="11086" x="5492750" y="2647950"/>
          <p14:tracePt t="11102" x="5581650" y="2635250"/>
          <p14:tracePt t="11119" x="5613400" y="2635250"/>
          <p14:tracePt t="11136" x="5638800" y="2635250"/>
          <p14:tracePt t="11152" x="5645150" y="2635250"/>
          <p14:tracePt t="11209" x="5664200" y="2622550"/>
          <p14:tracePt t="11225" x="5670550" y="2616200"/>
          <p14:tracePt t="11233" x="5676900" y="2616200"/>
          <p14:tracePt t="11241" x="5683250" y="2616200"/>
          <p14:tracePt t="11252" x="5702300" y="2603500"/>
          <p14:tracePt t="11269" x="5746750" y="2597150"/>
          <p14:tracePt t="11286" x="5791200" y="2578100"/>
          <p14:tracePt t="11302" x="5829300" y="2565400"/>
          <p14:tracePt t="11319" x="5861050" y="2565400"/>
          <p14:tracePt t="11336" x="5892800" y="2559050"/>
          <p14:tracePt t="11352" x="5911850" y="2559050"/>
          <p14:tracePt t="11353" x="5930900" y="2559050"/>
          <p14:tracePt t="11369" x="5949950" y="2559050"/>
          <p14:tracePt t="11386" x="5981700" y="2559050"/>
          <p14:tracePt t="11402" x="6013450" y="2559050"/>
          <p14:tracePt t="11419" x="6038850" y="2559050"/>
          <p14:tracePt t="11436" x="6096000" y="2571750"/>
          <p14:tracePt t="11452" x="6153150" y="2584450"/>
          <p14:tracePt t="11469" x="6229350" y="2584450"/>
          <p14:tracePt t="11486" x="6343650" y="2597150"/>
          <p14:tracePt t="11502" x="6445250" y="2597150"/>
          <p14:tracePt t="11519" x="6553200" y="2597150"/>
          <p14:tracePt t="11536" x="6597650" y="2597150"/>
          <p14:tracePt t="11552" x="6623050" y="2597150"/>
          <p14:tracePt t="11553" x="6629400" y="2597150"/>
          <p14:tracePt t="11569" x="6635750" y="2597150"/>
          <p14:tracePt t="11586" x="6648450" y="2603500"/>
          <p14:tracePt t="11602" x="6654800" y="2603500"/>
          <p14:tracePt t="11641" x="6661150" y="2603500"/>
          <p14:tracePt t="11689" x="6667500" y="2609850"/>
          <p14:tracePt t="11761" x="6667500" y="2616200"/>
          <p14:tracePt t="11777" x="6661150" y="2622550"/>
          <p14:tracePt t="11809" x="6654800" y="2628900"/>
          <p14:tracePt t="11889" x="6635750" y="2628900"/>
          <p14:tracePt t="12121" x="6648450" y="2616200"/>
          <p14:tracePt t="12137" x="6654800" y="2616200"/>
          <p14:tracePt t="12313" x="6673850" y="2622550"/>
          <p14:tracePt t="12409" x="6680200" y="2622550"/>
          <p14:tracePt t="12417" x="6699250" y="2616200"/>
          <p14:tracePt t="12425" x="6711950" y="2603500"/>
          <p14:tracePt t="12441" x="6724650" y="2584450"/>
          <p14:tracePt t="12453" x="6731000" y="2565400"/>
          <p14:tracePt t="12469" x="6750050" y="2540000"/>
          <p14:tracePt t="12486" x="6756400" y="2527300"/>
          <p14:tracePt t="12503" x="6756400" y="2520950"/>
          <p14:tracePt t="12519" x="6756400" y="2501900"/>
          <p14:tracePt t="12585" x="6756400" y="2495550"/>
          <p14:tracePt t="12593" x="6756400" y="2489200"/>
          <p14:tracePt t="12609" x="6762750" y="2482850"/>
          <p14:tracePt t="12633" x="6762750" y="2463800"/>
          <p14:tracePt t="12649" x="6762750" y="2457450"/>
          <p14:tracePt t="12665" x="6762750" y="2451100"/>
          <p14:tracePt t="12673" x="6762750" y="2444750"/>
          <p14:tracePt t="12686" x="6756400" y="2425700"/>
          <p14:tracePt t="12703" x="6743700" y="2413000"/>
          <p14:tracePt t="12719" x="6737350" y="2381250"/>
          <p14:tracePt t="12736" x="6731000" y="2362200"/>
          <p14:tracePt t="12753" x="6711950" y="2324100"/>
          <p14:tracePt t="12769" x="6699250" y="2305050"/>
          <p14:tracePt t="12786" x="6692900" y="2286000"/>
          <p14:tracePt t="12803" x="6686550" y="2279650"/>
          <p14:tracePt t="12819" x="6667500" y="2241550"/>
          <p14:tracePt t="12836" x="6654800" y="2228850"/>
          <p14:tracePt t="12853" x="6642100" y="2203450"/>
          <p14:tracePt t="12869" x="6629400" y="2197100"/>
          <p14:tracePt t="12886" x="6623050" y="2190750"/>
          <p14:tracePt t="12913" x="6616700" y="2184400"/>
          <p14:tracePt t="12929" x="6610350" y="2178050"/>
          <p14:tracePt t="12945" x="6604000" y="2171700"/>
          <p14:tracePt t="12961" x="6597650" y="2171700"/>
          <p14:tracePt t="12985" x="6584950" y="2171700"/>
          <p14:tracePt t="13009" x="6578600" y="2171700"/>
          <p14:tracePt t="13025" x="6565900" y="2171700"/>
          <p14:tracePt t="13057" x="6546850" y="2171700"/>
          <p14:tracePt t="13065" x="6540500" y="2178050"/>
          <p14:tracePt t="13089" x="6534150" y="2184400"/>
          <p14:tracePt t="13105" x="6515100" y="2203450"/>
          <p14:tracePt t="13113" x="6515100" y="2209800"/>
          <p14:tracePt t="13121" x="6515100" y="2228850"/>
          <p14:tracePt t="13136" x="6508750" y="2254250"/>
          <p14:tracePt t="13153" x="6496050" y="2273300"/>
          <p14:tracePt t="13170" x="6496050" y="2305050"/>
          <p14:tracePt t="13186" x="6489700" y="2330450"/>
          <p14:tracePt t="13203" x="6489700" y="2343150"/>
          <p14:tracePt t="13219" x="6470650" y="2368550"/>
          <p14:tracePt t="13236" x="6470650" y="2374900"/>
          <p14:tracePt t="13253" x="6470650" y="2393950"/>
          <p14:tracePt t="13269" x="6470650" y="2425700"/>
          <p14:tracePt t="13286" x="6470650" y="2457450"/>
          <p14:tracePt t="13303" x="6470650" y="2501900"/>
          <p14:tracePt t="13319" x="6477000" y="2540000"/>
          <p14:tracePt t="13336" x="6483350" y="2578100"/>
          <p14:tracePt t="13353" x="6527800" y="2635250"/>
          <p14:tracePt t="13353" x="6534150" y="2654300"/>
          <p14:tracePt t="13369" x="6584950" y="2711450"/>
          <p14:tracePt t="13386" x="6597650" y="2743200"/>
          <p14:tracePt t="13403" x="6648450" y="2794000"/>
          <p14:tracePt t="13419" x="6686550" y="2832100"/>
          <p14:tracePt t="13436" x="6724650" y="2870200"/>
          <p14:tracePt t="13453" x="6756400" y="2876550"/>
          <p14:tracePt t="13469" x="6788150" y="2876550"/>
          <p14:tracePt t="13486" x="6800850" y="2882900"/>
          <p14:tracePt t="13503" x="6819900" y="2882900"/>
          <p14:tracePt t="13519" x="6838950" y="2882900"/>
          <p14:tracePt t="13536" x="6864350" y="2870200"/>
          <p14:tracePt t="13553" x="6877050" y="2857500"/>
          <p14:tracePt t="13553" x="6902450" y="2851150"/>
          <p14:tracePt t="13569" x="6940550" y="2813050"/>
          <p14:tracePt t="13586" x="6991350" y="2774950"/>
          <p14:tracePt t="13603" x="7023100" y="2755900"/>
          <p14:tracePt t="13625" x="7042150" y="2736850"/>
          <p14:tracePt t="13636" x="7048500" y="2736850"/>
          <p14:tracePt t="13653" x="7054850" y="2736850"/>
          <p14:tracePt t="13670" x="7073900" y="2736850"/>
          <p14:tracePt t="13686" x="7092950" y="2736850"/>
          <p14:tracePt t="13703" x="7124700" y="2736850"/>
          <p14:tracePt t="13720" x="7162800" y="2736850"/>
          <p14:tracePt t="13736" x="7169150" y="2736850"/>
          <p14:tracePt t="13881" x="7175500" y="2730500"/>
          <p14:tracePt t="13897" x="7175500" y="2724150"/>
          <p14:tracePt t="13905" x="7175500" y="2698750"/>
          <p14:tracePt t="14129" x="7169150" y="2692400"/>
          <p14:tracePt t="14161" x="7156450" y="2692400"/>
          <p14:tracePt t="14177" x="7150100" y="2698750"/>
          <p14:tracePt t="14193" x="7143750" y="2705100"/>
          <p14:tracePt t="14209" x="7137400" y="2705100"/>
          <p14:tracePt t="14225" x="7131050" y="2705100"/>
          <p14:tracePt t="14233" x="7124700" y="2705100"/>
          <p14:tracePt t="14242" x="7099300" y="2705100"/>
          <p14:tracePt t="14253" x="7086600" y="2705100"/>
          <p14:tracePt t="14270" x="7067550" y="2705100"/>
          <p14:tracePt t="14286" x="7048500" y="2705100"/>
          <p14:tracePt t="14303" x="7016750" y="2686050"/>
          <p14:tracePt t="14320" x="7010400" y="2679700"/>
          <p14:tracePt t="14336" x="6991350" y="2654300"/>
          <p14:tracePt t="14353" x="6978650" y="2635250"/>
          <p14:tracePt t="14370" x="6965950" y="2616200"/>
          <p14:tracePt t="14466" x="6972300" y="2603500"/>
          <p14:tracePt t="14481" x="6985000" y="2603500"/>
          <p14:tracePt t="14489" x="7023100" y="2603500"/>
          <p14:tracePt t="14503" x="7061200" y="2603500"/>
          <p14:tracePt t="14520" x="7156450" y="2603500"/>
          <p14:tracePt t="14536" x="7175500" y="2603500"/>
          <p14:tracePt t="14553" x="7200900" y="2603500"/>
          <p14:tracePt t="14553" x="7213600" y="2609850"/>
          <p14:tracePt t="14570" x="7232650" y="2609850"/>
          <p14:tracePt t="14586" x="7239000" y="2616200"/>
          <p14:tracePt t="14603" x="7251700" y="2616200"/>
          <p14:tracePt t="14620" x="7258050" y="2622550"/>
          <p14:tracePt t="14636" x="7270750" y="2622550"/>
          <p14:tracePt t="14653" x="7315200" y="2628900"/>
          <p14:tracePt t="14670" x="7372350" y="2628900"/>
          <p14:tracePt t="14686" x="7429500" y="2628900"/>
          <p14:tracePt t="14703" x="7448550" y="2628900"/>
          <p14:tracePt t="14720" x="7461250" y="2628900"/>
          <p14:tracePt t="14736" x="7473950" y="2647950"/>
          <p14:tracePt t="14793" x="7480300" y="2647950"/>
          <p14:tracePt t="14810" x="7493000" y="2647950"/>
          <p14:tracePt t="14818" x="7505700" y="2647950"/>
          <p14:tracePt t="14826" x="7537450" y="2635250"/>
          <p14:tracePt t="14836" x="7575550" y="2628900"/>
          <p14:tracePt t="14853" x="7683500" y="2603500"/>
          <p14:tracePt t="14870" x="7772400" y="2603500"/>
          <p14:tracePt t="14886" x="7918450" y="2590800"/>
          <p14:tracePt t="14903" x="7981950" y="2584450"/>
          <p14:tracePt t="14920" x="7988300" y="2584450"/>
          <p14:tracePt t="14936" x="8007350" y="2584450"/>
          <p14:tracePt t="15154" x="7981950" y="2597150"/>
          <p14:tracePt t="15162" x="7975600" y="2597150"/>
          <p14:tracePt t="15170" x="7943850" y="2597150"/>
          <p14:tracePt t="15187" x="7899400" y="2603500"/>
          <p14:tracePt t="15203" x="7842250" y="2603500"/>
          <p14:tracePt t="15220" x="7785100" y="2603500"/>
          <p14:tracePt t="15237" x="7753350" y="2603500"/>
          <p14:tracePt t="15253" x="7721600" y="2603500"/>
          <p14:tracePt t="15270" x="7702550" y="2603500"/>
          <p14:tracePt t="15287" x="7696200" y="2603500"/>
          <p14:tracePt t="15303" x="7677150" y="2603500"/>
          <p14:tracePt t="15320" x="7658100" y="2603500"/>
          <p14:tracePt t="15337" x="7632700" y="2603500"/>
          <p14:tracePt t="15353" x="7626350" y="2603500"/>
          <p14:tracePt t="15354" x="7620000" y="2603500"/>
          <p14:tracePt t="15370" x="7613650" y="2603500"/>
          <p14:tracePt t="15498" x="7613650" y="2609850"/>
          <p14:tracePt t="15570" x="7613650" y="2628900"/>
          <p14:tracePt t="15642" x="7607300" y="2635250"/>
          <p14:tracePt t="15658" x="7600950" y="2635250"/>
          <p14:tracePt t="15666" x="7588250" y="2641600"/>
          <p14:tracePt t="15674" x="7581900" y="2641600"/>
          <p14:tracePt t="15687" x="7556500" y="2641600"/>
          <p14:tracePt t="15703" x="7454900" y="2654300"/>
          <p14:tracePt t="15720" x="7188200" y="2692400"/>
          <p14:tracePt t="15737" x="6800850" y="2736850"/>
          <p14:tracePt t="15753" x="6254750" y="2825750"/>
          <p14:tracePt t="15754" x="5848350" y="2870200"/>
          <p14:tracePt t="15770" x="5238750" y="2965450"/>
          <p14:tracePt t="15787" x="4597400" y="3060700"/>
          <p14:tracePt t="15803" x="4114800" y="3098800"/>
          <p14:tracePt t="15820" x="3714750" y="3111500"/>
          <p14:tracePt t="15837" x="3308350" y="3143250"/>
          <p14:tracePt t="15853" x="2978150" y="3187700"/>
          <p14:tracePt t="15870" x="2667000" y="3232150"/>
          <p14:tracePt t="15887" x="2406650" y="3257550"/>
          <p14:tracePt t="15903" x="2178050" y="3257550"/>
          <p14:tracePt t="15920" x="2000250" y="3295650"/>
          <p14:tracePt t="15937" x="1835150" y="3308350"/>
          <p14:tracePt t="15953" x="1727200" y="3321050"/>
          <p14:tracePt t="15954" x="1676400" y="3321050"/>
          <p14:tracePt t="15970" x="1581150" y="3321050"/>
          <p14:tracePt t="15987" x="1511300" y="3321050"/>
          <p14:tracePt t="16003" x="1460500" y="3321050"/>
          <p14:tracePt t="16020" x="1416050" y="3321050"/>
          <p14:tracePt t="16037" x="1390650" y="3321050"/>
          <p14:tracePt t="16162" x="1384300" y="3327400"/>
          <p14:tracePt t="16186" x="1384300" y="3333750"/>
          <p14:tracePt t="16194" x="1390650" y="3346450"/>
          <p14:tracePt t="16203" x="1397000" y="3346450"/>
          <p14:tracePt t="16220" x="1441450" y="3346450"/>
          <p14:tracePt t="16237" x="1504950" y="3346450"/>
          <p14:tracePt t="16253" x="1574800" y="3346450"/>
          <p14:tracePt t="16270" x="1676400" y="3346450"/>
          <p14:tracePt t="16287" x="1784350" y="3346450"/>
          <p14:tracePt t="16303" x="1898650" y="3327400"/>
          <p14:tracePt t="16320" x="1936750" y="3327400"/>
          <p14:tracePt t="16337" x="1943100" y="3327400"/>
          <p14:tracePt t="16370" x="1949450" y="3327400"/>
          <p14:tracePt t="16410" x="1955800" y="3321050"/>
          <p14:tracePt t="16418" x="1974850" y="3302000"/>
          <p14:tracePt t="16426" x="1981200" y="3282950"/>
          <p14:tracePt t="16437" x="1993900" y="3270250"/>
          <p14:tracePt t="16453" x="2006600" y="3232150"/>
          <p14:tracePt t="16470" x="2032000" y="3206750"/>
          <p14:tracePt t="16487" x="2070100" y="3162300"/>
          <p14:tracePt t="16503" x="2076450" y="3155950"/>
          <p14:tracePt t="16520" x="2108200" y="3143250"/>
          <p14:tracePt t="16537" x="2120900" y="3130550"/>
          <p14:tracePt t="16554" x="2139950" y="3124200"/>
          <p14:tracePt t="16570" x="2152650" y="3117850"/>
          <p14:tracePt t="16587" x="2178050" y="3117850"/>
          <p14:tracePt t="16618" x="2184400" y="3117850"/>
          <p14:tracePt t="16642" x="2190750" y="3111500"/>
          <p14:tracePt t="16722" x="2197100" y="3105150"/>
          <p14:tracePt t="16762" x="2197100" y="3092450"/>
          <p14:tracePt t="16770" x="2197100" y="3086100"/>
          <p14:tracePt t="16787" x="2178050" y="3060700"/>
          <p14:tracePt t="16804" x="2165350" y="3035300"/>
          <p14:tracePt t="16820" x="2139950" y="2997200"/>
          <p14:tracePt t="16837" x="2139950" y="2984500"/>
          <p14:tracePt t="16854" x="2133600" y="2971800"/>
          <p14:tracePt t="18210" x="2133600" y="2978150"/>
          <p14:tracePt t="18386" x="2133600" y="2990850"/>
          <p14:tracePt t="18394" x="2139950" y="2997200"/>
          <p14:tracePt t="18426" x="2146300" y="3003550"/>
          <p14:tracePt t="18442" x="2159000" y="3003550"/>
          <p14:tracePt t="18450" x="2171700" y="3009900"/>
          <p14:tracePt t="18466" x="2178050" y="3009900"/>
          <p14:tracePt t="18474" x="2184400" y="3016250"/>
          <p14:tracePt t="18490" x="2197100" y="3016250"/>
          <p14:tracePt t="18504" x="2209800" y="3022600"/>
          <p14:tracePt t="18521" x="2222500" y="3041650"/>
          <p14:tracePt t="18538" x="2235200" y="3041650"/>
          <p14:tracePt t="18554" x="2247900" y="3041650"/>
          <p14:tracePt t="18571" x="2260600" y="3041650"/>
          <p14:tracePt t="18587" x="2273300" y="3048000"/>
          <p14:tracePt t="18610" x="2279650" y="3048000"/>
          <p14:tracePt t="18706" x="2292350" y="3048000"/>
          <p14:tracePt t="18778" x="2298700" y="3048000"/>
          <p14:tracePt t="18842" x="2305050" y="3054350"/>
          <p14:tracePt t="19643" x="2305050" y="3079750"/>
          <p14:tracePt t="19651" x="2298700" y="3130550"/>
          <p14:tracePt t="19659" x="2247900" y="3194050"/>
          <p14:tracePt t="19671" x="2209800" y="3270250"/>
          <p14:tracePt t="19688" x="2171700" y="3454400"/>
          <p14:tracePt t="19704" x="2178050" y="3644900"/>
          <p14:tracePt t="19721" x="2292350" y="3886200"/>
          <p14:tracePt t="19738" x="2489200" y="4114800"/>
          <p14:tracePt t="19754" x="2844800" y="4381500"/>
          <p14:tracePt t="19771" x="3098800" y="4527550"/>
          <p14:tracePt t="19788" x="3371850" y="4667250"/>
          <p14:tracePt t="19804" x="3676650" y="4800600"/>
          <p14:tracePt t="19821" x="4025900" y="4921250"/>
          <p14:tracePt t="19838" x="4597400" y="5092700"/>
          <p14:tracePt t="19854" x="5454650" y="5245100"/>
          <p14:tracePt t="19871" x="6534150" y="5334000"/>
          <p14:tracePt t="19888" x="7524750" y="5334000"/>
          <p14:tracePt t="19904" x="8242300" y="5321300"/>
          <p14:tracePt t="19921" x="8585200" y="5251450"/>
          <p14:tracePt t="19938" x="8623300" y="5238750"/>
          <p14:tracePt t="19954" x="8629650" y="5226050"/>
          <p14:tracePt t="19955" x="8629650" y="5207000"/>
          <p14:tracePt t="19971" x="8597900" y="5168900"/>
          <p14:tracePt t="19988" x="8585200" y="5137150"/>
          <p14:tracePt t="20004" x="8540750" y="5054600"/>
          <p14:tracePt t="20021" x="8496300" y="4953000"/>
          <p14:tracePt t="20038" x="8464550" y="4857750"/>
          <p14:tracePt t="20054" x="8426450" y="4794250"/>
          <p14:tracePt t="20071" x="8382000" y="4730750"/>
          <p14:tracePt t="20088" x="8343900" y="4686300"/>
          <p14:tracePt t="20107" x="8331200" y="4667250"/>
          <p14:tracePt t="20187" x="8331200" y="4660900"/>
          <p14:tracePt t="20195" x="8350250" y="4667250"/>
          <p14:tracePt t="20211" x="8362950" y="4699000"/>
          <p14:tracePt t="20221" x="8362950" y="4705350"/>
          <p14:tracePt t="20238" x="8369300" y="4749800"/>
          <p14:tracePt t="20254" x="8369300" y="4794250"/>
          <p14:tracePt t="20271" x="8369300" y="4838700"/>
          <p14:tracePt t="20288" x="8369300" y="4870450"/>
          <p14:tracePt t="20304" x="8369300" y="4895850"/>
          <p14:tracePt t="20321" x="8369300" y="4914900"/>
          <p14:tracePt t="20338" x="8343900" y="4953000"/>
          <p14:tracePt t="20355" x="8299450" y="5010150"/>
          <p14:tracePt t="20355" x="8280400" y="5029200"/>
          <p14:tracePt t="20371" x="8185150" y="5086350"/>
          <p14:tracePt t="20388" x="8077200" y="5143500"/>
          <p14:tracePt t="20404" x="8026400" y="5175250"/>
          <p14:tracePt t="20421" x="8013700" y="5175250"/>
          <p14:tracePt t="20438" x="8007350" y="5181600"/>
          <p14:tracePt t="20475" x="7988300" y="5187950"/>
          <p14:tracePt t="20499" x="7988300" y="5194300"/>
          <p14:tracePt t="20507" x="7988300" y="5213350"/>
          <p14:tracePt t="20515" x="7988300" y="5238750"/>
          <p14:tracePt t="20523" x="7988300" y="5264150"/>
          <p14:tracePt t="20539" x="7988300" y="5308600"/>
          <p14:tracePt t="20555" x="8001000" y="5346700"/>
          <p14:tracePt t="20571" x="8267700" y="5454650"/>
          <p14:tracePt t="20588" x="8286750" y="5454650"/>
          <p14:tracePt t="20604" x="8318500" y="5454650"/>
          <p14:tracePt t="20621" x="8324850" y="5454650"/>
          <p14:tracePt t="20638" x="8350250" y="5435600"/>
          <p14:tracePt t="20654" x="8362950" y="5422900"/>
          <p14:tracePt t="20671" x="8382000" y="5422900"/>
          <p14:tracePt t="20688" x="8388350" y="5410200"/>
          <p14:tracePt t="20707" x="8394700" y="5403850"/>
          <p14:tracePt t="20721" x="8401050" y="5397500"/>
          <p14:tracePt t="20859" x="8426450" y="5397500"/>
          <p14:tracePt t="20867" x="8496300" y="5397500"/>
          <p14:tracePt t="20875" x="8616950" y="5372100"/>
          <p14:tracePt t="20888" x="8674100" y="5359400"/>
          <p14:tracePt t="20905" x="8693150" y="5359400"/>
          <p14:tracePt t="20923" x="8699500" y="5372100"/>
          <p14:tracePt t="20938" x="8674100" y="5403850"/>
          <p14:tracePt t="20955" x="8572500" y="5461000"/>
          <p14:tracePt t="20955" x="8515350" y="5492750"/>
          <p14:tracePt t="20971" x="8413750" y="5537200"/>
          <p14:tracePt t="20988" x="8331200" y="5556250"/>
          <p14:tracePt t="21005" x="8235950" y="5581650"/>
          <p14:tracePt t="21021" x="8166100" y="5613400"/>
          <p14:tracePt t="21038" x="8083550" y="5632450"/>
          <p14:tracePt t="21055" x="8013700" y="5651500"/>
          <p14:tracePt t="21071" x="7943850" y="5670550"/>
          <p14:tracePt t="21088" x="7924800" y="5670550"/>
          <p14:tracePt t="21105" x="7899400" y="5670550"/>
          <p14:tracePt t="21121" x="7886700" y="5670550"/>
          <p14:tracePt t="21138" x="7867650" y="5670550"/>
          <p14:tracePt t="21155" x="7835900" y="5664200"/>
          <p14:tracePt t="21171" x="7797800" y="5613400"/>
          <p14:tracePt t="21188" x="7753350" y="5556250"/>
          <p14:tracePt t="21205" x="7715250" y="5505450"/>
          <p14:tracePt t="21221" x="7651750" y="5416550"/>
          <p14:tracePt t="21238" x="7620000" y="5359400"/>
          <p14:tracePt t="21255" x="7581900" y="5321300"/>
          <p14:tracePt t="21271" x="7556500" y="5295900"/>
          <p14:tracePt t="21288" x="7550150" y="5276850"/>
          <p14:tracePt t="21305" x="7537450" y="5257800"/>
          <p14:tracePt t="21321" x="7524750" y="5238750"/>
          <p14:tracePt t="21338" x="7518400" y="5232400"/>
          <p14:tracePt t="21467" x="7512050" y="5226050"/>
          <p14:tracePt t="21491" x="7499350" y="5226050"/>
          <p14:tracePt t="21499" x="7486650" y="5238750"/>
          <p14:tracePt t="21515" x="7480300" y="5245100"/>
          <p14:tracePt t="21531" x="7473950" y="5270500"/>
          <p14:tracePt t="21547" x="7467600" y="5276850"/>
          <p14:tracePt t="21571" x="7454900" y="5289550"/>
          <p14:tracePt t="21811" x="7448550" y="5302250"/>
          <p14:tracePt t="22251" x="7442200" y="5308600"/>
          <p14:tracePt t="22267" x="7435850" y="5308600"/>
          <p14:tracePt t="22275" x="7404100" y="5308600"/>
          <p14:tracePt t="22288" x="7346950" y="5302250"/>
          <p14:tracePt t="22305" x="7207250" y="5213350"/>
          <p14:tracePt t="22322" x="6940550" y="5086350"/>
          <p14:tracePt t="22338" x="6718300" y="4959350"/>
          <p14:tracePt t="22355" x="6413500" y="4737100"/>
          <p14:tracePt t="22372" x="6140450" y="4629150"/>
          <p14:tracePt t="22388" x="5810250" y="4597400"/>
          <p14:tracePt t="22405" x="5461000" y="4540250"/>
          <p14:tracePt t="22422" x="5060950" y="4476750"/>
          <p14:tracePt t="22438" x="4476750" y="4438650"/>
          <p14:tracePt t="22455" x="3524250" y="4438650"/>
          <p14:tracePt t="22472" x="2501900" y="4438650"/>
          <p14:tracePt t="22488" x="1993900" y="4425950"/>
          <p14:tracePt t="22505" x="1790700" y="4375150"/>
          <p14:tracePt t="22522" x="1625600" y="4305300"/>
          <p14:tracePt t="22538" x="1536700" y="4241800"/>
          <p14:tracePt t="22555" x="1441450" y="4089400"/>
          <p14:tracePt t="22572" x="1409700" y="4013200"/>
          <p14:tracePt t="22588" x="1397000" y="3987800"/>
          <p14:tracePt t="22605" x="1377950" y="3981450"/>
          <p14:tracePt t="22622" x="1365250" y="3981450"/>
          <p14:tracePt t="22659" x="1358900" y="3975100"/>
          <p14:tracePt t="22667" x="1358900" y="3968750"/>
          <p14:tracePt t="22675" x="1358900" y="3962400"/>
          <p14:tracePt t="22691" x="1365250" y="3943350"/>
          <p14:tracePt t="22705" x="1371600" y="3937000"/>
          <p14:tracePt t="22722" x="1397000" y="3917950"/>
          <p14:tracePt t="22738" x="1422400" y="3905250"/>
          <p14:tracePt t="22755" x="1466850" y="3873500"/>
          <p14:tracePt t="22772" x="1492250" y="3854450"/>
          <p14:tracePt t="22788" x="1555750" y="3829050"/>
          <p14:tracePt t="22805" x="1682750" y="3771900"/>
          <p14:tracePt t="22822" x="1790700" y="3746500"/>
          <p14:tracePt t="22838" x="1924050" y="3702050"/>
          <p14:tracePt t="22855" x="2146300" y="3632200"/>
          <p14:tracePt t="22872" x="2406650" y="3575050"/>
          <p14:tracePt t="22888" x="2603500" y="3549650"/>
          <p14:tracePt t="22905" x="2736850" y="3524250"/>
          <p14:tracePt t="22922" x="2800350" y="3517900"/>
          <p14:tracePt t="22938" x="2819400" y="3517900"/>
          <p14:tracePt t="22955" x="2851150" y="3511550"/>
          <p14:tracePt t="22995" x="2857500" y="3511550"/>
          <p14:tracePt t="23012" x="2863850" y="3511550"/>
          <p14:tracePt t="23019" x="2870200" y="3505200"/>
          <p14:tracePt t="23027" x="2876550" y="3505200"/>
          <p14:tracePt t="23038" x="2895600" y="3492500"/>
          <p14:tracePt t="23055" x="2921000" y="3479800"/>
          <p14:tracePt t="23072" x="2965450" y="3460750"/>
          <p14:tracePt t="23088" x="3022600" y="3429000"/>
          <p14:tracePt t="23105" x="3092450" y="3422650"/>
          <p14:tracePt t="23122" x="3206750" y="3390900"/>
          <p14:tracePt t="23138" x="3302000" y="3365500"/>
          <p14:tracePt t="23155" x="3524250" y="3321050"/>
          <p14:tracePt t="23172" x="3670300" y="3308350"/>
          <p14:tracePt t="23188" x="3829050" y="3295650"/>
          <p14:tracePt t="23205" x="3911600" y="3270250"/>
          <p14:tracePt t="23222" x="3956050" y="3263900"/>
          <p14:tracePt t="23238" x="3981450" y="3263900"/>
          <p14:tracePt t="23255" x="3994150" y="3257550"/>
          <p14:tracePt t="23380" x="4000500" y="3244850"/>
          <p14:tracePt t="23395" x="3994150" y="3232150"/>
          <p14:tracePt t="23405" x="3987800" y="3225800"/>
          <p14:tracePt t="23422" x="3949700" y="3187700"/>
          <p14:tracePt t="23438" x="3924300" y="3175000"/>
          <p14:tracePt t="23455" x="3860800" y="3136900"/>
          <p14:tracePt t="23472" x="3848100" y="3124200"/>
          <p14:tracePt t="23488" x="3822700" y="3105150"/>
          <p14:tracePt t="23505" x="3803650" y="3098800"/>
          <p14:tracePt t="23522" x="3797300" y="3086100"/>
          <p14:tracePt t="23556" x="3784600" y="3079750"/>
          <p14:tracePt t="23796" x="3784600" y="3073400"/>
          <p14:tracePt t="23804" x="3784600" y="3067050"/>
          <p14:tracePt t="23828" x="3771900" y="3048000"/>
          <p14:tracePt t="23844" x="3765550" y="3041650"/>
          <p14:tracePt t="23860" x="3746500" y="3022600"/>
          <p14:tracePt t="23876" x="3727450" y="3009900"/>
          <p14:tracePt t="23884" x="3721100" y="3009900"/>
          <p14:tracePt t="23892" x="3695700" y="2997200"/>
          <p14:tracePt t="23905" x="3676650" y="2978150"/>
          <p14:tracePt t="23922" x="3644900" y="2965450"/>
          <p14:tracePt t="23939" x="3587750" y="2933700"/>
          <p14:tracePt t="23955" x="3543300" y="2921000"/>
          <p14:tracePt t="23972" x="3511550" y="2908300"/>
          <p14:tracePt t="23988" x="3492500" y="2901950"/>
          <p14:tracePt t="24005" x="3486150" y="2895600"/>
          <p14:tracePt t="24022" x="3460750" y="2882900"/>
          <p14:tracePt t="24052" x="3441700" y="2889250"/>
          <p14:tracePt t="24060" x="3435350" y="2889250"/>
          <p14:tracePt t="24072" x="3422650" y="2895600"/>
          <p14:tracePt t="24089" x="3403600" y="2901950"/>
          <p14:tracePt t="24105" x="3397250" y="2901950"/>
          <p14:tracePt t="24122" x="3390900" y="2914650"/>
          <p14:tracePt t="24139" x="3365500" y="2927350"/>
          <p14:tracePt t="24155" x="3340100" y="2946400"/>
          <p14:tracePt t="24172" x="3308350" y="2959100"/>
          <p14:tracePt t="24189" x="3295650" y="2971800"/>
          <p14:tracePt t="24205" x="3276600" y="2990850"/>
          <p14:tracePt t="24222" x="3251200" y="3016250"/>
          <p14:tracePt t="24239" x="3238500" y="3022600"/>
          <p14:tracePt t="24255" x="3232150" y="3028950"/>
          <p14:tracePt t="24272" x="3213100" y="3048000"/>
          <p14:tracePt t="24289" x="3206750" y="3054350"/>
          <p14:tracePt t="24305" x="3194050" y="3060700"/>
          <p14:tracePt t="24322" x="3181350" y="3067050"/>
          <p14:tracePt t="24339" x="3168650" y="3086100"/>
          <p14:tracePt t="24356" x="3149600" y="3111500"/>
          <p14:tracePt t="24372" x="3143250" y="3130550"/>
          <p14:tracePt t="24389" x="3143250" y="3155950"/>
          <p14:tracePt t="24405" x="3143250" y="3181350"/>
          <p14:tracePt t="24422" x="3143250" y="3206750"/>
          <p14:tracePt t="24439" x="3143250" y="3219450"/>
          <p14:tracePt t="24455" x="3143250" y="3238500"/>
          <p14:tracePt t="24472" x="3143250" y="3244850"/>
          <p14:tracePt t="24489" x="3149600" y="3251200"/>
          <p14:tracePt t="24505" x="3162300" y="3257550"/>
          <p14:tracePt t="24522" x="3187700" y="3295650"/>
          <p14:tracePt t="24539" x="3194050" y="3302000"/>
          <p14:tracePt t="24555" x="3232150" y="3333750"/>
          <p14:tracePt t="24572" x="3270250" y="3346450"/>
          <p14:tracePt t="24589" x="3302000" y="3352800"/>
          <p14:tracePt t="24605" x="3327400" y="3352800"/>
          <p14:tracePt t="24622" x="3359150" y="3352800"/>
          <p14:tracePt t="24639" x="3390900" y="3352800"/>
          <p14:tracePt t="24655" x="3422650" y="3352800"/>
          <p14:tracePt t="24672" x="3441700" y="3352800"/>
          <p14:tracePt t="24689" x="3473450" y="3352800"/>
          <p14:tracePt t="24705" x="3486150" y="3352800"/>
          <p14:tracePt t="24722" x="3524250" y="3352800"/>
          <p14:tracePt t="24739" x="3549650" y="3352800"/>
          <p14:tracePt t="24755" x="3562350" y="3352800"/>
          <p14:tracePt t="24772" x="3568700" y="3352800"/>
          <p14:tracePt t="24789" x="3575050" y="3352800"/>
          <p14:tracePt t="24805" x="3600450" y="3333750"/>
          <p14:tracePt t="24822" x="3606800" y="3327400"/>
          <p14:tracePt t="24839" x="3613150" y="3321050"/>
          <p14:tracePt t="24855" x="3638550" y="3295650"/>
          <p14:tracePt t="24872" x="3644900" y="3289300"/>
          <p14:tracePt t="24889" x="3651250" y="3282950"/>
          <p14:tracePt t="24905" x="3651250" y="3263900"/>
          <p14:tracePt t="24922" x="3651250" y="3257550"/>
          <p14:tracePt t="24939" x="3670300" y="3238500"/>
          <p14:tracePt t="24956" x="3670300" y="3225800"/>
          <p14:tracePt t="24956" x="3670300" y="3219450"/>
          <p14:tracePt t="24972" x="3670300" y="3206750"/>
          <p14:tracePt t="24989" x="3670300" y="3181350"/>
          <p14:tracePt t="25005" x="3670300" y="3149600"/>
          <p14:tracePt t="25022" x="3670300" y="3124200"/>
          <p14:tracePt t="25039" x="3670300" y="3105150"/>
          <p14:tracePt t="25055" x="3670300" y="3086100"/>
          <p14:tracePt t="25072" x="3670300" y="3073400"/>
          <p14:tracePt t="25089" x="3670300" y="3067050"/>
          <p14:tracePt t="25105" x="3670300" y="3060700"/>
          <p14:tracePt t="25122" x="3670300" y="3054350"/>
          <p14:tracePt t="25139" x="3670300" y="3035300"/>
          <p14:tracePt t="25156" x="3657600" y="3009900"/>
          <p14:tracePt t="25172" x="3632200" y="3009900"/>
          <p14:tracePt t="25189" x="3619500" y="3003550"/>
          <p14:tracePt t="25206" x="3587750" y="2997200"/>
          <p14:tracePt t="25222" x="3562350" y="2984500"/>
          <p14:tracePt t="25239" x="3549650" y="2978150"/>
          <p14:tracePt t="25256" x="3524250" y="2971800"/>
          <p14:tracePt t="25272" x="3498850" y="2965450"/>
          <p14:tracePt t="25289" x="3486150" y="2965450"/>
          <p14:tracePt t="25306" x="3473450" y="2965450"/>
          <p14:tracePt t="25322" x="3467100" y="2965450"/>
          <p14:tracePt t="25339" x="3448050" y="2965450"/>
          <p14:tracePt t="25356" x="3422650" y="2952750"/>
          <p14:tracePt t="25372" x="3409950" y="2946400"/>
          <p14:tracePt t="25389" x="3403600" y="2946400"/>
          <p14:tracePt t="25406" x="3397250" y="2946400"/>
          <p14:tracePt t="25422" x="3378200" y="2959100"/>
          <p14:tracePt t="25439" x="3371850" y="2959100"/>
          <p14:tracePt t="25456" x="3346450" y="2984500"/>
          <p14:tracePt t="25472" x="3340100" y="2990850"/>
          <p14:tracePt t="25489" x="3314700" y="3003550"/>
          <p14:tracePt t="25506" x="3308350" y="3022600"/>
          <p14:tracePt t="25522" x="3282950" y="3048000"/>
          <p14:tracePt t="25539" x="3270250" y="3067050"/>
          <p14:tracePt t="25556" x="3251200" y="3105150"/>
          <p14:tracePt t="25572" x="3244850" y="3111500"/>
          <p14:tracePt t="25596" x="3244850" y="3117850"/>
          <p14:tracePt t="25606" x="3244850" y="3130550"/>
          <p14:tracePt t="25622" x="3244850" y="3143250"/>
          <p14:tracePt t="25639" x="3244850" y="3155950"/>
          <p14:tracePt t="25656" x="3244850" y="3168650"/>
          <p14:tracePt t="25672" x="3244850" y="3181350"/>
          <p14:tracePt t="25689" x="3244850" y="3187700"/>
          <p14:tracePt t="25706" x="3251200" y="3194050"/>
          <p14:tracePt t="25724" x="3263900" y="3206750"/>
          <p14:tracePt t="25739" x="3282950" y="3225800"/>
          <p14:tracePt t="25756" x="3289300" y="3238500"/>
          <p14:tracePt t="25772" x="3302000" y="3251200"/>
          <p14:tracePt t="25789" x="3327400" y="3263900"/>
          <p14:tracePt t="25806" x="3378200" y="3276600"/>
          <p14:tracePt t="25822" x="3416300" y="3276600"/>
          <p14:tracePt t="25839" x="3448050" y="3282950"/>
          <p14:tracePt t="25856" x="3479800" y="3282950"/>
          <p14:tracePt t="25872" x="3530600" y="3314700"/>
          <p14:tracePt t="25889" x="3581400" y="3314700"/>
          <p14:tracePt t="25906" x="3625850" y="3321050"/>
          <p14:tracePt t="25922" x="3663950" y="3321050"/>
          <p14:tracePt t="25939" x="3676650" y="3321050"/>
          <p14:tracePt t="25956" x="3683000" y="3321050"/>
          <p14:tracePt t="25956" x="3695700" y="3321050"/>
          <p14:tracePt t="25996" x="3708400" y="3321050"/>
          <p14:tracePt t="26028" x="3721100" y="3308350"/>
          <p14:tracePt t="26044" x="3721100" y="3302000"/>
          <p14:tracePt t="26052" x="3721100" y="3295650"/>
          <p14:tracePt t="26068" x="3721100" y="3282950"/>
          <p14:tracePt t="26076" x="3721100" y="3276600"/>
          <p14:tracePt t="26089" x="3721100" y="3263900"/>
          <p14:tracePt t="26106" x="3721100" y="3244850"/>
          <p14:tracePt t="26122" x="3721100" y="3225800"/>
          <p14:tracePt t="26139" x="3721100" y="3206750"/>
          <p14:tracePt t="26156" x="3714750" y="3181350"/>
          <p14:tracePt t="26173" x="3702050" y="3149600"/>
          <p14:tracePt t="26189" x="3689350" y="3111500"/>
          <p14:tracePt t="26206" x="3663950" y="3086100"/>
          <p14:tracePt t="26222" x="3651250" y="3054350"/>
          <p14:tracePt t="26239" x="3625850" y="3022600"/>
          <p14:tracePt t="26256" x="3619500" y="3009900"/>
          <p14:tracePt t="26272" x="3613150" y="3003550"/>
          <p14:tracePt t="26289" x="3594100" y="3003550"/>
          <p14:tracePt t="26306" x="3575050" y="2984500"/>
          <p14:tracePt t="26322" x="3568700" y="2984500"/>
          <p14:tracePt t="26339" x="3556000" y="2984500"/>
          <p14:tracePt t="26356" x="3549650" y="2984500"/>
          <p14:tracePt t="26372" x="3530600" y="2984500"/>
          <p14:tracePt t="26389" x="3511550" y="2978150"/>
          <p14:tracePt t="26406" x="3492500" y="2978150"/>
          <p14:tracePt t="26422" x="3473450" y="2971800"/>
          <p14:tracePt t="26439" x="3454400" y="2971800"/>
          <p14:tracePt t="26456" x="3422650" y="2971800"/>
          <p14:tracePt t="26472" x="3403600" y="2971800"/>
          <p14:tracePt t="26489" x="3384550" y="2965450"/>
          <p14:tracePt t="26506" x="3359150" y="2965450"/>
          <p14:tracePt t="26522" x="3346450" y="2965450"/>
          <p14:tracePt t="26539" x="3321050" y="2965450"/>
          <p14:tracePt t="26556" x="3308350" y="2946400"/>
          <p14:tracePt t="26572" x="3302000" y="2946400"/>
          <p14:tracePt t="26589" x="3282950" y="2946400"/>
          <p14:tracePt t="26644" x="3276600" y="2946400"/>
          <p14:tracePt t="26660" x="3270250" y="2946400"/>
          <p14:tracePt t="26668" x="3263900" y="2946400"/>
          <p14:tracePt t="26676" x="3251200" y="2959100"/>
          <p14:tracePt t="26689" x="3244850" y="2984500"/>
          <p14:tracePt t="26706" x="3238500" y="2990850"/>
          <p14:tracePt t="26723" x="3232150" y="3009900"/>
          <p14:tracePt t="26739" x="3225800" y="3028950"/>
          <p14:tracePt t="26756" x="3225800" y="3054350"/>
          <p14:tracePt t="26773" x="3213100" y="3073400"/>
          <p14:tracePt t="26789" x="3213100" y="3092450"/>
          <p14:tracePt t="26806" x="3213100" y="3098800"/>
          <p14:tracePt t="26823" x="3213100" y="3105150"/>
          <p14:tracePt t="26839" x="3213100" y="3111500"/>
          <p14:tracePt t="26856" x="3213100" y="3130550"/>
          <p14:tracePt t="26873" x="3213100" y="3136900"/>
          <p14:tracePt t="26889" x="3213100" y="3143250"/>
          <p14:tracePt t="26906" x="3213100" y="3149600"/>
          <p14:tracePt t="26923" x="3213100" y="3175000"/>
          <p14:tracePt t="26939" x="3219450" y="3181350"/>
          <p14:tracePt t="26956" x="3238500" y="3206750"/>
          <p14:tracePt t="26973" x="3257550" y="3232150"/>
          <p14:tracePt t="26989" x="3282950" y="3257550"/>
          <p14:tracePt t="27006" x="3289300" y="3270250"/>
          <p14:tracePt t="27023" x="3321050" y="3308350"/>
          <p14:tracePt t="27039" x="3333750" y="3321050"/>
          <p14:tracePt t="27056" x="3340100" y="3333750"/>
          <p14:tracePt t="27073" x="3346450" y="3340100"/>
          <p14:tracePt t="27089" x="3365500" y="3346450"/>
          <p14:tracePt t="27116" x="3371850" y="3346450"/>
          <p14:tracePt t="27124" x="3390900" y="3346450"/>
          <p14:tracePt t="27140" x="3397250" y="3346450"/>
          <p14:tracePt t="27156" x="3409950" y="3346450"/>
          <p14:tracePt t="27173" x="3435350" y="3346450"/>
          <p14:tracePt t="27189" x="3467100" y="3346450"/>
          <p14:tracePt t="27206" x="3479800" y="3346450"/>
          <p14:tracePt t="27223" x="3505200" y="3346450"/>
          <p14:tracePt t="27239" x="3511550" y="3340100"/>
          <p14:tracePt t="27256" x="3530600" y="3327400"/>
          <p14:tracePt t="27273" x="3556000" y="3321050"/>
          <p14:tracePt t="27289" x="3568700" y="3308350"/>
          <p14:tracePt t="27306" x="3575050" y="3295650"/>
          <p14:tracePt t="27323" x="3587750" y="3282950"/>
          <p14:tracePt t="27341" x="3587750" y="3276600"/>
          <p14:tracePt t="27364" x="3600450" y="3270250"/>
          <p14:tracePt t="27597" x="3606800" y="3270250"/>
          <p14:tracePt t="27636" x="3632200" y="3270250"/>
          <p14:tracePt t="27677" x="3638550" y="3276600"/>
          <p14:tracePt t="27684" x="3644900" y="3276600"/>
          <p14:tracePt t="27692" x="3670300" y="3276600"/>
          <p14:tracePt t="27706" x="3676650" y="3276600"/>
          <p14:tracePt t="27723" x="3702050" y="3276600"/>
          <p14:tracePt t="27739" x="3727450" y="3276600"/>
          <p14:tracePt t="27756" x="3759200" y="3276600"/>
          <p14:tracePt t="27757" x="3765550" y="3276600"/>
          <p14:tracePt t="27773" x="3784600" y="3276600"/>
          <p14:tracePt t="27789" x="3803650" y="3276600"/>
          <p14:tracePt t="27806" x="3816350" y="3276600"/>
          <p14:tracePt t="27823" x="3822700" y="3276600"/>
          <p14:tracePt t="27839" x="3841750" y="3276600"/>
          <p14:tracePt t="27856" x="3854450" y="3276600"/>
          <p14:tracePt t="27873" x="3873500" y="3276600"/>
          <p14:tracePt t="27889" x="3905250" y="3276600"/>
          <p14:tracePt t="27906" x="3949700" y="3276600"/>
          <p14:tracePt t="27923" x="4000500" y="3276600"/>
          <p14:tracePt t="27939" x="4070350" y="3276600"/>
          <p14:tracePt t="27956" x="4133850" y="3276600"/>
          <p14:tracePt t="27957" x="4171950" y="3276600"/>
          <p14:tracePt t="27973" x="4216400" y="3276600"/>
          <p14:tracePt t="27989" x="4260850" y="3276600"/>
          <p14:tracePt t="28006" x="4286250" y="3276600"/>
          <p14:tracePt t="28023" x="4318000" y="3276600"/>
          <p14:tracePt t="28040" x="4343400" y="3276600"/>
          <p14:tracePt t="28056" x="4356100" y="3276600"/>
          <p14:tracePt t="28073" x="4387850" y="3276600"/>
          <p14:tracePt t="28090" x="4406900" y="3276600"/>
          <p14:tracePt t="28106" x="4438650" y="3276600"/>
          <p14:tracePt t="28123" x="4495800" y="3276600"/>
          <p14:tracePt t="28140" x="4559300" y="3276600"/>
          <p14:tracePt t="28156" x="4629150" y="3289300"/>
          <p14:tracePt t="28157" x="4654550" y="3289300"/>
          <p14:tracePt t="28173" x="4711700" y="3289300"/>
          <p14:tracePt t="28190" x="4768850" y="3289300"/>
          <p14:tracePt t="28206" x="4800600" y="3289300"/>
          <p14:tracePt t="28223" x="4832350" y="3289300"/>
          <p14:tracePt t="28239" x="4845050" y="3289300"/>
          <p14:tracePt t="28256" x="4864100" y="3289300"/>
          <p14:tracePt t="28273" x="4870450" y="3289300"/>
          <p14:tracePt t="28309" x="4876800" y="3289300"/>
          <p14:tracePt t="28373" x="4883150" y="3289300"/>
          <p14:tracePt t="28413" x="4889500" y="3289300"/>
          <p14:tracePt t="28421" x="4908550" y="3289300"/>
          <p14:tracePt t="28429" x="4914900" y="3289300"/>
          <p14:tracePt t="28440" x="4921250" y="3289300"/>
          <p14:tracePt t="28456" x="4927600" y="3289300"/>
          <p14:tracePt t="28473" x="4953000" y="3289300"/>
          <p14:tracePt t="28490" x="4965700" y="3289300"/>
          <p14:tracePt t="28506" x="4991100" y="3289300"/>
          <p14:tracePt t="28523" x="5003800" y="3289300"/>
          <p14:tracePt t="28540" x="5035550" y="3289300"/>
          <p14:tracePt t="28556" x="5060950" y="3289300"/>
          <p14:tracePt t="28557" x="5067300" y="3289300"/>
          <p14:tracePt t="28573" x="5092700" y="3289300"/>
          <p14:tracePt t="28590" x="5118100" y="3289300"/>
          <p14:tracePt t="28606" x="5156200" y="3289300"/>
          <p14:tracePt t="28623" x="5181600" y="3289300"/>
          <p14:tracePt t="28640" x="5207000" y="3289300"/>
          <p14:tracePt t="28656" x="5226050" y="3289300"/>
          <p14:tracePt t="28673" x="5245100" y="3289300"/>
          <p14:tracePt t="28690" x="5264150" y="3289300"/>
          <p14:tracePt t="28706" x="5270500" y="3289300"/>
          <p14:tracePt t="28723" x="5283200" y="3289300"/>
          <p14:tracePt t="28740" x="5302250" y="3289300"/>
          <p14:tracePt t="28756" x="5308600" y="3289300"/>
          <p14:tracePt t="28773" x="5327650" y="3270250"/>
          <p14:tracePt t="28790" x="5340350" y="3270250"/>
          <p14:tracePt t="28806" x="5353050" y="3270250"/>
          <p14:tracePt t="28823" x="5378450" y="3270250"/>
          <p14:tracePt t="28840" x="5410200" y="3270250"/>
          <p14:tracePt t="28856" x="5454650" y="3270250"/>
          <p14:tracePt t="28873" x="5499100" y="3270250"/>
          <p14:tracePt t="28890" x="5556250" y="3270250"/>
          <p14:tracePt t="28906" x="5588000" y="3270250"/>
          <p14:tracePt t="28923" x="5632450" y="3270250"/>
          <p14:tracePt t="28940" x="5657850" y="3270250"/>
          <p14:tracePt t="28957" x="5695950" y="3270250"/>
          <p14:tracePt t="28973" x="5721350" y="3270250"/>
          <p14:tracePt t="28990" x="5753100" y="3270250"/>
          <p14:tracePt t="29006" x="5772150" y="3270250"/>
          <p14:tracePt t="29023" x="5797550" y="3270250"/>
          <p14:tracePt t="29040" x="5816600" y="3270250"/>
          <p14:tracePt t="29056" x="5829300" y="3263900"/>
          <p14:tracePt t="29073" x="5835650" y="3263900"/>
          <p14:tracePt t="29090" x="5842000" y="3263900"/>
          <p14:tracePt t="29106" x="5848350" y="3263900"/>
          <p14:tracePt t="29123" x="5886450" y="3270250"/>
          <p14:tracePt t="29140" x="5892800" y="3270250"/>
          <p14:tracePt t="29157" x="5930900" y="3270250"/>
          <p14:tracePt t="29173" x="5956300" y="3270250"/>
          <p14:tracePt t="29190" x="5988050" y="3270250"/>
          <p14:tracePt t="29206" x="6000750" y="3270250"/>
          <p14:tracePt t="29223" x="6026150" y="3270250"/>
          <p14:tracePt t="29240" x="6032500" y="3270250"/>
          <p14:tracePt t="29256" x="6051550" y="3270250"/>
          <p14:tracePt t="29277" x="6064250" y="3270250"/>
          <p14:tracePt t="29309" x="6070600" y="3270250"/>
          <p14:tracePt t="29373" x="6076950" y="3270250"/>
          <p14:tracePt t="29493" x="6083300" y="3270250"/>
          <p14:tracePt t="29509" x="6108700" y="3270250"/>
          <p14:tracePt t="29517" x="6121400" y="3270250"/>
          <p14:tracePt t="29525" x="6146800" y="3270250"/>
          <p14:tracePt t="29540" x="6153150" y="3270250"/>
          <p14:tracePt t="29557" x="6191250" y="3270250"/>
          <p14:tracePt t="29573" x="6223000" y="3270250"/>
          <p14:tracePt t="29590" x="6235700" y="3270250"/>
          <p14:tracePt t="29607" x="6267450" y="3270250"/>
          <p14:tracePt t="29623" x="6286500" y="3270250"/>
          <p14:tracePt t="29640" x="6318250" y="3270250"/>
          <p14:tracePt t="29657" x="6362700" y="3276600"/>
          <p14:tracePt t="29673" x="6407150" y="3276600"/>
          <p14:tracePt t="29690" x="6483350" y="3289300"/>
          <p14:tracePt t="29707" x="6553200" y="3295650"/>
          <p14:tracePt t="29723" x="6629400" y="3295650"/>
          <p14:tracePt t="29740" x="6699250" y="3314700"/>
          <p14:tracePt t="29757" x="6807200" y="3333750"/>
          <p14:tracePt t="29773" x="6896100" y="3333750"/>
          <p14:tracePt t="29790" x="6972300" y="3333750"/>
          <p14:tracePt t="29806" x="7048500" y="3333750"/>
          <p14:tracePt t="29823" x="7156450" y="3333750"/>
          <p14:tracePt t="29840" x="7283450" y="3333750"/>
          <p14:tracePt t="29857" x="7404100" y="3333750"/>
          <p14:tracePt t="29873" x="7512050" y="3333750"/>
          <p14:tracePt t="29890" x="7607300" y="3333750"/>
          <p14:tracePt t="29907" x="7664450" y="3333750"/>
          <p14:tracePt t="29923" x="7708900" y="3333750"/>
          <p14:tracePt t="29940" x="7734300" y="3333750"/>
          <p14:tracePt t="29957" x="7766050" y="3327400"/>
          <p14:tracePt t="29973" x="7791450" y="3327400"/>
          <p14:tracePt t="29990" x="7823200" y="3327400"/>
          <p14:tracePt t="30007" x="7880350" y="3314700"/>
          <p14:tracePt t="30023" x="7905750" y="3314700"/>
          <p14:tracePt t="30040" x="7924800" y="3314700"/>
          <p14:tracePt t="30077" x="7931150" y="3314700"/>
          <p14:tracePt t="30101" x="7931150" y="3333750"/>
          <p14:tracePt t="30109" x="7905750" y="3365500"/>
          <p14:tracePt t="30117" x="7842250" y="3384550"/>
          <p14:tracePt t="30125" x="7753350" y="3397250"/>
          <p14:tracePt t="30140" x="7645400" y="3441700"/>
          <p14:tracePt t="30157" x="7150100" y="3587750"/>
          <p14:tracePt t="30173" x="6565900" y="3702050"/>
          <p14:tracePt t="30190" x="5886450" y="3797300"/>
          <p14:tracePt t="30207" x="5080000" y="3886200"/>
          <p14:tracePt t="30223" x="4375150" y="3886200"/>
          <p14:tracePt t="30240" x="3841750" y="3886200"/>
          <p14:tracePt t="30257" x="3378200" y="3886200"/>
          <p14:tracePt t="30273" x="3079750" y="3886200"/>
          <p14:tracePt t="30290" x="2825750" y="3886200"/>
          <p14:tracePt t="30307" x="2628900" y="3886200"/>
          <p14:tracePt t="30323" x="2501900" y="3886200"/>
          <p14:tracePt t="30340" x="2419350" y="3879850"/>
          <p14:tracePt t="30357" x="2374900" y="3860800"/>
          <p14:tracePt t="30357" x="2343150" y="3854450"/>
          <p14:tracePt t="30373" x="2311400" y="3835400"/>
          <p14:tracePt t="30390" x="2273300" y="3816350"/>
          <p14:tracePt t="30407" x="2247900" y="3790950"/>
          <p14:tracePt t="30423" x="2203450" y="3771900"/>
          <p14:tracePt t="30440" x="2178050" y="3759200"/>
          <p14:tracePt t="30457" x="2146300" y="3740150"/>
          <p14:tracePt t="30473" x="2114550" y="3727450"/>
          <p14:tracePt t="30490" x="2089150" y="3702050"/>
          <p14:tracePt t="30507" x="2070100" y="3689350"/>
          <p14:tracePt t="30523" x="2063750" y="3683000"/>
          <p14:tracePt t="30717" x="2070100" y="3683000"/>
          <p14:tracePt t="30733" x="2082800" y="3683000"/>
          <p14:tracePt t="30757" x="2095500" y="3683000"/>
          <p14:tracePt t="30789" x="2101850" y="3683000"/>
          <p14:tracePt t="30813" x="2108200" y="3683000"/>
          <p14:tracePt t="30989" x="2120900" y="3683000"/>
          <p14:tracePt t="31069" x="2133600" y="3683000"/>
          <p14:tracePt t="31181" x="2152650" y="3663950"/>
          <p14:tracePt t="31205" x="2159000" y="3657600"/>
          <p14:tracePt t="31261" x="2165350" y="3651250"/>
          <p14:tracePt t="31421" x="2171700" y="3644900"/>
          <p14:tracePt t="31446" x="2184400" y="3638550"/>
          <p14:tracePt t="31477" x="2190750" y="3632200"/>
          <p14:tracePt t="31621" x="2197100" y="3632200"/>
          <p14:tracePt t="31693" x="2209800" y="3632200"/>
          <p14:tracePt t="31782" x="2222500" y="3632200"/>
          <p14:tracePt t="31901" x="2228850" y="3632200"/>
          <p14:tracePt t="31997" x="2235200" y="3632200"/>
          <p14:tracePt t="32910" x="2260600" y="3632200"/>
          <p14:tracePt t="32918" x="2266950" y="3632200"/>
          <p14:tracePt t="32926" x="2273300" y="3638550"/>
          <p14:tracePt t="32941" x="2292350" y="3638550"/>
          <p14:tracePt t="32957" x="2330450" y="3638550"/>
          <p14:tracePt t="32974" x="2368550" y="3638550"/>
          <p14:tracePt t="32991" x="2438400" y="3638550"/>
          <p14:tracePt t="33007" x="2514600" y="3638550"/>
          <p14:tracePt t="33024" x="2584450" y="3638550"/>
          <p14:tracePt t="33041" x="2641600" y="3625850"/>
          <p14:tracePt t="33057" x="2686050" y="3613150"/>
          <p14:tracePt t="33074" x="2730500" y="3613150"/>
          <p14:tracePt t="33091" x="2774950" y="3606800"/>
          <p14:tracePt t="33107" x="2838450" y="3606800"/>
          <p14:tracePt t="33124" x="2882900" y="3606800"/>
          <p14:tracePt t="33141" x="2927350" y="3606800"/>
          <p14:tracePt t="33158" x="2984500" y="3606800"/>
          <p14:tracePt t="33174" x="3022600" y="3606800"/>
          <p14:tracePt t="33191" x="3060700" y="3619500"/>
          <p14:tracePt t="33207" x="3105150" y="3625850"/>
          <p14:tracePt t="33224" x="3130550" y="3625850"/>
          <p14:tracePt t="33241" x="3155950" y="3625850"/>
          <p14:tracePt t="33257" x="3168650" y="3625850"/>
          <p14:tracePt t="33274" x="3200400" y="3638550"/>
          <p14:tracePt t="33291" x="3232150" y="3638550"/>
          <p14:tracePt t="33307" x="3263900" y="3638550"/>
          <p14:tracePt t="33324" x="3321050" y="3644900"/>
          <p14:tracePt t="33341" x="3378200" y="3644900"/>
          <p14:tracePt t="33357" x="3435350" y="3644900"/>
          <p14:tracePt t="33358" x="3460750" y="3663950"/>
          <p14:tracePt t="33374" x="3511550" y="3676650"/>
          <p14:tracePt t="33391" x="3543300" y="3676650"/>
          <p14:tracePt t="33407" x="3575050" y="3676650"/>
          <p14:tracePt t="33424" x="3606800" y="3683000"/>
          <p14:tracePt t="33441" x="3651250" y="3695700"/>
          <p14:tracePt t="33457" x="3702050" y="3721100"/>
          <p14:tracePt t="33474" x="3733800" y="3733800"/>
          <p14:tracePt t="33491" x="3790950" y="3759200"/>
          <p14:tracePt t="33507" x="3860800" y="3778250"/>
          <p14:tracePt t="33524" x="3917950" y="3810000"/>
          <p14:tracePt t="33541" x="3975100" y="3816350"/>
          <p14:tracePt t="33557" x="4006850" y="3816350"/>
          <p14:tracePt t="33558" x="4025900" y="3816350"/>
          <p14:tracePt t="33574" x="4057650" y="3816350"/>
          <p14:tracePt t="33591" x="4089400" y="3816350"/>
          <p14:tracePt t="33607" x="4121150" y="3816350"/>
          <p14:tracePt t="33624" x="4165600" y="3816350"/>
          <p14:tracePt t="33641" x="4222750" y="3816350"/>
          <p14:tracePt t="33657" x="4267200" y="3816350"/>
          <p14:tracePt t="33674" x="4311650" y="3803650"/>
          <p14:tracePt t="33691" x="4368800" y="3797300"/>
          <p14:tracePt t="33707" x="4425950" y="3771900"/>
          <p14:tracePt t="33724" x="4483100" y="3752850"/>
          <p14:tracePt t="33741" x="4521200" y="3740150"/>
          <p14:tracePt t="33758" x="4552950" y="3740150"/>
          <p14:tracePt t="33758" x="4572000" y="3721100"/>
          <p14:tracePt t="33774" x="4584700" y="3721100"/>
          <p14:tracePt t="33791" x="4616450" y="3721100"/>
          <p14:tracePt t="33807" x="4635500" y="3721100"/>
          <p14:tracePt t="33824" x="4667250" y="3714750"/>
          <p14:tracePt t="33841" x="4699000" y="3714750"/>
          <p14:tracePt t="33857" x="4743450" y="3702050"/>
          <p14:tracePt t="33874" x="4768850" y="3702050"/>
          <p14:tracePt t="33891" x="4800600" y="3695700"/>
          <p14:tracePt t="33908" x="4845050" y="3695700"/>
          <p14:tracePt t="33924" x="4876800" y="3695700"/>
          <p14:tracePt t="33941" x="4921250" y="3695700"/>
          <p14:tracePt t="33958" x="4927600" y="3695700"/>
          <p14:tracePt t="33958" x="4953000" y="3695700"/>
          <p14:tracePt t="33974" x="4972050" y="3695700"/>
          <p14:tracePt t="33991" x="5022850" y="3676650"/>
          <p14:tracePt t="34007" x="5041900" y="3676650"/>
          <p14:tracePt t="34024" x="5099050" y="3676650"/>
          <p14:tracePt t="34041" x="5143500" y="3663950"/>
          <p14:tracePt t="34058" x="5187950" y="3663950"/>
          <p14:tracePt t="34074" x="5232400" y="3663950"/>
          <p14:tracePt t="34091" x="5245100" y="3663950"/>
          <p14:tracePt t="34108" x="5270500" y="3663950"/>
          <p14:tracePt t="34124" x="5302250" y="3663950"/>
          <p14:tracePt t="34141" x="5314950" y="3663950"/>
          <p14:tracePt t="34158" x="5346700" y="3657600"/>
          <p14:tracePt t="34174" x="5359400" y="3657600"/>
          <p14:tracePt t="34191" x="5397500" y="3657600"/>
          <p14:tracePt t="34208" x="5429250" y="3657600"/>
          <p14:tracePt t="34224" x="5461000" y="3657600"/>
          <p14:tracePt t="34241" x="5486400" y="3657600"/>
          <p14:tracePt t="34258" x="5505450" y="3657600"/>
          <p14:tracePt t="34274" x="5543550" y="3657600"/>
          <p14:tracePt t="34291" x="5556250" y="3657600"/>
          <p14:tracePt t="34308" x="5575300" y="3657600"/>
          <p14:tracePt t="34324" x="5594350" y="3657600"/>
          <p14:tracePt t="34341" x="5613400" y="3657600"/>
          <p14:tracePt t="34358" x="5638800" y="3657600"/>
          <p14:tracePt t="34374" x="5651500" y="3657600"/>
          <p14:tracePt t="34391" x="5670550" y="3657600"/>
          <p14:tracePt t="34408" x="5676900" y="3657600"/>
          <p14:tracePt t="34424" x="5708650" y="3651250"/>
          <p14:tracePt t="34446" x="5715000" y="3651250"/>
          <p14:tracePt t="34458" x="5734050" y="3651250"/>
          <p14:tracePt t="34474" x="5759450" y="3632200"/>
          <p14:tracePt t="34494" x="5772150" y="3632200"/>
          <p14:tracePt t="34508" x="5791200" y="3625850"/>
          <p14:tracePt t="34524" x="5797550" y="3625850"/>
          <p14:tracePt t="34541" x="5822950" y="3625850"/>
          <p14:tracePt t="34558" x="5867400" y="3625850"/>
          <p14:tracePt t="34574" x="5911850" y="3625850"/>
          <p14:tracePt t="34591" x="5969000" y="3625850"/>
          <p14:tracePt t="34608" x="6038850" y="3625850"/>
          <p14:tracePt t="34624" x="6089650" y="3625850"/>
          <p14:tracePt t="34641" x="6146800" y="3625850"/>
          <p14:tracePt t="34658" x="6203950" y="3625850"/>
          <p14:tracePt t="34674" x="6248400" y="3625850"/>
          <p14:tracePt t="34691" x="6280150" y="3625850"/>
          <p14:tracePt t="34708" x="6324600" y="3625850"/>
          <p14:tracePt t="34724" x="6362700" y="3625850"/>
          <p14:tracePt t="34741" x="6407150" y="3613150"/>
          <p14:tracePt t="34758" x="6457950" y="3613150"/>
          <p14:tracePt t="34758" x="6496050" y="3613150"/>
          <p14:tracePt t="34774" x="6553200" y="3613150"/>
          <p14:tracePt t="34791" x="6610350" y="3613150"/>
          <p14:tracePt t="34808" x="6680200" y="3606800"/>
          <p14:tracePt t="34824" x="6711950" y="3587750"/>
          <p14:tracePt t="34841" x="6731000" y="3587750"/>
          <p14:tracePt t="34858" x="6769100" y="3581400"/>
          <p14:tracePt t="34874" x="6788150" y="3568700"/>
          <p14:tracePt t="34891" x="6826250" y="3568700"/>
          <p14:tracePt t="34908" x="6851650" y="3562350"/>
          <p14:tracePt t="34924" x="6889750" y="3562350"/>
          <p14:tracePt t="34941" x="6908800" y="3562350"/>
          <p14:tracePt t="34958" x="6972300" y="3543300"/>
          <p14:tracePt t="34958" x="6978650" y="3543300"/>
          <p14:tracePt t="34974" x="7023100" y="3543300"/>
          <p14:tracePt t="34991" x="7067550" y="3543300"/>
          <p14:tracePt t="35008" x="7112000" y="3543300"/>
          <p14:tracePt t="35024" x="7156450" y="3543300"/>
          <p14:tracePt t="35041" x="7188200" y="3543300"/>
          <p14:tracePt t="35058" x="7213600" y="3543300"/>
          <p14:tracePt t="35074" x="7245350" y="3543300"/>
          <p14:tracePt t="35091" x="7289800" y="3543300"/>
          <p14:tracePt t="35108" x="7321550" y="3543300"/>
          <p14:tracePt t="35124" x="7366000" y="3543300"/>
          <p14:tracePt t="35141" x="7423150" y="3543300"/>
          <p14:tracePt t="35158" x="7493000" y="3543300"/>
          <p14:tracePt t="35175" x="7518400" y="3543300"/>
          <p14:tracePt t="35191" x="7556500" y="3543300"/>
          <p14:tracePt t="35208" x="7594600" y="3543300"/>
          <p14:tracePt t="35225" x="7626350" y="3543300"/>
          <p14:tracePt t="35241" x="7658100" y="3543300"/>
          <p14:tracePt t="35258" x="7683500" y="3543300"/>
          <p14:tracePt t="35275" x="7715250" y="3543300"/>
          <p14:tracePt t="35291" x="7747000" y="3536950"/>
          <p14:tracePt t="35308" x="7778750" y="3536950"/>
          <p14:tracePt t="35325" x="7810500" y="3536950"/>
          <p14:tracePt t="35341" x="7848600" y="3536950"/>
          <p14:tracePt t="35358" x="7880350" y="3536950"/>
          <p14:tracePt t="35358" x="7905750" y="3536950"/>
          <p14:tracePt t="35375" x="7950200" y="3536950"/>
          <p14:tracePt t="35391" x="7975600" y="3536950"/>
          <p14:tracePt t="35408" x="8013700" y="3536950"/>
          <p14:tracePt t="35425" x="8039100" y="3536950"/>
          <p14:tracePt t="35441" x="8045450" y="3536950"/>
          <p14:tracePt t="35458" x="8058150" y="3536950"/>
          <p14:tracePt t="35486" x="8083550" y="3536950"/>
          <p14:tracePt t="35526" x="8083550" y="3543300"/>
          <p14:tracePt t="35534" x="8077200" y="3562350"/>
          <p14:tracePt t="35542" x="8070850" y="3581400"/>
          <p14:tracePt t="35558" x="8051800" y="3587750"/>
          <p14:tracePt t="35575" x="7988300" y="3625850"/>
          <p14:tracePt t="35591" x="7956550" y="3638550"/>
          <p14:tracePt t="35608" x="7912100" y="3651250"/>
          <p14:tracePt t="35625" x="7829550" y="3683000"/>
          <p14:tracePt t="35641" x="7734300" y="3702050"/>
          <p14:tracePt t="35658" x="7537450" y="3727450"/>
          <p14:tracePt t="35675" x="7258050" y="3759200"/>
          <p14:tracePt t="35691" x="6927850" y="3816350"/>
          <p14:tracePt t="35708" x="6540500" y="3829050"/>
          <p14:tracePt t="35725" x="6178550" y="3829050"/>
          <p14:tracePt t="35741" x="5816600" y="3829050"/>
          <p14:tracePt t="35758" x="5473700" y="3829050"/>
          <p14:tracePt t="35775" x="5314950" y="3829050"/>
          <p14:tracePt t="35791" x="5207000" y="3829050"/>
          <p14:tracePt t="35808" x="5137150" y="3829050"/>
          <p14:tracePt t="35825" x="5060950" y="3829050"/>
          <p14:tracePt t="35841" x="4972050" y="3829050"/>
          <p14:tracePt t="35858" x="4838700" y="3816350"/>
          <p14:tracePt t="35875" x="4679950" y="3790950"/>
          <p14:tracePt t="35891" x="4502150" y="3790950"/>
          <p14:tracePt t="35908" x="4279900" y="3790950"/>
          <p14:tracePt t="35925" x="4038600" y="3790950"/>
          <p14:tracePt t="35941" x="3759200" y="3790950"/>
          <p14:tracePt t="35958" x="3448050" y="3790950"/>
          <p14:tracePt t="35958" x="3308350" y="3790950"/>
          <p14:tracePt t="35975" x="3035300" y="3790950"/>
          <p14:tracePt t="35991" x="2806700" y="3810000"/>
          <p14:tracePt t="36008" x="2628900" y="3810000"/>
          <p14:tracePt t="36025" x="2520950" y="3810000"/>
          <p14:tracePt t="36041" x="2432050" y="3810000"/>
          <p14:tracePt t="36058" x="2368550" y="3810000"/>
          <p14:tracePt t="36075" x="2324100" y="3816350"/>
          <p14:tracePt t="36091" x="2266950" y="3829050"/>
          <p14:tracePt t="36108" x="2216150" y="3835400"/>
          <p14:tracePt t="36125" x="2171700" y="3835400"/>
          <p14:tracePt t="36141" x="2127250" y="3835400"/>
          <p14:tracePt t="36158" x="2076450" y="3860800"/>
          <p14:tracePt t="36175" x="2044700" y="3873500"/>
          <p14:tracePt t="36191" x="2019300" y="3873500"/>
          <p14:tracePt t="36208" x="2006600" y="3879850"/>
          <p14:tracePt t="36225" x="1987550" y="3879850"/>
          <p14:tracePt t="36335" x="1981200" y="3886200"/>
          <p14:tracePt t="36367" x="1981200" y="3892550"/>
          <p14:tracePt t="36374" x="1981200" y="3905250"/>
          <p14:tracePt t="36382" x="1987550" y="3911600"/>
          <p14:tracePt t="36391" x="2006600" y="3911600"/>
          <p14:tracePt t="36408" x="2051050" y="3911600"/>
          <p14:tracePt t="36425" x="2114550" y="3911600"/>
          <p14:tracePt t="36441" x="2235200" y="3911600"/>
          <p14:tracePt t="36458" x="2381250" y="3911600"/>
          <p14:tracePt t="36475" x="2489200" y="3911600"/>
          <p14:tracePt t="36491" x="2565400" y="3911600"/>
          <p14:tracePt t="36508" x="2647950" y="3911600"/>
          <p14:tracePt t="36525" x="2705100" y="3911600"/>
          <p14:tracePt t="36541" x="2749550" y="3911600"/>
          <p14:tracePt t="36558" x="2787650" y="3911600"/>
          <p14:tracePt t="36575" x="2813050" y="3911600"/>
          <p14:tracePt t="36592" x="2832100" y="3911600"/>
          <p14:tracePt t="36608" x="2870200" y="3911600"/>
          <p14:tracePt t="36625" x="2901950" y="3911600"/>
          <p14:tracePt t="36642" x="2946400" y="3911600"/>
          <p14:tracePt t="36658" x="2990850" y="3911600"/>
          <p14:tracePt t="36675" x="3035300" y="3911600"/>
          <p14:tracePt t="36692" x="3067050" y="3911600"/>
          <p14:tracePt t="36708" x="3092450" y="3911600"/>
          <p14:tracePt t="36725" x="3124200" y="3911600"/>
          <p14:tracePt t="36742" x="3143250" y="3911600"/>
          <p14:tracePt t="36758" x="3175000" y="3917950"/>
          <p14:tracePt t="36775" x="3200400" y="3917950"/>
          <p14:tracePt t="36791" x="3225800" y="3930650"/>
          <p14:tracePt t="36808" x="3238500" y="3943350"/>
          <p14:tracePt t="36825" x="3282950" y="3949700"/>
          <p14:tracePt t="36842" x="3302000" y="3949700"/>
          <p14:tracePt t="36858" x="3352800" y="3956050"/>
          <p14:tracePt t="36875" x="3397250" y="3981450"/>
          <p14:tracePt t="36892" x="3441700" y="3981450"/>
          <p14:tracePt t="36908" x="3486150" y="3981450"/>
          <p14:tracePt t="36925" x="3530600" y="3981450"/>
          <p14:tracePt t="36942" x="3575050" y="3981450"/>
          <p14:tracePt t="36958" x="3600450" y="3981450"/>
          <p14:tracePt t="36959" x="3613150" y="3981450"/>
          <p14:tracePt t="36975" x="3632200" y="3975100"/>
          <p14:tracePt t="36992" x="3638550" y="3968750"/>
          <p14:tracePt t="37008" x="3651250" y="3968750"/>
          <p14:tracePt t="37025" x="3663950" y="3962400"/>
          <p14:tracePt t="37042" x="3670300" y="3956050"/>
          <p14:tracePt t="37058" x="3670300" y="3943350"/>
          <p14:tracePt t="37075" x="3676650" y="3937000"/>
          <p14:tracePt t="37095" x="3676650" y="3930650"/>
          <p14:tracePt t="37111" x="3683000" y="3924300"/>
          <p14:tracePt t="37127" x="3683000" y="3917950"/>
          <p14:tracePt t="37142" x="3689350" y="3911600"/>
          <p14:tracePt t="37158" x="3695700" y="3898900"/>
          <p14:tracePt t="37175" x="3714750" y="3892550"/>
          <p14:tracePt t="37199" x="3727450" y="3892550"/>
          <p14:tracePt t="37231" x="3733800" y="3892550"/>
          <p14:tracePt t="37255" x="3746500" y="3892550"/>
          <p14:tracePt t="37319" x="3752850" y="3892550"/>
          <p14:tracePt t="37351" x="3759200" y="3892550"/>
          <p14:tracePt t="37367" x="3765550" y="3905250"/>
          <p14:tracePt t="37431" x="3771900" y="3905250"/>
          <p14:tracePt t="37575" x="3778250" y="3905250"/>
          <p14:tracePt t="37591" x="3797300" y="3898900"/>
          <p14:tracePt t="37599" x="3803650" y="3898900"/>
          <p14:tracePt t="37608" x="3810000" y="3892550"/>
          <p14:tracePt t="37625" x="3816350" y="3886200"/>
          <p14:tracePt t="37642" x="3829050" y="3886200"/>
          <p14:tracePt t="37658" x="3841750" y="3886200"/>
          <p14:tracePt t="37675" x="3848100" y="3886200"/>
          <p14:tracePt t="37719" x="3854450" y="3886200"/>
          <p14:tracePt t="37751" x="3867150" y="3886200"/>
          <p14:tracePt t="37767" x="3873500" y="3886200"/>
          <p14:tracePt t="37775" x="3879850" y="3886200"/>
          <p14:tracePt t="37792" x="3886200" y="3886200"/>
          <p14:tracePt t="37815" x="3892550" y="3886200"/>
          <p14:tracePt t="37847" x="3898900" y="3886200"/>
          <p14:tracePt t="37879" x="3911600" y="3892550"/>
          <p14:tracePt t="39199" x="3911600" y="3905250"/>
          <p14:tracePt t="39215" x="3911600" y="3911600"/>
          <p14:tracePt t="39226" x="3924300" y="3917950"/>
          <p14:tracePt t="39242" x="3981450" y="3930650"/>
          <p14:tracePt t="39259" x="4025900" y="3949700"/>
          <p14:tracePt t="39275" x="4032250" y="3949700"/>
          <p14:tracePt t="39292" x="4038600" y="3949700"/>
          <p14:tracePt t="39439" x="4064000" y="3956050"/>
          <p14:tracePt t="39471" x="4070350" y="3962400"/>
          <p14:tracePt t="39495" x="4076700" y="3962400"/>
          <p14:tracePt t="39519" x="4095750" y="3962400"/>
          <p14:tracePt t="39567" x="4102100" y="3962400"/>
          <p14:tracePt t="39615" x="4108450" y="3962400"/>
          <p14:tracePt t="39631" x="4114800" y="3962400"/>
          <p14:tracePt t="39639" x="4133850" y="3962400"/>
          <p14:tracePt t="39663" x="4140200" y="3962400"/>
          <p14:tracePt t="39679" x="4146550" y="3962400"/>
          <p14:tracePt t="39703" x="4152900" y="3962400"/>
          <p14:tracePt t="39711" x="4178300" y="3956050"/>
          <p14:tracePt t="39727" x="4184650" y="3943350"/>
          <p14:tracePt t="39735" x="4197350" y="3943350"/>
          <p14:tracePt t="39743" x="4203700" y="3937000"/>
          <p14:tracePt t="39759" x="4216400" y="3937000"/>
          <p14:tracePt t="39759" x="4222750" y="3930650"/>
          <p14:tracePt t="39776" x="4235450" y="3930650"/>
          <p14:tracePt t="39792" x="4248150" y="3917950"/>
          <p14:tracePt t="39809" x="4254500" y="3911600"/>
          <p14:tracePt t="39831" x="4260850" y="3911600"/>
          <p14:tracePt t="39975" x="4267200" y="3911600"/>
          <p14:tracePt t="40039" x="4286250" y="3911600"/>
          <p14:tracePt t="40071" x="4292600" y="3911600"/>
          <p14:tracePt t="40088" x="4311650" y="3911600"/>
          <p14:tracePt t="40095" x="4324350" y="3911600"/>
          <p14:tracePt t="40103" x="4343400" y="3911600"/>
          <p14:tracePt t="40111" x="4381500" y="3911600"/>
          <p14:tracePt t="40126" x="4406900" y="3917950"/>
          <p14:tracePt t="40142" x="4476750" y="3917950"/>
          <p14:tracePt t="40159" x="4597400" y="3917950"/>
          <p14:tracePt t="40176" x="4660900" y="3917950"/>
          <p14:tracePt t="40192" x="4705350" y="3917950"/>
          <p14:tracePt t="40209" x="4718050" y="3917950"/>
          <p14:tracePt t="40226" x="4730750" y="3917950"/>
          <p14:tracePt t="40256" x="4743450" y="3917950"/>
          <p14:tracePt t="40279" x="4762500" y="3930650"/>
          <p14:tracePt t="40295" x="4768850" y="3930650"/>
          <p14:tracePt t="40303" x="4794250" y="3930650"/>
          <p14:tracePt t="40311" x="4813300" y="3930650"/>
          <p14:tracePt t="40326" x="4864100" y="3930650"/>
          <p14:tracePt t="40342" x="4940300" y="3930650"/>
          <p14:tracePt t="40359" x="4997450" y="3930650"/>
          <p14:tracePt t="40359" x="5035550" y="3930650"/>
          <p14:tracePt t="40376" x="5048250" y="3930650"/>
          <p14:tracePt t="40392" x="5073650" y="3930650"/>
          <p14:tracePt t="40409" x="5086350" y="3930650"/>
          <p14:tracePt t="40426" x="5105400" y="3930650"/>
          <p14:tracePt t="40442" x="5118100" y="3937000"/>
          <p14:tracePt t="40459" x="5124450" y="3937000"/>
          <p14:tracePt t="40476" x="5162550" y="3937000"/>
          <p14:tracePt t="40492" x="5194300" y="3937000"/>
          <p14:tracePt t="40509" x="5251450" y="3956050"/>
          <p14:tracePt t="40526" x="5314950" y="3962400"/>
          <p14:tracePt t="40542" x="5372100" y="3962400"/>
          <p14:tracePt t="40559" x="5410200" y="3962400"/>
          <p14:tracePt t="40576" x="5416550" y="3962400"/>
          <p14:tracePt t="42224" x="5435600" y="3975100"/>
          <p14:tracePt t="42232" x="5454650" y="3975100"/>
          <p14:tracePt t="42243" x="5467350" y="3981450"/>
          <p14:tracePt t="42259" x="5524500" y="3994150"/>
          <p14:tracePt t="42276" x="5581650" y="4013200"/>
          <p14:tracePt t="42293" x="5670550" y="4013200"/>
          <p14:tracePt t="42309" x="5765800" y="4013200"/>
          <p14:tracePt t="42326" x="5822950" y="4013200"/>
          <p14:tracePt t="42343" x="5842000" y="4013200"/>
          <p14:tracePt t="42359" x="5880100" y="4006850"/>
          <p14:tracePt t="42376" x="5892800" y="4006850"/>
          <p14:tracePt t="42393" x="5924550" y="4006850"/>
          <p14:tracePt t="42409" x="5969000" y="4006850"/>
          <p14:tracePt t="42426" x="6026150" y="4000500"/>
          <p14:tracePt t="42443" x="6108700" y="3987800"/>
          <p14:tracePt t="42459" x="6191250" y="3962400"/>
          <p14:tracePt t="42476" x="6235700" y="3949700"/>
          <p14:tracePt t="42493" x="6267450" y="3937000"/>
          <p14:tracePt t="42509" x="6292850" y="3917950"/>
          <p14:tracePt t="42526" x="6299200" y="3911600"/>
          <p14:tracePt t="42543" x="6311900" y="3905250"/>
          <p14:tracePt t="42560" x="6318250" y="3905250"/>
          <p14:tracePt t="42576" x="6330950" y="3905250"/>
          <p14:tracePt t="42593" x="6350000" y="3905250"/>
          <p14:tracePt t="42610" x="6381750" y="3898900"/>
          <p14:tracePt t="42626" x="6438900" y="3879850"/>
          <p14:tracePt t="42643" x="6496050" y="3867150"/>
          <p14:tracePt t="42660" x="6559550" y="3860800"/>
          <p14:tracePt t="42676" x="6616700" y="3848100"/>
          <p14:tracePt t="42693" x="6654800" y="3829050"/>
          <p14:tracePt t="42710" x="6667500" y="3829050"/>
          <p14:tracePt t="42726" x="6673850" y="3822700"/>
          <p14:tracePt t="42743" x="6699250" y="3822700"/>
          <p14:tracePt t="42760" x="6705600" y="3816350"/>
          <p14:tracePt t="42792" x="6711950" y="3816350"/>
          <p14:tracePt t="42816" x="6731000" y="3816350"/>
          <p14:tracePt t="42824" x="6737350" y="3816350"/>
          <p14:tracePt t="42840" x="6750050" y="3816350"/>
          <p14:tracePt t="42848" x="6769100" y="3816350"/>
          <p14:tracePt t="42860" x="6788150" y="3816350"/>
          <p14:tracePt t="42876" x="6819900" y="3816350"/>
          <p14:tracePt t="42893" x="6864350" y="3816350"/>
          <p14:tracePt t="42910" x="6877050" y="3816350"/>
          <p14:tracePt t="42926" x="6908800" y="3816350"/>
          <p14:tracePt t="42943" x="6934200" y="3816350"/>
          <p14:tracePt t="42960" x="6959600" y="3816350"/>
          <p14:tracePt t="42960" x="6972300" y="3816350"/>
          <p14:tracePt t="42976" x="6985000" y="3822700"/>
          <p14:tracePt t="43104" x="6997700" y="3829050"/>
          <p14:tracePt t="43136" x="6997700" y="3841750"/>
          <p14:tracePt t="43144" x="6997700" y="3854450"/>
          <p14:tracePt t="43152" x="6997700" y="3860800"/>
          <p14:tracePt t="43160" x="6997700" y="3867150"/>
          <p14:tracePt t="43176" x="6985000" y="3892550"/>
          <p14:tracePt t="43193" x="6972300" y="3905250"/>
          <p14:tracePt t="43210" x="6972300" y="3917950"/>
          <p14:tracePt t="43226" x="6946900" y="3949700"/>
          <p14:tracePt t="43243" x="6927850" y="3975100"/>
          <p14:tracePt t="43260" x="6883400" y="4025900"/>
          <p14:tracePt t="43276" x="6845300" y="4064000"/>
          <p14:tracePt t="43293" x="6800850" y="4114800"/>
          <p14:tracePt t="43310" x="6762750" y="4152900"/>
          <p14:tracePt t="43326" x="6737350" y="4171950"/>
          <p14:tracePt t="43392" x="6756400" y="4165600"/>
          <p14:tracePt t="43400" x="6762750" y="4159250"/>
          <p14:tracePt t="43410" x="6769100" y="4146550"/>
          <p14:tracePt t="43426" x="6800850" y="4114800"/>
          <p14:tracePt t="43443" x="6800850" y="4089400"/>
          <p14:tracePt t="43460" x="6800850" y="4057650"/>
          <p14:tracePt t="43476" x="6813550" y="4044950"/>
          <p14:tracePt t="43493" x="6819900" y="4038600"/>
          <p14:tracePt t="43510" x="6832600" y="4019550"/>
          <p14:tracePt t="43526" x="6845300" y="4013200"/>
          <p14:tracePt t="43543" x="6851650" y="4006850"/>
          <p14:tracePt t="43560" x="6889750" y="3968750"/>
          <p14:tracePt t="43576" x="6921500" y="3962400"/>
          <p14:tracePt t="43593" x="6953250" y="3949700"/>
          <p14:tracePt t="43610" x="6997700" y="3943350"/>
          <p14:tracePt t="43626" x="7035800" y="3924300"/>
          <p14:tracePt t="43643" x="7061200" y="3924300"/>
          <p14:tracePt t="43660" x="7092950" y="3924300"/>
          <p14:tracePt t="43676" x="7105650" y="3924300"/>
          <p14:tracePt t="43693" x="7131050" y="3924300"/>
          <p14:tracePt t="43944" x="7137400" y="3924300"/>
          <p14:tracePt t="43960" x="7137400" y="3930650"/>
          <p14:tracePt t="43976" x="7137400" y="3949700"/>
          <p14:tracePt t="43984" x="7137400" y="3956050"/>
          <p14:tracePt t="43993" x="7137400" y="3962400"/>
          <p14:tracePt t="44056" x="7124700" y="3968750"/>
          <p14:tracePt t="44112" x="7118350" y="3968750"/>
          <p14:tracePt t="44128" x="7092950" y="3968750"/>
          <p14:tracePt t="44144" x="7086600" y="3962400"/>
          <p14:tracePt t="44176" x="7080250" y="3956050"/>
          <p14:tracePt t="44273" x="7073900" y="3956050"/>
          <p14:tracePt t="44288" x="7067550" y="3956050"/>
          <p14:tracePt t="44296" x="7054850" y="3962400"/>
          <p14:tracePt t="44320" x="7048500" y="3968750"/>
          <p14:tracePt t="44352" x="7042150" y="3975100"/>
          <p14:tracePt t="44384" x="7029450" y="3975100"/>
          <p14:tracePt t="44408" x="7010400" y="3994150"/>
          <p14:tracePt t="44424" x="7004050" y="4000500"/>
          <p14:tracePt t="44464" x="6985000" y="4000500"/>
          <p14:tracePt t="44480" x="6978650" y="4000500"/>
          <p14:tracePt t="44496" x="6972300" y="4000500"/>
          <p14:tracePt t="44520" x="6965950" y="4000500"/>
          <p14:tracePt t="44672" x="6972300" y="4000500"/>
          <p14:tracePt t="44680" x="6978650" y="4000500"/>
          <p14:tracePt t="44696" x="7004050" y="4000500"/>
          <p14:tracePt t="44710" x="7010400" y="4000500"/>
          <p14:tracePt t="44727" x="7029450" y="4000500"/>
          <p14:tracePt t="44743" x="7061200" y="4000500"/>
          <p14:tracePt t="44760" x="7092950" y="3994150"/>
          <p14:tracePt t="44760" x="7099300" y="3994150"/>
          <p14:tracePt t="44777" x="7124700" y="3994150"/>
          <p14:tracePt t="44793" x="7143750" y="3987800"/>
          <p14:tracePt t="44810" x="7169150" y="3981450"/>
          <p14:tracePt t="44827" x="7200900" y="3981450"/>
          <p14:tracePt t="44843" x="7245350" y="3962400"/>
          <p14:tracePt t="44860" x="7302500" y="3943350"/>
          <p14:tracePt t="44877" x="7340600" y="3930650"/>
          <p14:tracePt t="44893" x="7385050" y="3930650"/>
          <p14:tracePt t="44910" x="7404100" y="3930650"/>
          <p14:tracePt t="44927" x="7423150" y="3917950"/>
          <p14:tracePt t="44944" x="7429500" y="3917950"/>
          <p14:tracePt t="44969" x="7435850" y="3917950"/>
          <p14:tracePt t="44984" x="7442200" y="3917950"/>
          <p14:tracePt t="45000" x="7461250" y="3917950"/>
          <p14:tracePt t="45016" x="7467600" y="3917950"/>
          <p14:tracePt t="45032" x="7480300" y="3917950"/>
          <p14:tracePt t="45048" x="7512050" y="3917950"/>
          <p14:tracePt t="45060" x="7518400" y="3917950"/>
          <p14:tracePt t="45077" x="7550150" y="3917950"/>
          <p14:tracePt t="45093" x="7562850" y="3917950"/>
          <p14:tracePt t="45110" x="7588250" y="3917950"/>
          <p14:tracePt t="45127" x="7594600" y="3917950"/>
          <p14:tracePt t="45144" x="7600950" y="3917950"/>
          <p14:tracePt t="45169" x="7620000" y="3917950"/>
          <p14:tracePt t="45177" x="7626350" y="3917950"/>
          <p14:tracePt t="45200" x="7632700" y="3911600"/>
          <p14:tracePt t="45233" x="7639050" y="3911600"/>
          <p14:tracePt t="45249" x="7658100" y="3911600"/>
          <p14:tracePt t="45265" x="7664450" y="3911600"/>
          <p14:tracePt t="45280" x="7670800" y="3911600"/>
          <p14:tracePt t="45289" x="7677150" y="3911600"/>
          <p14:tracePt t="45305" x="7696200" y="3911600"/>
          <p14:tracePt t="45313" x="7702550" y="3911600"/>
          <p14:tracePt t="45327" x="7708900" y="3905250"/>
          <p14:tracePt t="45343" x="7715250" y="3905250"/>
          <p14:tracePt t="45360" x="7734300" y="3892550"/>
          <p14:tracePt t="45377" x="7740650" y="3892550"/>
          <p14:tracePt t="45394" x="7747000" y="3892550"/>
          <p14:tracePt t="45410" x="7753350" y="3892550"/>
          <p14:tracePt t="45427" x="7772400" y="3892550"/>
          <p14:tracePt t="45443" x="7778750" y="3892550"/>
          <p14:tracePt t="45841" x="7785100" y="3892550"/>
          <p14:tracePt t="45857" x="7785100" y="3905250"/>
          <p14:tracePt t="45865" x="7772400" y="3917950"/>
          <p14:tracePt t="45877" x="7721600" y="3930650"/>
          <p14:tracePt t="45894" x="7658100" y="3943350"/>
          <p14:tracePt t="45910" x="7410450" y="3981450"/>
          <p14:tracePt t="45927" x="7061200" y="3981450"/>
          <p14:tracePt t="45944" x="6604000" y="3981450"/>
          <p14:tracePt t="45960" x="6026150" y="4000500"/>
          <p14:tracePt t="45961" x="5835650" y="4000500"/>
          <p14:tracePt t="45977" x="5353050" y="4000500"/>
          <p14:tracePt t="45994" x="4953000" y="4000500"/>
          <p14:tracePt t="46010" x="4546600" y="4000500"/>
          <p14:tracePt t="46027" x="4152900" y="4000500"/>
          <p14:tracePt t="46044" x="3651250" y="4000500"/>
          <p14:tracePt t="46060" x="3251200" y="4000500"/>
          <p14:tracePt t="46077" x="2889250" y="4000500"/>
          <p14:tracePt t="46094" x="2628900" y="4000500"/>
          <p14:tracePt t="46110" x="2457450" y="4000500"/>
          <p14:tracePt t="46127" x="2330450" y="4000500"/>
          <p14:tracePt t="46144" x="2241550" y="4000500"/>
          <p14:tracePt t="46161" x="2146300" y="4000500"/>
          <p14:tracePt t="46177" x="2114550" y="4000500"/>
          <p14:tracePt t="46194" x="2070100" y="4000500"/>
          <p14:tracePt t="46210" x="2025650" y="4000500"/>
          <p14:tracePt t="46227" x="1993900" y="3994150"/>
          <p14:tracePt t="46244" x="1968500" y="3981450"/>
          <p14:tracePt t="46260" x="1943100" y="3975100"/>
          <p14:tracePt t="46277" x="1936750" y="3968750"/>
          <p14:tracePt t="46297" x="1930400" y="3956050"/>
          <p14:tracePt t="46310" x="1924050" y="3949700"/>
          <p14:tracePt t="46417" x="1924050" y="3962400"/>
          <p14:tracePt t="46425" x="1924050" y="3968750"/>
          <p14:tracePt t="46433" x="1943100" y="3981450"/>
          <p14:tracePt t="46444" x="1949450" y="3994150"/>
          <p14:tracePt t="46460" x="1993900" y="4006850"/>
          <p14:tracePt t="46477" x="2057400" y="4025900"/>
          <p14:tracePt t="46494" x="2127250" y="4044950"/>
          <p14:tracePt t="46510" x="2190750" y="4057650"/>
          <p14:tracePt t="46527" x="2266950" y="4089400"/>
          <p14:tracePt t="46544" x="2324100" y="4095750"/>
          <p14:tracePt t="46561" x="2451100" y="4140200"/>
          <p14:tracePt t="46577" x="2520950" y="4140200"/>
          <p14:tracePt t="46594" x="2584450" y="4146550"/>
          <p14:tracePt t="46610" x="2628900" y="4146550"/>
          <p14:tracePt t="46627" x="2673350" y="4159250"/>
          <p14:tracePt t="46644" x="2724150" y="4178300"/>
          <p14:tracePt t="46660" x="2743200" y="4178300"/>
          <p14:tracePt t="46677" x="2787650" y="4184650"/>
          <p14:tracePt t="46694" x="2794000" y="4184650"/>
          <p14:tracePt t="46710" x="2819400" y="4184650"/>
          <p14:tracePt t="46727" x="2844800" y="4184650"/>
          <p14:tracePt t="46744" x="2876550" y="4191000"/>
          <p14:tracePt t="46760" x="2921000" y="4203700"/>
          <p14:tracePt t="46761" x="2927350" y="4203700"/>
          <p14:tracePt t="46777" x="2959100" y="4203700"/>
          <p14:tracePt t="46794" x="2984500" y="4216400"/>
          <p14:tracePt t="46810" x="2997200" y="4216400"/>
          <p14:tracePt t="46827" x="3022600" y="4216400"/>
          <p14:tracePt t="46844" x="3028950" y="4216400"/>
          <p14:tracePt t="46860" x="3035300" y="4216400"/>
          <p14:tracePt t="46877" x="3041650" y="4216400"/>
          <p14:tracePt t="46905" x="3060700" y="4216400"/>
          <p14:tracePt t="47233" x="3067050" y="4229100"/>
          <p14:tracePt t="48657" x="3067050" y="4222750"/>
          <p14:tracePt t="49017" x="3073400" y="4222750"/>
          <p14:tracePt t="49025" x="3079750" y="4222750"/>
          <p14:tracePt t="49033" x="3105150" y="4222750"/>
          <p14:tracePt t="49044" x="3111500" y="4222750"/>
          <p14:tracePt t="49061" x="3155950" y="4229100"/>
          <p14:tracePt t="49078" x="3200400" y="4229100"/>
          <p14:tracePt t="49094" x="3238500" y="4235450"/>
          <p14:tracePt t="49111" x="3282950" y="4235450"/>
          <p14:tracePt t="49128" x="3352800" y="4248150"/>
          <p14:tracePt t="49144" x="3409950" y="4267200"/>
          <p14:tracePt t="49161" x="3460750" y="4267200"/>
          <p14:tracePt t="49178" x="3473450" y="4267200"/>
          <p14:tracePt t="49201" x="3492500" y="4267200"/>
          <p14:tracePt t="49211" x="3498850" y="4267200"/>
          <p14:tracePt t="49228" x="3511550" y="4267200"/>
          <p14:tracePt t="49244" x="3536950" y="4267200"/>
          <p14:tracePt t="49261" x="3549650" y="4267200"/>
          <p14:tracePt t="49278" x="3581400" y="4254500"/>
          <p14:tracePt t="49294" x="3606800" y="4254500"/>
          <p14:tracePt t="49311" x="3619500" y="4254500"/>
          <p14:tracePt t="49328" x="3632200" y="4248150"/>
          <p14:tracePt t="50002" x="3657600" y="4248150"/>
          <p14:tracePt t="50010" x="3695700" y="4248150"/>
          <p14:tracePt t="50018" x="3759200" y="4248150"/>
          <p14:tracePt t="50028" x="3829050" y="4248150"/>
          <p14:tracePt t="50045" x="4006850" y="4222750"/>
          <p14:tracePt t="50061" x="4203700" y="4197350"/>
          <p14:tracePt t="50078" x="4349750" y="4184650"/>
          <p14:tracePt t="50095" x="4464050" y="4165600"/>
          <p14:tracePt t="50111" x="4527550" y="4152900"/>
          <p14:tracePt t="50128" x="4584700" y="4146550"/>
          <p14:tracePt t="50145" x="4597400" y="4146550"/>
          <p14:tracePt t="50162" x="4641850" y="4133850"/>
          <p14:tracePt t="50178" x="4686300" y="4114800"/>
          <p14:tracePt t="50195" x="4699000" y="4114800"/>
          <p14:tracePt t="50211" x="4718050" y="4114800"/>
          <p14:tracePt t="50228" x="4724400" y="4114800"/>
          <p14:tracePt t="50245" x="4737100" y="4114800"/>
          <p14:tracePt t="50261" x="4749800" y="4114800"/>
          <p14:tracePt t="51034" x="4756150" y="4108450"/>
          <p14:tracePt t="53555" x="4743450" y="4108450"/>
          <p14:tracePt t="53562" x="4737100" y="4108450"/>
          <p14:tracePt t="53579" x="4699000" y="4108450"/>
          <p14:tracePt t="53595" x="4616450" y="4108450"/>
          <p14:tracePt t="53612" x="4552950" y="4108450"/>
          <p14:tracePt t="53629" x="4464050" y="4108450"/>
          <p14:tracePt t="53645" x="4381500" y="4108450"/>
          <p14:tracePt t="53662" x="4248150" y="4108450"/>
          <p14:tracePt t="53679" x="4038600" y="4108450"/>
          <p14:tracePt t="53695" x="3797300" y="4108450"/>
          <p14:tracePt t="53712" x="3613150" y="4146550"/>
          <p14:tracePt t="53729" x="3486150" y="4184650"/>
          <p14:tracePt t="53745" x="3441700" y="4184650"/>
          <p14:tracePt t="53762" x="3403600" y="4191000"/>
          <p14:tracePt t="53787" x="3397250" y="4191000"/>
          <p14:tracePt t="53802" x="3390900" y="4203700"/>
          <p14:tracePt t="53819" x="3384550" y="4203700"/>
          <p14:tracePt t="53835" x="3365500" y="4203700"/>
          <p14:tracePt t="53845" x="3359150" y="4203700"/>
          <p14:tracePt t="53862" x="3340100" y="4210050"/>
          <p14:tracePt t="53879" x="3333750" y="4216400"/>
          <p14:tracePt t="53895" x="3314700" y="4216400"/>
          <p14:tracePt t="53912" x="3270250" y="4216400"/>
          <p14:tracePt t="53929" x="3225800" y="4216400"/>
          <p14:tracePt t="53946" x="3168650" y="4203700"/>
          <p14:tracePt t="53962" x="3143250" y="4197350"/>
          <p14:tracePt t="53979" x="3136900" y="4197350"/>
          <p14:tracePt t="54115" x="3136900" y="4191000"/>
          <p14:tracePt t="54147" x="3149600" y="4184650"/>
          <p14:tracePt t="54179" x="3149600" y="4178300"/>
          <p14:tracePt t="54651" x="3149600" y="4165600"/>
          <p14:tracePt t="54683" x="3149600" y="4152900"/>
          <p14:tracePt t="55259" x="3155950" y="4146550"/>
          <p14:tracePt t="55307" x="3155950" y="4140200"/>
          <p14:tracePt t="55355" x="3162300" y="4127500"/>
          <p14:tracePt t="56259" x="3162300" y="4114800"/>
          <p14:tracePt t="56267" x="3155950" y="4095750"/>
          <p14:tracePt t="56279" x="3149600" y="4089400"/>
          <p14:tracePt t="56296" x="3136900" y="4064000"/>
          <p14:tracePt t="56313" x="3124200" y="4032250"/>
          <p14:tracePt t="56329" x="3098800" y="3994150"/>
          <p14:tracePt t="56346" x="3079750" y="3962400"/>
          <p14:tracePt t="56363" x="3073400" y="3937000"/>
          <p14:tracePt t="56363" x="3054350" y="3917950"/>
          <p14:tracePt t="56379" x="3048000" y="3905250"/>
          <p14:tracePt t="56396" x="3041650" y="3886200"/>
          <p14:tracePt t="56413" x="3028950" y="3854450"/>
          <p14:tracePt t="56429" x="3009900" y="3829050"/>
          <p14:tracePt t="56446" x="3003550" y="3803650"/>
          <p14:tracePt t="56463" x="2997200" y="3771900"/>
          <p14:tracePt t="56479" x="2984500" y="3727450"/>
          <p14:tracePt t="56496" x="2965450" y="3676650"/>
          <p14:tracePt t="56513" x="2959100" y="3644900"/>
          <p14:tracePt t="56529" x="2959100" y="3619500"/>
          <p14:tracePt t="56546" x="2959100" y="3600450"/>
          <p14:tracePt t="56563" x="2959100" y="3556000"/>
          <p14:tracePt t="56579" x="2959100" y="3543300"/>
          <p14:tracePt t="56596" x="2959100" y="3498850"/>
          <p14:tracePt t="56613" x="2959100" y="3467100"/>
          <p14:tracePt t="56629" x="2959100" y="3435350"/>
          <p14:tracePt t="56646" x="2959100" y="3390900"/>
          <p14:tracePt t="56663" x="2971800" y="3346450"/>
          <p14:tracePt t="56679" x="2978150" y="3295650"/>
          <p14:tracePt t="56696" x="2990850" y="3251200"/>
          <p14:tracePt t="56713" x="3016250" y="3206750"/>
          <p14:tracePt t="56729" x="3028950" y="3149600"/>
          <p14:tracePt t="56746" x="3035300" y="3130550"/>
          <p14:tracePt t="56763" x="3060700" y="3092450"/>
          <p14:tracePt t="56779" x="3067050" y="3067050"/>
          <p14:tracePt t="56803" x="3073400" y="3060700"/>
          <p14:tracePt t="56819" x="3073400" y="3041650"/>
          <p14:tracePt t="56829" x="3079750" y="3035300"/>
          <p14:tracePt t="56846" x="3105150" y="3022600"/>
          <p14:tracePt t="56863" x="3111500" y="3016250"/>
          <p14:tracePt t="56880" x="3136900" y="2997200"/>
          <p14:tracePt t="56896" x="3162300" y="2971800"/>
          <p14:tracePt t="56913" x="3200400" y="2946400"/>
          <p14:tracePt t="56929" x="3213100" y="2933700"/>
          <p14:tracePt t="56946" x="3238500" y="2914650"/>
          <p14:tracePt t="56963" x="3251200" y="2908300"/>
          <p14:tracePt t="56980" x="3282950" y="2908300"/>
          <p14:tracePt t="56996" x="3295650" y="2901950"/>
          <p14:tracePt t="57013" x="3333750" y="2901950"/>
          <p14:tracePt t="57030" x="3340100" y="2901950"/>
          <p14:tracePt t="57046" x="3346450" y="2901950"/>
          <p14:tracePt t="57063" x="3371850" y="2901950"/>
          <p14:tracePt t="57080" x="3384550" y="2901950"/>
          <p14:tracePt t="57096" x="3397250" y="2908300"/>
          <p14:tracePt t="57113" x="3416300" y="2921000"/>
          <p14:tracePt t="57130" x="3422650" y="2933700"/>
          <p14:tracePt t="57146" x="3435350" y="2946400"/>
          <p14:tracePt t="57163" x="3454400" y="2965450"/>
          <p14:tracePt t="57180" x="3460750" y="2978150"/>
          <p14:tracePt t="57196" x="3460750" y="2984500"/>
          <p14:tracePt t="57213" x="3460750" y="2990850"/>
          <p14:tracePt t="57251" x="3467100" y="3003550"/>
          <p14:tracePt t="57475" x="3467100" y="3009900"/>
          <p14:tracePt t="57483" x="3467100" y="3016250"/>
          <p14:tracePt t="57496" x="3448050" y="3041650"/>
          <p14:tracePt t="57513" x="3441700" y="3079750"/>
          <p14:tracePt t="57530" x="3441700" y="3111500"/>
          <p14:tracePt t="57546" x="3441700" y="3130550"/>
          <p14:tracePt t="57564" x="3441700" y="3168650"/>
          <p14:tracePt t="57580" x="3448050" y="3181350"/>
          <p14:tracePt t="59572" x="3454400" y="3194050"/>
          <p14:tracePt t="59580" x="3467100" y="3200400"/>
          <p14:tracePt t="59597" x="3479800" y="3219450"/>
          <p14:tracePt t="59613" x="3505200" y="3244850"/>
          <p14:tracePt t="59630" x="3517900" y="3244850"/>
          <p14:tracePt t="59647" x="3530600" y="3251200"/>
          <p14:tracePt t="59663" x="3536950" y="3251200"/>
          <p14:tracePt t="59680" x="3556000" y="3263900"/>
          <p14:tracePt t="59708" x="3562350" y="3263900"/>
          <p14:tracePt t="59724" x="3568700" y="3263900"/>
          <p14:tracePt t="59740" x="3575050" y="3263900"/>
          <p14:tracePt t="59748" x="3594100" y="3257550"/>
          <p14:tracePt t="59764" x="3600450" y="3257550"/>
          <p14:tracePt t="59780" x="3619500" y="3244850"/>
          <p14:tracePt t="59820" x="3632200" y="3244850"/>
          <p14:tracePt t="59828" x="3638550" y="3232150"/>
          <p14:tracePt t="59852" x="3651250" y="3225800"/>
          <p14:tracePt t="59876" x="3651250" y="3213100"/>
          <p14:tracePt t="59892" x="3651250" y="3206750"/>
          <p14:tracePt t="59900" x="3651250" y="3200400"/>
          <p14:tracePt t="59908" x="3651250" y="3187700"/>
          <p14:tracePt t="59916" x="3651250" y="3175000"/>
          <p14:tracePt t="59930" x="3651250" y="3168650"/>
          <p14:tracePt t="59947" x="3651250" y="3162300"/>
          <p14:tracePt t="59964" x="3638550" y="3124200"/>
          <p14:tracePt t="59980" x="3632200" y="3117850"/>
          <p14:tracePt t="60020" x="3625850" y="3111500"/>
          <p14:tracePt t="60996" x="3632200" y="3111500"/>
          <p14:tracePt t="61004" x="3663950" y="3111500"/>
          <p14:tracePt t="61014" x="3689350" y="3111500"/>
          <p14:tracePt t="61030" x="3746500" y="3111500"/>
          <p14:tracePt t="61047" x="3790950" y="3111500"/>
          <p14:tracePt t="61064" x="3797300" y="3111500"/>
          <p14:tracePt t="61080" x="3822700" y="3111500"/>
          <p14:tracePt t="61132" x="3829050" y="3111500"/>
          <p14:tracePt t="61148" x="3835400" y="3111500"/>
          <p14:tracePt t="61156" x="3860800" y="3111500"/>
          <p14:tracePt t="61164" x="3873500" y="3111500"/>
          <p14:tracePt t="61181" x="3968750" y="3111500"/>
          <p14:tracePt t="61197" x="4140200" y="3111500"/>
          <p14:tracePt t="61214" x="4400550" y="3111500"/>
          <p14:tracePt t="61230" x="4679950" y="3111500"/>
          <p14:tracePt t="61247" x="4921250" y="3111500"/>
          <p14:tracePt t="61264" x="5194300" y="3111500"/>
          <p14:tracePt t="61281" x="5454650" y="3111500"/>
          <p14:tracePt t="61297" x="5664200" y="3111500"/>
          <p14:tracePt t="61314" x="5822950" y="3111500"/>
          <p14:tracePt t="61331" x="5930900" y="3111500"/>
          <p14:tracePt t="61347" x="5969000" y="3111500"/>
          <p14:tracePt t="61364" x="6032500" y="3111500"/>
          <p14:tracePt t="61381" x="6051550" y="3111500"/>
          <p14:tracePt t="61572" x="6064250" y="3111500"/>
          <p14:tracePt t="61580" x="6070600" y="3111500"/>
          <p14:tracePt t="61597" x="6121400" y="3143250"/>
          <p14:tracePt t="61614" x="6197600" y="3244850"/>
          <p14:tracePt t="61631" x="6330950" y="3390900"/>
          <p14:tracePt t="61647" x="6477000" y="3536950"/>
          <p14:tracePt t="61664" x="6616700" y="3676650"/>
          <p14:tracePt t="61681" x="6813550" y="3860800"/>
          <p14:tracePt t="61697" x="7023100" y="4013200"/>
          <p14:tracePt t="61714" x="7245350" y="4184650"/>
          <p14:tracePt t="61731" x="7404100" y="4286250"/>
          <p14:tracePt t="61747" x="7569200" y="4349750"/>
          <p14:tracePt t="61764" x="7785100" y="4476750"/>
          <p14:tracePt t="61781" x="7924800" y="4540250"/>
          <p14:tracePt t="61797" x="8077200" y="4629150"/>
          <p14:tracePt t="61814" x="8166100" y="4667250"/>
          <p14:tracePt t="61831" x="8223250" y="4705350"/>
          <p14:tracePt t="61847" x="8242300" y="4718050"/>
          <p14:tracePt t="61864" x="8248650" y="4724400"/>
          <p14:tracePt t="62060" x="8267700" y="4699000"/>
          <p14:tracePt t="62069" x="8267700" y="4686300"/>
          <p14:tracePt t="62081" x="8267700" y="4667250"/>
          <p14:tracePt t="62097" x="8286750" y="4616450"/>
          <p14:tracePt t="62114" x="8293100" y="4572000"/>
          <p14:tracePt t="62131" x="8324850" y="4527550"/>
          <p14:tracePt t="62147" x="8343900" y="4470400"/>
          <p14:tracePt t="62164" x="8362950" y="4432300"/>
          <p14:tracePt t="62164" x="8362950" y="4413250"/>
          <p14:tracePt t="62181" x="8382000" y="4381500"/>
          <p14:tracePt t="62197" x="8382000" y="4324350"/>
          <p14:tracePt t="62214" x="8382000" y="4248150"/>
          <p14:tracePt t="62231" x="8382000" y="4165600"/>
          <p14:tracePt t="62247" x="8350250" y="4083050"/>
          <p14:tracePt t="62264" x="8242300" y="3975100"/>
          <p14:tracePt t="62281" x="8166100" y="3892550"/>
          <p14:tracePt t="62297" x="8089900" y="3854450"/>
          <p14:tracePt t="62314" x="8045450" y="3822700"/>
          <p14:tracePt t="62331" x="8001000" y="3810000"/>
          <p14:tracePt t="62347" x="7950200" y="3790950"/>
          <p14:tracePt t="62364" x="7899400" y="3778250"/>
          <p14:tracePt t="62381" x="7874000" y="3759200"/>
          <p14:tracePt t="62397" x="7854950" y="3752850"/>
          <p14:tracePt t="62428" x="7867650" y="3778250"/>
          <p14:tracePt t="62437" x="7880350" y="3803650"/>
          <p14:tracePt t="62447" x="7880350" y="3810000"/>
          <p14:tracePt t="62464" x="7880350" y="3822700"/>
          <p14:tracePt t="62481" x="7880350" y="3841750"/>
          <p14:tracePt t="62497" x="7880350" y="3886200"/>
          <p14:tracePt t="62514" x="7886700" y="3930650"/>
          <p14:tracePt t="62531" x="7937500" y="3956050"/>
          <p14:tracePt t="62547" x="7962900" y="3981450"/>
          <p14:tracePt t="62564" x="7975600" y="4000500"/>
          <p14:tracePt t="62581" x="7994650" y="4013200"/>
          <p14:tracePt t="62604" x="8001000" y="4019550"/>
          <p14:tracePt t="62621" x="8013700" y="4025900"/>
          <p14:tracePt t="62631" x="8032750" y="4025900"/>
          <p14:tracePt t="62647" x="8058150" y="4038600"/>
          <p14:tracePt t="62664" x="8089900" y="4064000"/>
          <p14:tracePt t="62681" x="8108950" y="4064000"/>
          <p14:tracePt t="62698" x="8140700" y="4070350"/>
          <p14:tracePt t="62714" x="8153400" y="4076700"/>
          <p14:tracePt t="62731" x="8159750" y="4083050"/>
          <p14:tracePt t="62748" x="8166100" y="4095750"/>
          <p14:tracePt t="62764" x="8191500" y="4114800"/>
          <p14:tracePt t="62781" x="8197850" y="4133850"/>
          <p14:tracePt t="62798" x="8197850" y="4140200"/>
          <p14:tracePt t="62814" x="8210550" y="4152900"/>
          <p14:tracePt t="62831" x="8210550" y="4171950"/>
          <p14:tracePt t="62848" x="8223250" y="4184650"/>
          <p14:tracePt t="62885" x="8223250" y="4203700"/>
          <p14:tracePt t="62909" x="8223250" y="4210050"/>
          <p14:tracePt t="62917" x="8223250" y="4216400"/>
          <p14:tracePt t="62925" x="8197850" y="4235450"/>
          <p14:tracePt t="62933" x="8166100" y="4267200"/>
          <p14:tracePt t="62948" x="8128000" y="4286250"/>
          <p14:tracePt t="62964" x="8020050" y="4343400"/>
          <p14:tracePt t="62965" x="7962900" y="4381500"/>
          <p14:tracePt t="62981" x="7842250" y="4425950"/>
          <p14:tracePt t="62998" x="7772400" y="4457700"/>
          <p14:tracePt t="63014" x="7721600" y="4483100"/>
          <p14:tracePt t="63031" x="7708900" y="4489450"/>
          <p14:tracePt t="63048" x="7702550" y="4489450"/>
          <p14:tracePt t="63064" x="7683500" y="4489450"/>
          <p14:tracePt t="63081" x="7651750" y="4489450"/>
          <p14:tracePt t="63098" x="7575550" y="4489450"/>
          <p14:tracePt t="63114" x="7454900" y="4489450"/>
          <p14:tracePt t="63131" x="7264400" y="4489450"/>
          <p14:tracePt t="63148" x="7004050" y="4489450"/>
          <p14:tracePt t="63164" x="6724650" y="4502150"/>
          <p14:tracePt t="63165" x="6584950" y="4514850"/>
          <p14:tracePt t="63181" x="6350000" y="4572000"/>
          <p14:tracePt t="63198" x="6165850" y="4635500"/>
          <p14:tracePt t="63214" x="6064250" y="4679950"/>
          <p14:tracePt t="63231" x="6007100" y="4711700"/>
          <p14:tracePt t="63248" x="5981700" y="4737100"/>
          <p14:tracePt t="63264" x="5937250" y="4775200"/>
          <p14:tracePt t="63281" x="5899150" y="4787900"/>
          <p14:tracePt t="63298" x="5873750" y="4787900"/>
          <p14:tracePt t="63314" x="5848350" y="4806950"/>
          <p14:tracePt t="63331" x="5822950" y="4806950"/>
          <p14:tracePt t="63348" x="5772150" y="4806950"/>
          <p14:tracePt t="63364" x="5562600" y="4806950"/>
          <p14:tracePt t="63381" x="5289550" y="4806950"/>
          <p14:tracePt t="63398" x="4864100" y="4806950"/>
          <p14:tracePt t="63414" x="4495800" y="4768850"/>
          <p14:tracePt t="63431" x="4165600" y="4699000"/>
          <p14:tracePt t="63448" x="4013200" y="4648200"/>
          <p14:tracePt t="63464" x="3943350" y="4610100"/>
          <p14:tracePt t="63481" x="3930650" y="4591050"/>
          <p14:tracePt t="63498" x="3924300" y="4572000"/>
          <p14:tracePt t="63514" x="3905250" y="4533900"/>
          <p14:tracePt t="63531" x="3898900" y="4502150"/>
          <p14:tracePt t="63548" x="3898900" y="4438650"/>
          <p14:tracePt t="63565" x="3898900" y="4318000"/>
          <p14:tracePt t="63581" x="3898900" y="4241800"/>
          <p14:tracePt t="63598" x="3898900" y="4133850"/>
          <p14:tracePt t="63614" x="3911600" y="4089400"/>
          <p14:tracePt t="63631" x="3917950" y="4051300"/>
          <p14:tracePt t="63648" x="3930650" y="4044950"/>
          <p14:tracePt t="63664" x="3943350" y="4038600"/>
          <p14:tracePt t="63681" x="3975100" y="4038600"/>
          <p14:tracePt t="63698" x="4000500" y="4044950"/>
          <p14:tracePt t="63714" x="4025900" y="4083050"/>
          <p14:tracePt t="63731" x="4051300" y="4127500"/>
          <p14:tracePt t="63748" x="4095750" y="4191000"/>
          <p14:tracePt t="63764" x="4102100" y="4222750"/>
          <p14:tracePt t="63765" x="4102100" y="4235450"/>
          <p14:tracePt t="63781" x="4121150" y="4273550"/>
          <p14:tracePt t="63798" x="4121150" y="4305300"/>
          <p14:tracePt t="63814" x="4121150" y="4330700"/>
          <p14:tracePt t="63831" x="4083050" y="4368800"/>
          <p14:tracePt t="63848" x="3956050" y="4400550"/>
          <p14:tracePt t="63864" x="3689350" y="4445000"/>
          <p14:tracePt t="63881" x="3340100" y="4489450"/>
          <p14:tracePt t="63898" x="3028950" y="4527550"/>
          <p14:tracePt t="63914" x="2774950" y="4597400"/>
          <p14:tracePt t="63931" x="2641600" y="4648200"/>
          <p14:tracePt t="63948" x="2616200" y="4673600"/>
          <p14:tracePt t="63965" x="2647950" y="4737100"/>
          <p14:tracePt t="63981" x="2749550" y="4781550"/>
          <p14:tracePt t="63998" x="2800350" y="4832350"/>
          <p14:tracePt t="64014" x="2863850" y="4883150"/>
          <p14:tracePt t="64037" x="2870200" y="4883150"/>
          <p14:tracePt t="64277" x="2870200" y="4876800"/>
          <p14:tracePt t="64285" x="2863850" y="4870450"/>
          <p14:tracePt t="64325" x="2857500" y="4870450"/>
          <p14:tracePt t="64333" x="2838450" y="4876800"/>
          <p14:tracePt t="64341" x="2838450" y="4883150"/>
          <p14:tracePt t="64349" x="2838450" y="4895850"/>
          <p14:tracePt t="64365" x="2838450" y="4933950"/>
          <p14:tracePt t="64381" x="2889250" y="4972050"/>
          <p14:tracePt t="64398" x="3219450" y="4933950"/>
          <p14:tracePt t="64415" x="3327400" y="4933950"/>
          <p14:tracePt t="64525" x="3314700" y="4921250"/>
          <p14:tracePt t="64541" x="3308350" y="4921250"/>
          <p14:tracePt t="64565" x="3302000" y="4921250"/>
          <p14:tracePt t="64573" x="3289300" y="4914900"/>
          <p14:tracePt t="64597" x="3282950" y="4908550"/>
          <p14:tracePt t="64653" x="3276600" y="4902200"/>
          <p14:tracePt t="64677" x="3276600" y="4895850"/>
          <p14:tracePt t="64685" x="3352800" y="4851400"/>
          <p14:tracePt t="64693" x="3511550" y="4794250"/>
          <p14:tracePt t="64701" x="3702050" y="4699000"/>
          <p14:tracePt t="64715" x="3829050" y="4629150"/>
          <p14:tracePt t="64731" x="3854450" y="4610100"/>
          <p14:tracePt t="64749" x="3860800" y="4603750"/>
          <p14:tracePt t="64765" x="3917950" y="4565650"/>
          <p14:tracePt t="64781" x="4070350" y="4514850"/>
          <p14:tracePt t="64798" x="4235450" y="4464050"/>
          <p14:tracePt t="64815" x="4470400" y="4413250"/>
          <p14:tracePt t="64831" x="4749800" y="4381500"/>
          <p14:tracePt t="64848" x="5010150" y="4311650"/>
          <p14:tracePt t="64865" x="5283200" y="4197350"/>
          <p14:tracePt t="64881" x="5486400" y="4121150"/>
          <p14:tracePt t="64898" x="5657850" y="4038600"/>
          <p14:tracePt t="64915" x="5803900" y="3987800"/>
          <p14:tracePt t="64931" x="5918200" y="3968750"/>
          <p14:tracePt t="64948" x="6051550" y="3917950"/>
          <p14:tracePt t="64965" x="6108700" y="3905250"/>
          <p14:tracePt t="64965" x="6121400" y="3905250"/>
          <p14:tracePt t="64981" x="6159500" y="3879850"/>
          <p14:tracePt t="64998" x="6165850" y="3879850"/>
          <p14:tracePt t="65015" x="6197600" y="3873500"/>
          <p14:tracePt t="65031" x="6216650" y="3867150"/>
          <p14:tracePt t="65048" x="6235700" y="3867150"/>
          <p14:tracePt t="65065" x="6248400" y="3867150"/>
          <p14:tracePt t="65081" x="6273800" y="3867150"/>
          <p14:tracePt t="65109" x="6280150" y="3867150"/>
          <p14:tracePt t="65117" x="6280150" y="3873500"/>
          <p14:tracePt t="65131" x="6280150" y="3879850"/>
          <p14:tracePt t="65148" x="6261100" y="3924300"/>
          <p14:tracePt t="65165" x="6261100" y="3937000"/>
          <p14:tracePt t="65181" x="6261100" y="3962400"/>
          <p14:tracePt t="65198" x="6261100" y="3968750"/>
          <p14:tracePt t="65215" x="6261100" y="3994150"/>
          <p14:tracePt t="65231" x="6280150" y="4013200"/>
          <p14:tracePt t="65248" x="6305550" y="4032250"/>
          <p14:tracePt t="65265" x="6337300" y="4051300"/>
          <p14:tracePt t="65281" x="6432550" y="4057650"/>
          <p14:tracePt t="65298" x="6578600" y="4083050"/>
          <p14:tracePt t="65315" x="6788150" y="4121150"/>
          <p14:tracePt t="65331" x="7035800" y="4121150"/>
          <p14:tracePt t="65348" x="7308850" y="4121150"/>
          <p14:tracePt t="65365" x="7626350" y="4121150"/>
          <p14:tracePt t="65381" x="7715250" y="4121150"/>
          <p14:tracePt t="65398" x="7747000" y="4121150"/>
          <p14:tracePt t="65415" x="7753350" y="4121150"/>
          <p14:tracePt t="65437" x="7766050" y="4121150"/>
          <p14:tracePt t="65525" x="7772400" y="4121150"/>
          <p14:tracePt t="65701" x="7772400" y="4114800"/>
          <p14:tracePt t="65709" x="7759700" y="4114800"/>
          <p14:tracePt t="65717" x="7747000" y="4133850"/>
          <p14:tracePt t="65732" x="7734300" y="4159250"/>
          <p14:tracePt t="65748" x="7708900" y="4210050"/>
          <p14:tracePt t="65750" x="7689850" y="4248150"/>
          <p14:tracePt t="65765" x="7658100" y="4298950"/>
          <p14:tracePt t="65782" x="7651750" y="4356100"/>
          <p14:tracePt t="65798" x="7639050" y="4400550"/>
          <p14:tracePt t="65815" x="7613650" y="4445000"/>
          <p14:tracePt t="65832" x="7594600" y="4502150"/>
          <p14:tracePt t="65848" x="7550150" y="4572000"/>
          <p14:tracePt t="65865" x="7499350" y="4648200"/>
          <p14:tracePt t="65881" x="7429500" y="4699000"/>
          <p14:tracePt t="65898" x="7359650" y="4737100"/>
          <p14:tracePt t="65915" x="7258050" y="4768850"/>
          <p14:tracePt t="65932" x="7124700" y="4819650"/>
          <p14:tracePt t="65948" x="6940550" y="4864100"/>
          <p14:tracePt t="65965" x="6572250" y="4927600"/>
          <p14:tracePt t="65982" x="6292850" y="4959350"/>
          <p14:tracePt t="65998" x="5981700" y="4959350"/>
          <p14:tracePt t="66015" x="5740400" y="4959350"/>
          <p14:tracePt t="66032" x="5549900" y="4959350"/>
          <p14:tracePt t="66048" x="5416550" y="4927600"/>
          <p14:tracePt t="66065" x="5359400" y="4908550"/>
          <p14:tracePt t="66082" x="5308600" y="4857750"/>
          <p14:tracePt t="66098" x="5264150" y="4813300"/>
          <p14:tracePt t="66115" x="5245100" y="4794250"/>
          <p14:tracePt t="66132" x="5238750" y="4787900"/>
          <p14:tracePt t="66214" x="5213350" y="4775200"/>
          <p14:tracePt t="66221" x="5207000" y="4775200"/>
          <p14:tracePt t="66232" x="5168900" y="4775200"/>
          <p14:tracePt t="66248" x="5099050" y="4749800"/>
          <p14:tracePt t="66265" x="4921250" y="4724400"/>
          <p14:tracePt t="66282" x="4724400" y="4705350"/>
          <p14:tracePt t="66298" x="4445000" y="4667250"/>
          <p14:tracePt t="66315" x="4165600" y="4654550"/>
          <p14:tracePt t="66332" x="3924300" y="4635500"/>
          <p14:tracePt t="66348" x="3778250" y="4635500"/>
          <p14:tracePt t="66365" x="3733800" y="4635500"/>
          <p14:tracePt t="66365" x="3727450" y="4635500"/>
          <p14:tracePt t="66382" x="3708400" y="4635500"/>
          <p14:tracePt t="66398" x="3702050" y="4641850"/>
          <p14:tracePt t="66415" x="3689350" y="4641850"/>
          <p14:tracePt t="66445" x="3676650" y="4641850"/>
          <p14:tracePt t="66485" x="3670300" y="4641850"/>
          <p14:tracePt t="66654" x="3663950" y="4635500"/>
          <p14:tracePt t="66677" x="3644900" y="4622800"/>
          <p14:tracePt t="66685" x="3638550" y="4622800"/>
          <p14:tracePt t="66693" x="3619500" y="4610100"/>
          <p14:tracePt t="66701" x="3581400" y="4610100"/>
          <p14:tracePt t="66715" x="3543300" y="4603750"/>
          <p14:tracePt t="66732" x="3473450" y="4591050"/>
          <p14:tracePt t="66748" x="3384550" y="4584700"/>
          <p14:tracePt t="66765" x="3289300" y="4540250"/>
          <p14:tracePt t="66782" x="3276600" y="4540250"/>
          <p14:tracePt t="66798" x="3244850" y="4546600"/>
          <p14:tracePt t="66815" x="3225800" y="4565650"/>
          <p14:tracePt t="66832" x="3187700" y="4610100"/>
          <p14:tracePt t="66848" x="3149600" y="4667250"/>
          <p14:tracePt t="66865" x="3098800" y="4718050"/>
          <p14:tracePt t="66882" x="3041650" y="4743450"/>
          <p14:tracePt t="66898" x="3016250" y="4775200"/>
          <p14:tracePt t="66915" x="2997200" y="4787900"/>
          <p14:tracePt t="66932" x="2997200" y="4794250"/>
          <p14:tracePt t="66950" x="2997200" y="4806950"/>
          <p14:tracePt t="66974" x="2997200" y="4813300"/>
          <p14:tracePt t="66990" x="2990850" y="4819650"/>
          <p14:tracePt t="66998" x="2990850" y="4826000"/>
          <p14:tracePt t="67015" x="2990850" y="4832350"/>
          <p14:tracePt t="67038" x="2990850" y="4838700"/>
          <p14:tracePt t="67054" x="2990850" y="4851400"/>
          <p14:tracePt t="67094" x="2990850" y="4857750"/>
          <p14:tracePt t="67110" x="2997200" y="4857750"/>
          <p14:tracePt t="67118" x="3003550" y="4857750"/>
          <p14:tracePt t="67125" x="3016250" y="4857750"/>
          <p14:tracePt t="67134" x="3035300" y="4857750"/>
          <p14:tracePt t="67149" x="3079750" y="4857750"/>
          <p14:tracePt t="67165" x="3143250" y="4857750"/>
          <p14:tracePt t="67166" x="3194050" y="4857750"/>
          <p14:tracePt t="67182" x="3321050" y="4851400"/>
          <p14:tracePt t="67198" x="3511550" y="4851400"/>
          <p14:tracePt t="67215" x="3740150" y="4851400"/>
          <p14:tracePt t="67232" x="3949700" y="4851400"/>
          <p14:tracePt t="67249" x="4044950" y="4851400"/>
          <p14:tracePt t="67265" x="4064000" y="4832350"/>
          <p14:tracePt t="67382" x="4057650" y="4832350"/>
          <p14:tracePt t="67390" x="4051300" y="4832350"/>
          <p14:tracePt t="67406" x="4025900" y="4826000"/>
          <p14:tracePt t="67415" x="4019550" y="4826000"/>
          <p14:tracePt t="67432" x="3994150" y="4826000"/>
          <p14:tracePt t="67449" x="3981450" y="4826000"/>
          <p14:tracePt t="67465" x="3968750" y="4826000"/>
          <p14:tracePt t="67482" x="3956050" y="4813300"/>
          <p14:tracePt t="67518" x="3949700" y="4806950"/>
          <p14:tracePt t="67582" x="3949700" y="4800600"/>
          <p14:tracePt t="67590" x="3943350" y="4794250"/>
          <p14:tracePt t="67606" x="3917950" y="4794250"/>
          <p14:tracePt t="67615" x="3886200" y="4781550"/>
          <p14:tracePt t="67632" x="3771900" y="4749800"/>
          <p14:tracePt t="67649" x="3638550" y="4699000"/>
          <p14:tracePt t="67665" x="3556000" y="4660900"/>
          <p14:tracePt t="67682" x="3505200" y="4622800"/>
          <p14:tracePt t="67699" x="3473450" y="4610100"/>
          <p14:tracePt t="67715" x="3460750" y="4603750"/>
          <p14:tracePt t="67732" x="3448050" y="4597400"/>
          <p14:tracePt t="67749" x="3441700" y="4591050"/>
          <p14:tracePt t="67766" x="3422650" y="4591050"/>
          <p14:tracePt t="67782" x="3422650" y="4597400"/>
          <p14:tracePt t="67894" x="3422650" y="4616450"/>
          <p14:tracePt t="68014" x="3422650" y="4622800"/>
          <p14:tracePt t="68078" x="3429000" y="4622800"/>
          <p14:tracePt t="68118" x="3435350" y="4622800"/>
          <p14:tracePt t="68126" x="3441700" y="4622800"/>
          <p14:tracePt t="68134" x="3460750" y="4622800"/>
          <p14:tracePt t="68149" x="3467100" y="4622800"/>
          <p14:tracePt t="68166" x="3517900" y="4629150"/>
          <p14:tracePt t="68182" x="3549650" y="4629150"/>
          <p14:tracePt t="68199" x="3562350" y="4629150"/>
          <p14:tracePt t="68215" x="3581400" y="4629150"/>
          <p14:tracePt t="68232" x="3587750" y="4629150"/>
          <p14:tracePt t="68270" x="3594100" y="4629150"/>
          <p14:tracePt t="68294" x="3594100" y="4622800"/>
          <p14:tracePt t="68302" x="3594100" y="4616450"/>
          <p14:tracePt t="68310" x="3594100" y="4597400"/>
          <p14:tracePt t="68326" x="3587750" y="4572000"/>
          <p14:tracePt t="68334" x="3581400" y="4559300"/>
          <p14:tracePt t="68349" x="3575050" y="4533900"/>
          <p14:tracePt t="68366" x="3543300" y="4489450"/>
          <p14:tracePt t="68382" x="3536950" y="4483100"/>
          <p14:tracePt t="68510" x="3543300" y="4495800"/>
          <p14:tracePt t="68526" x="3549650" y="4508500"/>
          <p14:tracePt t="68542" x="3556000" y="4521200"/>
          <p14:tracePt t="68558" x="3562350" y="4527550"/>
          <p14:tracePt t="68574" x="3581400" y="4546600"/>
          <p14:tracePt t="68590" x="3587750" y="4552950"/>
          <p14:tracePt t="68606" x="3594100" y="4559300"/>
          <p14:tracePt t="68616" x="3600450" y="4565650"/>
          <p14:tracePt t="68632" x="3606800" y="4584700"/>
          <p14:tracePt t="68649" x="3619500" y="4591050"/>
          <p14:tracePt t="68666" x="3632200" y="4597400"/>
          <p14:tracePt t="68686" x="3638550" y="4603750"/>
          <p14:tracePt t="68758" x="3638550" y="4610100"/>
          <p14:tracePt t="68894" x="3638550" y="4603750"/>
          <p14:tracePt t="68902" x="3638550" y="4597400"/>
          <p14:tracePt t="68916" x="3638550" y="4578350"/>
          <p14:tracePt t="68932" x="3638550" y="4572000"/>
          <p14:tracePt t="68982" x="3651250" y="4565650"/>
          <p14:tracePt t="69006" x="3657600" y="4565650"/>
          <p14:tracePt t="69014" x="3670300" y="4565650"/>
          <p14:tracePt t="69030" x="3676650" y="4572000"/>
          <p14:tracePt t="69062" x="3689350" y="4584700"/>
          <p14:tracePt t="69102" x="3695700" y="4584700"/>
          <p14:tracePt t="69110" x="3702050" y="4591050"/>
          <p14:tracePt t="69126" x="3702050" y="4597400"/>
          <p14:tracePt t="69142" x="3702050" y="4603750"/>
          <p14:tracePt t="69190" x="3702050" y="4610100"/>
          <p14:tracePt t="69278" x="3702050" y="4616450"/>
          <p14:tracePt t="69422" x="3708400" y="4629150"/>
          <p14:tracePt t="69438" x="3733800" y="4629150"/>
          <p14:tracePt t="69446" x="3740150" y="4629150"/>
          <p14:tracePt t="69454" x="3765550" y="4629150"/>
          <p14:tracePt t="69466" x="3784600" y="4629150"/>
          <p14:tracePt t="69482" x="3803650" y="4629150"/>
          <p14:tracePt t="69499" x="3822700" y="4629150"/>
          <p14:tracePt t="69516" x="3829050" y="4629150"/>
          <p14:tracePt t="69532" x="3841750" y="4629150"/>
          <p14:tracePt t="69549" x="3854450" y="4622800"/>
          <p14:tracePt t="70374" x="3860800" y="4616450"/>
          <p14:tracePt t="70718" x="3860800" y="4610100"/>
          <p14:tracePt t="70790" x="3867150" y="4597400"/>
          <p14:tracePt t="70806" x="3892550" y="4597400"/>
          <p14:tracePt t="70816" x="3943350" y="4597400"/>
          <p14:tracePt t="70833" x="4070350" y="4597400"/>
          <p14:tracePt t="70849" x="4260850" y="4597400"/>
          <p14:tracePt t="70866" x="4438650" y="4597400"/>
          <p14:tracePt t="70883" x="4495800" y="4597400"/>
          <p14:tracePt t="70899" x="4521200" y="4597400"/>
          <p14:tracePt t="71071" x="4527550" y="4597400"/>
          <p14:tracePt t="71078" x="4533900" y="4597400"/>
          <p14:tracePt t="71086" x="4552950" y="4597400"/>
          <p14:tracePt t="71099" x="4565650" y="4597400"/>
          <p14:tracePt t="71116" x="4622800" y="4597400"/>
          <p14:tracePt t="71133" x="4699000" y="4597400"/>
          <p14:tracePt t="71150" x="4756150" y="4597400"/>
          <p14:tracePt t="71166" x="4819650" y="4597400"/>
          <p14:tracePt t="71183" x="4851400" y="4597400"/>
          <p14:tracePt t="71214" x="4857750" y="4603750"/>
          <p14:tracePt t="71295" x="4857750" y="4610100"/>
          <p14:tracePt t="71319" x="4870450" y="4629150"/>
          <p14:tracePt t="71335" x="4889500" y="4648200"/>
          <p14:tracePt t="71351" x="4895850" y="4654550"/>
          <p14:tracePt t="71359" x="4902200" y="4660900"/>
          <p14:tracePt t="71366" x="4921250" y="4667250"/>
          <p14:tracePt t="71383" x="4965700" y="4686300"/>
          <p14:tracePt t="71400" x="5010150" y="4686300"/>
          <p14:tracePt t="71416" x="5054600" y="4699000"/>
          <p14:tracePt t="71433" x="5080000" y="4699000"/>
          <p14:tracePt t="71450" x="5099050" y="4699000"/>
          <p14:tracePt t="71466" x="5105400" y="4699000"/>
          <p14:tracePt t="71483" x="5118100" y="4699000"/>
          <p14:tracePt t="71500" x="5143500" y="4699000"/>
          <p14:tracePt t="71663" x="5137150" y="4686300"/>
          <p14:tracePt t="71919" x="5137150" y="4679950"/>
          <p14:tracePt t="71927" x="5143500" y="4673600"/>
          <p14:tracePt t="71935" x="5156200" y="4654550"/>
          <p14:tracePt t="71950" x="5175250" y="4654550"/>
          <p14:tracePt t="71966" x="5283200" y="4654550"/>
          <p14:tracePt t="71983" x="5346700" y="4654550"/>
          <p14:tracePt t="72000" x="5429250" y="4654550"/>
          <p14:tracePt t="72016" x="5480050" y="4654550"/>
          <p14:tracePt t="72033" x="5518150" y="4660900"/>
          <p14:tracePt t="72050" x="5530850" y="4667250"/>
          <p14:tracePt t="72066" x="5562600" y="4673600"/>
          <p14:tracePt t="72083" x="5600700" y="4692650"/>
          <p14:tracePt t="72100" x="5632450" y="4692650"/>
          <p14:tracePt t="72116" x="5676900" y="4699000"/>
          <p14:tracePt t="72133" x="5715000" y="4699000"/>
          <p14:tracePt t="72150" x="5765800" y="4711700"/>
          <p14:tracePt t="72167" x="5835650" y="4718050"/>
          <p14:tracePt t="72183" x="5886450" y="4749800"/>
          <p14:tracePt t="72200" x="5924550" y="4756150"/>
          <p14:tracePt t="72216" x="5969000" y="4756150"/>
          <p14:tracePt t="72233" x="6007100" y="4768850"/>
          <p14:tracePt t="72250" x="6038850" y="4768850"/>
          <p14:tracePt t="72266" x="6076950" y="4768850"/>
          <p14:tracePt t="72283" x="6096000" y="4768850"/>
          <p14:tracePt t="72300" x="6121400" y="4768850"/>
          <p14:tracePt t="72316" x="6146800" y="4768850"/>
          <p14:tracePt t="72333" x="6178550" y="4762500"/>
          <p14:tracePt t="72350" x="6210300" y="4756150"/>
          <p14:tracePt t="72366" x="6216650" y="4749800"/>
          <p14:tracePt t="72383" x="6223000" y="4737100"/>
          <p14:tracePt t="73967" x="6229350" y="4737100"/>
          <p14:tracePt t="73975" x="6235700" y="4737100"/>
          <p14:tracePt t="74135" x="6242050" y="4730750"/>
          <p14:tracePt t="74143" x="6254750" y="4718050"/>
          <p14:tracePt t="74152" x="6254750" y="4711700"/>
          <p14:tracePt t="74167" x="6267450" y="4692650"/>
          <p14:tracePt t="74184" x="6299200" y="4679950"/>
          <p14:tracePt t="74200" x="6330950" y="4648200"/>
          <p14:tracePt t="74217" x="6381750" y="4648200"/>
          <p14:tracePt t="74234" x="6464300" y="4648200"/>
          <p14:tracePt t="74250" x="6584950" y="4648200"/>
          <p14:tracePt t="74267" x="6705600" y="4648200"/>
          <p14:tracePt t="74283" x="6813550" y="4648200"/>
          <p14:tracePt t="74300" x="6921500" y="4648200"/>
          <p14:tracePt t="74317" x="7016750" y="4648200"/>
          <p14:tracePt t="74334" x="7067550" y="4648200"/>
          <p14:tracePt t="74350" x="7092950" y="4648200"/>
          <p14:tracePt t="74383" x="7099300" y="4641850"/>
          <p14:tracePt t="74391" x="7099300" y="4635500"/>
          <p14:tracePt t="74400" x="7099300" y="4629150"/>
          <p14:tracePt t="74417" x="7099300" y="4597400"/>
          <p14:tracePt t="74434" x="7099300" y="4578350"/>
          <p14:tracePt t="74455" x="7099300" y="4572000"/>
          <p14:tracePt t="74487" x="7099300" y="4565650"/>
          <p14:tracePt t="74495" x="7099300" y="4559300"/>
          <p14:tracePt t="74511" x="7099300" y="4552950"/>
          <p14:tracePt t="74519" x="7099300" y="4546600"/>
          <p14:tracePt t="74534" x="7105650" y="4533900"/>
          <p14:tracePt t="74550" x="7118350" y="4502150"/>
          <p14:tracePt t="74567" x="7124700" y="4495800"/>
          <p14:tracePt t="74567" x="7131050" y="4489450"/>
          <p14:tracePt t="74584" x="7143750" y="4476750"/>
          <p14:tracePt t="74615" x="7150100" y="4470400"/>
          <p14:tracePt t="74743" x="7162800" y="4457700"/>
          <p14:tracePt t="74783" x="7169150" y="4470400"/>
          <p14:tracePt t="75143" x="7143750" y="4470400"/>
          <p14:tracePt t="75151" x="7105650" y="4483100"/>
          <p14:tracePt t="75167" x="6908800" y="4483100"/>
          <p14:tracePt t="75184" x="6616700" y="4483100"/>
          <p14:tracePt t="75200" x="6273800" y="4483100"/>
          <p14:tracePt t="75217" x="5943600" y="4483100"/>
          <p14:tracePt t="75234" x="5619750" y="4483100"/>
          <p14:tracePt t="75250" x="5359400" y="4483100"/>
          <p14:tracePt t="75267" x="5168900" y="4495800"/>
          <p14:tracePt t="75284" x="5048250" y="4527550"/>
          <p14:tracePt t="75300" x="4978400" y="4578350"/>
          <p14:tracePt t="75317" x="4902200" y="4641850"/>
          <p14:tracePt t="75334" x="4819650" y="4749800"/>
          <p14:tracePt t="75350" x="4743450" y="4813300"/>
          <p14:tracePt t="75367" x="4654550" y="4870450"/>
          <p14:tracePt t="75384" x="4610100" y="4902200"/>
          <p14:tracePt t="75400" x="4514850" y="4921250"/>
          <p14:tracePt t="75417" x="4413250" y="4953000"/>
          <p14:tracePt t="75434" x="4248150" y="4991100"/>
          <p14:tracePt t="75450" x="4019550" y="5048250"/>
          <p14:tracePt t="75467" x="3771900" y="5105400"/>
          <p14:tracePt t="75484" x="3492500" y="5137150"/>
          <p14:tracePt t="75501" x="3232150" y="5162550"/>
          <p14:tracePt t="75517" x="2984500" y="5175250"/>
          <p14:tracePt t="75534" x="2844800" y="5175250"/>
          <p14:tracePt t="75550" x="2749550" y="5175250"/>
          <p14:tracePt t="75567" x="2717800" y="5175250"/>
          <p14:tracePt t="75568" x="2698750" y="5175250"/>
          <p14:tracePt t="75584" x="2686050" y="5156200"/>
          <p14:tracePt t="75600" x="2660650" y="5143500"/>
          <p14:tracePt t="75617" x="2628900" y="5105400"/>
          <p14:tracePt t="75634" x="2609850" y="5086350"/>
          <p14:tracePt t="75651" x="2603500" y="5041900"/>
          <p14:tracePt t="75667" x="2571750" y="5003800"/>
          <p14:tracePt t="75684" x="2559050" y="4991100"/>
          <p14:tracePt t="75701" x="2540000" y="4972050"/>
          <p14:tracePt t="75717" x="2520950" y="4959350"/>
          <p14:tracePt t="75734" x="2514600" y="4946650"/>
          <p14:tracePt t="75751" x="2508250" y="4946650"/>
          <p14:tracePt t="75807" x="2501900" y="4953000"/>
          <p14:tracePt t="75824" x="2508250" y="4965700"/>
          <p14:tracePt t="75832" x="2565400" y="4978400"/>
          <p14:tracePt t="75840" x="2673350" y="5003800"/>
          <p14:tracePt t="75851" x="2794000" y="5003800"/>
          <p14:tracePt t="75867" x="3067050" y="5003800"/>
          <p14:tracePt t="75884" x="3308350" y="5003800"/>
          <p14:tracePt t="75901" x="3505200" y="4984750"/>
          <p14:tracePt t="75917" x="3689350" y="4933950"/>
          <p14:tracePt t="75934" x="3892550" y="4864100"/>
          <p14:tracePt t="75951" x="4076700" y="4800600"/>
          <p14:tracePt t="75952" x="4184650" y="4743450"/>
          <p14:tracePt t="75967" x="4292600" y="4718050"/>
          <p14:tracePt t="75984" x="4673600" y="4565650"/>
          <p14:tracePt t="76001" x="4908550" y="4464050"/>
          <p14:tracePt t="76017" x="5130800" y="4368800"/>
          <p14:tracePt t="76034" x="5321300" y="4235450"/>
          <p14:tracePt t="76051" x="5448300" y="4121150"/>
          <p14:tracePt t="76067" x="5511800" y="4025900"/>
          <p14:tracePt t="76084" x="5524500" y="3949700"/>
          <p14:tracePt t="76101" x="5524500" y="3854450"/>
          <p14:tracePt t="76117" x="5524500" y="3765550"/>
          <p14:tracePt t="76134" x="5505450" y="3676650"/>
          <p14:tracePt t="76151" x="5467350" y="3543300"/>
          <p14:tracePt t="76168" x="5448300" y="3435350"/>
          <p14:tracePt t="76184" x="5435600" y="3390900"/>
          <p14:tracePt t="76200" x="5435600" y="3371850"/>
          <p14:tracePt t="76217" x="5441950" y="3333750"/>
          <p14:tracePt t="76234" x="5448300" y="3327400"/>
          <p14:tracePt t="76251" x="5454650" y="3321050"/>
          <p14:tracePt t="76312" x="5429250" y="3346450"/>
          <p14:tracePt t="76320" x="5384800" y="3371850"/>
          <p14:tracePt t="76334" x="5353050" y="3397250"/>
          <p14:tracePt t="76351" x="5314950" y="3435350"/>
          <p14:tracePt t="76368" x="5251450" y="3492500"/>
          <p14:tracePt t="76384" x="5245100" y="3498850"/>
          <p14:tracePt t="76408" x="5245100" y="3517900"/>
          <p14:tracePt t="76440" x="5251450" y="3524250"/>
          <p14:tracePt t="76448" x="5295900" y="3524250"/>
          <p14:tracePt t="76456" x="5334000" y="3524250"/>
          <p14:tracePt t="76467" x="5359400" y="3511550"/>
          <p14:tracePt t="76484" x="5441950" y="3473450"/>
          <p14:tracePt t="76501" x="5505450" y="3454400"/>
          <p14:tracePt t="76517" x="5537200" y="3435350"/>
          <p14:tracePt t="76534" x="5549900" y="3429000"/>
          <p14:tracePt t="76560" x="5556250" y="3416300"/>
          <p14:tracePt t="76584" x="5556250" y="3403600"/>
          <p14:tracePt t="76600" x="5556250" y="3397250"/>
          <p14:tracePt t="76800" x="5562600" y="3390900"/>
          <p14:tracePt t="76848" x="5568950" y="3378200"/>
          <p14:tracePt t="76872" x="5588000" y="3371850"/>
          <p14:tracePt t="76896" x="5600700" y="3352800"/>
          <p14:tracePt t="76912" x="5613400" y="3346450"/>
          <p14:tracePt t="76928" x="5619750" y="3340100"/>
          <p14:tracePt t="76944" x="5626100" y="3333750"/>
          <p14:tracePt t="76968" x="5645150" y="3314700"/>
          <p14:tracePt t="78320" x="5638800" y="3308350"/>
          <p14:tracePt t="78344" x="5626100" y="3321050"/>
          <p14:tracePt t="78480" x="5619750" y="3327400"/>
          <p14:tracePt t="78488" x="5607050" y="3327400"/>
          <p14:tracePt t="78504" x="5594350" y="3327400"/>
          <p14:tracePt t="78528" x="5588000" y="3327400"/>
          <p14:tracePt t="78568" x="5581650" y="3327400"/>
          <p14:tracePt t="79120" x="5575300" y="3333750"/>
          <p14:tracePt t="79441" x="5556250" y="3333750"/>
          <p14:tracePt t="79448" x="5549900" y="3333750"/>
          <p14:tracePt t="79456" x="5543550" y="3333750"/>
          <p14:tracePt t="79468" x="5537200" y="3333750"/>
          <p14:tracePt t="79485" x="5511800" y="3333750"/>
          <p14:tracePt t="79501" x="5492750" y="3333750"/>
          <p14:tracePt t="79518" x="5480050" y="3333750"/>
          <p14:tracePt t="79535" x="5473700" y="3333750"/>
          <p14:tracePt t="79551" x="5461000" y="3333750"/>
          <p14:tracePt t="79576" x="5454650" y="3333750"/>
          <p14:tracePt t="79720" x="5441950" y="3333750"/>
          <p14:tracePt t="79753" x="5435600" y="3333750"/>
          <p14:tracePt t="79768" x="5416550" y="3327400"/>
          <p14:tracePt t="79784" x="5416550" y="3314700"/>
          <p14:tracePt t="79801" x="5416550" y="3308350"/>
          <p14:tracePt t="79808" x="5416550" y="3302000"/>
          <p14:tracePt t="79825" x="5416550" y="3289300"/>
          <p14:tracePt t="79835" x="5410200" y="3276600"/>
          <p14:tracePt t="79851" x="5384800" y="3257550"/>
          <p14:tracePt t="79868" x="5334000" y="3238500"/>
          <p14:tracePt t="79885" x="5251450" y="3238500"/>
          <p14:tracePt t="79901" x="5187950" y="3238500"/>
          <p14:tracePt t="79918" x="5105400" y="3238500"/>
          <p14:tracePt t="79935" x="5048250" y="3238500"/>
          <p14:tracePt t="79952" x="5016500" y="3238500"/>
          <p14:tracePt t="79968" x="4984750" y="3238500"/>
          <p14:tracePt t="79985" x="4972050" y="3238500"/>
          <p14:tracePt t="80002" x="4946650" y="3238500"/>
          <p14:tracePt t="80018" x="4921250" y="3251200"/>
          <p14:tracePt t="80035" x="4883150" y="3282950"/>
          <p14:tracePt t="80052" x="4838700" y="3321050"/>
          <p14:tracePt t="80068" x="4806950" y="3340100"/>
          <p14:tracePt t="80085" x="4781550" y="3346450"/>
          <p14:tracePt t="80102" x="4762500" y="3365500"/>
          <p14:tracePt t="80118" x="4743450" y="3371850"/>
          <p14:tracePt t="80135" x="4724400" y="3371850"/>
          <p14:tracePt t="80169" x="4711700" y="3371850"/>
          <p14:tracePt t="80201" x="4699000" y="3371850"/>
          <p14:tracePt t="80209" x="4699000" y="3359150"/>
          <p14:tracePt t="80218" x="4699000" y="3352800"/>
          <p14:tracePt t="80235" x="4699000" y="3333750"/>
          <p14:tracePt t="80252" x="4699000" y="3295650"/>
          <p14:tracePt t="80268" x="4699000" y="3276600"/>
          <p14:tracePt t="80285" x="4699000" y="3232150"/>
          <p14:tracePt t="80302" x="4699000" y="3187700"/>
          <p14:tracePt t="80318" x="4699000" y="3143250"/>
          <p14:tracePt t="80335" x="4699000" y="3105150"/>
          <p14:tracePt t="80352" x="4699000" y="3073400"/>
          <p14:tracePt t="80368" x="4699000" y="3060700"/>
          <p14:tracePt t="80393" x="4699000" y="3041650"/>
          <p14:tracePt t="80417" x="4699000" y="3035300"/>
          <p14:tracePt t="80425" x="4699000" y="3028950"/>
          <p14:tracePt t="80435" x="4699000" y="3022600"/>
          <p14:tracePt t="80452" x="4667250" y="3009900"/>
          <p14:tracePt t="80468" x="4641850" y="3009900"/>
          <p14:tracePt t="80485" x="4616450" y="3016250"/>
          <p14:tracePt t="80502" x="4610100" y="3016250"/>
          <p14:tracePt t="80521" x="4603750" y="3022600"/>
          <p14:tracePt t="80537" x="4591050" y="3028950"/>
          <p14:tracePt t="80553" x="4591050" y="3035300"/>
          <p14:tracePt t="80568" x="4584700" y="3041650"/>
          <p14:tracePt t="80585" x="4578350" y="3067050"/>
          <p14:tracePt t="80602" x="4578350" y="3073400"/>
          <p14:tracePt t="80618" x="4578350" y="3098800"/>
          <p14:tracePt t="80635" x="4578350" y="3105150"/>
          <p14:tracePt t="80652" x="4578350" y="3111500"/>
          <p14:tracePt t="80841" x="4578350" y="3098800"/>
          <p14:tracePt t="80857" x="4578350" y="3067050"/>
          <p14:tracePt t="80865" x="4559300" y="3048000"/>
          <p14:tracePt t="80881" x="4552950" y="3041650"/>
          <p14:tracePt t="80889" x="4552950" y="3035300"/>
          <p14:tracePt t="80905" x="4552950" y="3028950"/>
          <p14:tracePt t="80945" x="4552950" y="3022600"/>
          <p14:tracePt t="80977" x="4552950" y="3009900"/>
          <p14:tracePt t="81033" x="4572000" y="3016250"/>
          <p14:tracePt t="81041" x="4572000" y="3022600"/>
          <p14:tracePt t="81052" x="4578350" y="3028950"/>
          <p14:tracePt t="81068" x="4584700" y="3060700"/>
          <p14:tracePt t="81085" x="4591050" y="3067050"/>
          <p14:tracePt t="81102" x="4597400" y="3079750"/>
          <p14:tracePt t="81369" x="4597400" y="3073400"/>
          <p14:tracePt t="81385" x="4610100" y="3067050"/>
          <p14:tracePt t="81409" x="4610100" y="3060700"/>
          <p14:tracePt t="81417" x="4616450" y="3054350"/>
          <p14:tracePt t="81425" x="4622800" y="3048000"/>
          <p14:tracePt t="81441" x="4635500" y="3035300"/>
          <p14:tracePt t="81457" x="4648200" y="3028950"/>
          <p14:tracePt t="81469" x="4648200" y="3022600"/>
          <p14:tracePt t="81485" x="4654550" y="3016250"/>
          <p14:tracePt t="81502" x="4667250" y="3009900"/>
          <p14:tracePt t="81521" x="4667250" y="2997200"/>
          <p14:tracePt t="81545" x="4667250" y="2990850"/>
          <p14:tracePt t="81553" x="4667250" y="2984500"/>
          <p14:tracePt t="81585" x="4660900" y="2971800"/>
          <p14:tracePt t="81633" x="4641850" y="2971800"/>
          <p14:tracePt t="81641" x="4635500" y="2971800"/>
          <p14:tracePt t="81652" x="4622800" y="2971800"/>
          <p14:tracePt t="81669" x="4572000" y="2990850"/>
          <p14:tracePt t="81685" x="4546600" y="2997200"/>
          <p14:tracePt t="81702" x="4533900" y="3003550"/>
          <p14:tracePt t="81921" x="4527550" y="3009900"/>
          <p14:tracePt t="81929" x="4527550" y="3022600"/>
          <p14:tracePt t="81953" x="4527550" y="3028950"/>
          <p14:tracePt t="81969" x="4527550" y="3035300"/>
          <p14:tracePt t="81977" x="4533900" y="3035300"/>
          <p14:tracePt t="81993" x="4540250" y="3035300"/>
          <p14:tracePt t="82009" x="4546600" y="3035300"/>
          <p14:tracePt t="82019" x="4559300" y="3035300"/>
          <p14:tracePt t="82035" x="4572000" y="3035300"/>
          <p14:tracePt t="82052" x="4578350" y="3035300"/>
          <p14:tracePt t="82089" x="4584700" y="3035300"/>
          <p14:tracePt t="82137" x="4584700" y="3028950"/>
          <p14:tracePt t="82153" x="4584700" y="3016250"/>
          <p14:tracePt t="82177" x="4584700" y="3003550"/>
          <p14:tracePt t="82201" x="4584700" y="2997200"/>
          <p14:tracePt t="82257" x="4584700" y="2990850"/>
          <p14:tracePt t="82353" x="4584700" y="2984500"/>
          <p14:tracePt t="82393" x="4578350" y="2965450"/>
          <p14:tracePt t="82737" x="4591050" y="2946400"/>
          <p14:tracePt t="82745" x="4597400" y="2940050"/>
          <p14:tracePt t="82761" x="4622800" y="2933700"/>
          <p14:tracePt t="82777" x="4641850" y="2914650"/>
          <p14:tracePt t="82793" x="4648200" y="2901950"/>
          <p14:tracePt t="82802" x="4654550" y="2901950"/>
          <p14:tracePt t="83289" x="4660900" y="2895600"/>
          <p14:tracePt t="83297" x="4673600" y="2889250"/>
          <p14:tracePt t="83305" x="4673600" y="2882900"/>
          <p14:tracePt t="83319" x="4673600" y="2863850"/>
          <p14:tracePt t="83336" x="4679950" y="2844800"/>
          <p14:tracePt t="83352" x="4686300" y="2819400"/>
          <p14:tracePt t="83385" x="4686300" y="280035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627" y="365128"/>
            <a:ext cx="8759799" cy="1325563"/>
          </a:xfrm>
        </p:spPr>
        <p:txBody>
          <a:bodyPr/>
          <a:lstStyle/>
          <a:p>
            <a:pPr algn="ctr"/>
            <a:r>
              <a:rPr lang="en-CA" b="1" baseline="30000" dirty="0" smtClean="0"/>
              <a:t>14</a:t>
            </a:r>
            <a:r>
              <a:rPr lang="en-CA" b="1" dirty="0" smtClean="0"/>
              <a:t>C dating method</a:t>
            </a:r>
            <a:endParaRPr lang="en-CA" b="1" dirty="0"/>
          </a:p>
        </p:txBody>
      </p:sp>
      <p:sp>
        <p:nvSpPr>
          <p:cNvPr id="5" name="TextBox 4"/>
          <p:cNvSpPr txBox="1"/>
          <p:nvPr/>
        </p:nvSpPr>
        <p:spPr>
          <a:xfrm>
            <a:off x="1217431" y="2186010"/>
            <a:ext cx="6930254" cy="2800767"/>
          </a:xfrm>
          <a:prstGeom prst="rect">
            <a:avLst/>
          </a:prstGeom>
          <a:noFill/>
        </p:spPr>
        <p:txBody>
          <a:bodyPr wrap="square" rtlCol="0">
            <a:spAutoFit/>
          </a:bodyPr>
          <a:lstStyle/>
          <a:p>
            <a:pPr>
              <a:buSzPct val="50000"/>
            </a:pPr>
            <a:r>
              <a:rPr lang="en-CA" sz="2200" dirty="0"/>
              <a:t>Common </a:t>
            </a:r>
            <a:r>
              <a:rPr lang="en-CA" sz="2200" b="1" baseline="30000" dirty="0"/>
              <a:t>12</a:t>
            </a:r>
            <a:r>
              <a:rPr lang="en-CA" sz="2200" b="1" dirty="0"/>
              <a:t>C</a:t>
            </a:r>
            <a:r>
              <a:rPr lang="en-CA" sz="2200" dirty="0"/>
              <a:t> is not radioactive.  The ratio of </a:t>
            </a:r>
            <a:r>
              <a:rPr lang="en-CA" sz="2200" b="1" baseline="30000" dirty="0"/>
              <a:t>14</a:t>
            </a:r>
            <a:r>
              <a:rPr lang="en-CA" sz="2200" b="1" dirty="0"/>
              <a:t>C/</a:t>
            </a:r>
            <a:r>
              <a:rPr lang="en-CA" sz="2200" b="1" baseline="30000" dirty="0"/>
              <a:t>12</a:t>
            </a:r>
            <a:r>
              <a:rPr lang="en-CA" sz="2200" b="1" dirty="0"/>
              <a:t>C</a:t>
            </a:r>
            <a:r>
              <a:rPr lang="en-CA" sz="2200" dirty="0"/>
              <a:t> in the atmosphere is maintained at a nearly constant level through the continuing bombardment of cosmic rays.  Plants and animals take in carbon from the atmosphere with the constant </a:t>
            </a:r>
            <a:r>
              <a:rPr lang="en-CA" sz="2200" b="1" baseline="30000" dirty="0"/>
              <a:t>14</a:t>
            </a:r>
            <a:r>
              <a:rPr lang="en-CA" sz="2200" b="1" dirty="0"/>
              <a:t>C/</a:t>
            </a:r>
            <a:r>
              <a:rPr lang="en-CA" sz="2200" b="1" baseline="30000" dirty="0"/>
              <a:t>12</a:t>
            </a:r>
            <a:r>
              <a:rPr lang="en-CA" sz="2200" b="1" dirty="0"/>
              <a:t>C</a:t>
            </a:r>
            <a:r>
              <a:rPr lang="en-CA" sz="2200" dirty="0"/>
              <a:t> ratio.  </a:t>
            </a:r>
            <a:r>
              <a:rPr lang="en-CA" sz="2200" dirty="0" smtClean="0"/>
              <a:t>While </a:t>
            </a:r>
            <a:r>
              <a:rPr lang="en-CA" sz="2200" dirty="0"/>
              <a:t>living, they maintain the atmospheric ratio but when they die they cease taking in atmospheric carbon.  Within their bodies, then, </a:t>
            </a:r>
            <a:r>
              <a:rPr lang="en-CA" sz="2200" b="1" baseline="30000" dirty="0"/>
              <a:t>14</a:t>
            </a:r>
            <a:r>
              <a:rPr lang="en-CA" sz="2200" b="1" dirty="0"/>
              <a:t>C</a:t>
            </a:r>
            <a:r>
              <a:rPr lang="en-CA" sz="2200" dirty="0"/>
              <a:t> decays and the </a:t>
            </a:r>
            <a:r>
              <a:rPr lang="en-CA" sz="2200" b="1" baseline="30000" dirty="0"/>
              <a:t>14</a:t>
            </a:r>
            <a:r>
              <a:rPr lang="en-CA" sz="2200" b="1" dirty="0"/>
              <a:t>C/</a:t>
            </a:r>
            <a:r>
              <a:rPr lang="en-CA" sz="2200" b="1" baseline="30000" dirty="0"/>
              <a:t>12</a:t>
            </a:r>
            <a:r>
              <a:rPr lang="en-CA" sz="2200" b="1" dirty="0"/>
              <a:t>C</a:t>
            </a:r>
            <a:r>
              <a:rPr lang="en-CA" sz="2200" dirty="0"/>
              <a:t> ratio decreases with a 5730 half life.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2603264"/>
      </p:ext>
    </p:extLst>
  </p:cSld>
  <p:clrMapOvr>
    <a:masterClrMapping/>
  </p:clrMapOvr>
  <mc:AlternateContent xmlns:mc="http://schemas.openxmlformats.org/markup-compatibility/2006" xmlns:p14="http://schemas.microsoft.com/office/powerpoint/2010/main">
    <mc:Choice Requires="p14">
      <p:transition spd="slow" p14:dur="2000" advTm="100695"/>
    </mc:Choice>
    <mc:Fallback xmlns="">
      <p:transition spd="slow" advTm="100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287" x="4686300" y="2819400"/>
          <p14:tracePt t="1295" x="4679950" y="2825750"/>
          <p14:tracePt t="1308" x="4660900" y="2844800"/>
          <p14:tracePt t="1325" x="4584700" y="2908300"/>
          <p14:tracePt t="1341" x="4400550" y="3028950"/>
          <p14:tracePt t="1358" x="3956050" y="3232150"/>
          <p14:tracePt t="1375" x="2292350" y="3568700"/>
          <p14:tracePt t="1391" x="952500" y="3746500"/>
          <p14:tracePt t="1791" x="114300" y="2514600"/>
          <p14:tracePt t="1808" x="215900" y="2457450"/>
          <p14:tracePt t="1825" x="266700" y="2425700"/>
          <p14:tracePt t="1895" x="266700" y="2438400"/>
          <p14:tracePt t="2071" x="273050" y="2432050"/>
          <p14:tracePt t="2079" x="292100" y="2419350"/>
          <p14:tracePt t="2091" x="304800" y="2406650"/>
          <p14:tracePt t="2108" x="406400" y="2368550"/>
          <p14:tracePt t="2125" x="603250" y="2311400"/>
          <p14:tracePt t="2141" x="901700" y="2298700"/>
          <p14:tracePt t="2158" x="1282700" y="2254250"/>
          <p14:tracePt t="2175" x="1670050" y="2254250"/>
          <p14:tracePt t="2175" x="1841500" y="2254250"/>
          <p14:tracePt t="2192" x="2051050" y="2254250"/>
          <p14:tracePt t="2208" x="2139950" y="2279650"/>
          <p14:tracePt t="2225" x="2165350" y="2292350"/>
          <p14:tracePt t="2241" x="2171700" y="2324100"/>
          <p14:tracePt t="2258" x="2190750" y="2374900"/>
          <p14:tracePt t="2275" x="2190750" y="2419350"/>
          <p14:tracePt t="2292" x="2190750" y="2463800"/>
          <p14:tracePt t="2308" x="2190750" y="2482850"/>
          <p14:tracePt t="2325" x="2190750" y="2527300"/>
          <p14:tracePt t="2343" x="2190750" y="2552700"/>
          <p14:tracePt t="2346" x="2190750" y="2559050"/>
          <p14:tracePt t="2358" x="2190750" y="2565400"/>
          <p14:tracePt t="2375" x="2171700" y="2609850"/>
          <p14:tracePt t="2392" x="2152650" y="2654300"/>
          <p14:tracePt t="2408" x="2152650" y="2679700"/>
          <p14:tracePt t="2425" x="2152650" y="2717800"/>
          <p14:tracePt t="2442" x="2152650" y="2736850"/>
          <p14:tracePt t="2458" x="2152650" y="2768600"/>
          <p14:tracePt t="2475" x="2171700" y="2806700"/>
          <p14:tracePt t="2492" x="2260600" y="2825750"/>
          <p14:tracePt t="2508" x="2432050" y="2838450"/>
          <p14:tracePt t="2525" x="2794000" y="2838450"/>
          <p14:tracePt t="2542" x="3244850" y="2838450"/>
          <p14:tracePt t="2558" x="3822700" y="2749550"/>
          <p14:tracePt t="2575" x="4254500" y="2667000"/>
          <p14:tracePt t="2575" x="4381500" y="2628900"/>
          <p14:tracePt t="2592" x="4527550" y="2565400"/>
          <p14:tracePt t="2608" x="4540250" y="2559050"/>
          <p14:tracePt t="2655" x="4546600" y="2559050"/>
          <p14:tracePt t="2679" x="4552950" y="2559050"/>
          <p14:tracePt t="2687" x="4552950" y="2565400"/>
          <p14:tracePt t="2695" x="4552950" y="2590800"/>
          <p14:tracePt t="2708" x="4552950" y="2597150"/>
          <p14:tracePt t="2725" x="4552950" y="2609850"/>
          <p14:tracePt t="2742" x="4552950" y="2641600"/>
          <p14:tracePt t="2758" x="4572000" y="2698750"/>
          <p14:tracePt t="2775" x="4616450" y="2755900"/>
          <p14:tracePt t="2792" x="4699000" y="2800350"/>
          <p14:tracePt t="2808" x="4883150" y="2895600"/>
          <p14:tracePt t="2825" x="5099050" y="2933700"/>
          <p14:tracePt t="2842" x="5359400" y="2978150"/>
          <p14:tracePt t="2858" x="5657850" y="3003550"/>
          <p14:tracePt t="2875" x="5969000" y="3003550"/>
          <p14:tracePt t="2892" x="6229350" y="3003550"/>
          <p14:tracePt t="2908" x="6451600" y="3003550"/>
          <p14:tracePt t="2925" x="6597650" y="3003550"/>
          <p14:tracePt t="2942" x="6642100" y="3003550"/>
          <p14:tracePt t="3072" x="6629400" y="3003550"/>
          <p14:tracePt t="3087" x="6616700" y="3003550"/>
          <p14:tracePt t="3103" x="6597650" y="3022600"/>
          <p14:tracePt t="3111" x="6591300" y="3035300"/>
          <p14:tracePt t="3127" x="6578600" y="3041650"/>
          <p14:tracePt t="3143" x="6572250" y="3048000"/>
          <p14:tracePt t="3183" x="6565900" y="3054350"/>
          <p14:tracePt t="3223" x="6578600" y="3073400"/>
          <p14:tracePt t="3231" x="6604000" y="3073400"/>
          <p14:tracePt t="3242" x="6673850" y="3092450"/>
          <p14:tracePt t="3258" x="6934200" y="3136900"/>
          <p14:tracePt t="3275" x="7283450" y="3168650"/>
          <p14:tracePt t="3292" x="7683500" y="3244850"/>
          <p14:tracePt t="3308" x="7981950" y="3314700"/>
          <p14:tracePt t="3325" x="8178800" y="3340100"/>
          <p14:tracePt t="3342" x="8280400" y="3352800"/>
          <p14:tracePt t="3358" x="8312150" y="3352800"/>
          <p14:tracePt t="3383" x="8318500" y="3352800"/>
          <p14:tracePt t="3407" x="8318500" y="3346450"/>
          <p14:tracePt t="3415" x="8318500" y="3340100"/>
          <p14:tracePt t="3425" x="8318500" y="3314700"/>
          <p14:tracePt t="3442" x="8318500" y="3270250"/>
          <p14:tracePt t="3458" x="8261350" y="3181350"/>
          <p14:tracePt t="3475" x="8191500" y="3092450"/>
          <p14:tracePt t="3492" x="8089900" y="2959100"/>
          <p14:tracePt t="3509" x="8020050" y="2851150"/>
          <p14:tracePt t="3525" x="7962900" y="2749550"/>
          <p14:tracePt t="3542" x="7918450" y="2647950"/>
          <p14:tracePt t="3558" x="7912100" y="2603500"/>
          <p14:tracePt t="3575" x="7893050" y="2540000"/>
          <p14:tracePt t="3592" x="7867650" y="2508250"/>
          <p14:tracePt t="3608" x="7848600" y="2470150"/>
          <p14:tracePt t="3625" x="7785100" y="2432050"/>
          <p14:tracePt t="3642" x="7708900" y="2393950"/>
          <p14:tracePt t="3658" x="7613650" y="2381250"/>
          <p14:tracePt t="3675" x="7499350" y="2349500"/>
          <p14:tracePt t="3692" x="7423150" y="2336800"/>
          <p14:tracePt t="3708" x="7353300" y="2336800"/>
          <p14:tracePt t="3725" x="7270750" y="2330450"/>
          <p14:tracePt t="3742" x="7207250" y="2330450"/>
          <p14:tracePt t="3758" x="7105650" y="2298700"/>
          <p14:tracePt t="3775" x="6946900" y="2286000"/>
          <p14:tracePt t="3792" x="6832600" y="2273300"/>
          <p14:tracePt t="3809" x="6724650" y="2247900"/>
          <p14:tracePt t="3825" x="6597650" y="2247900"/>
          <p14:tracePt t="3842" x="6470650" y="2247900"/>
          <p14:tracePt t="3859" x="6362700" y="2247900"/>
          <p14:tracePt t="3875" x="6299200" y="2247900"/>
          <p14:tracePt t="3892" x="6280150" y="2247900"/>
          <p14:tracePt t="3909" x="6261100" y="2247900"/>
          <p14:tracePt t="3925" x="6254750" y="2247900"/>
          <p14:tracePt t="3942" x="6235700" y="2241550"/>
          <p14:tracePt t="3959" x="6223000" y="2235200"/>
          <p14:tracePt t="4040" x="6210300" y="2235200"/>
          <p14:tracePt t="4048" x="6210300" y="2241550"/>
          <p14:tracePt t="4059" x="6210300" y="2247900"/>
          <p14:tracePt t="4075" x="6210300" y="2273300"/>
          <p14:tracePt t="4092" x="6210300" y="2279650"/>
          <p14:tracePt t="4109" x="6210300" y="2292350"/>
          <p14:tracePt t="4125" x="6223000" y="2311400"/>
          <p14:tracePt t="4142" x="6229350" y="2324100"/>
          <p14:tracePt t="4159" x="6254750" y="2336800"/>
          <p14:tracePt t="4175" x="6286500" y="2368550"/>
          <p14:tracePt t="4192" x="6299200" y="2381250"/>
          <p14:tracePt t="4209" x="6318250" y="2406650"/>
          <p14:tracePt t="4225" x="6330950" y="2432050"/>
          <p14:tracePt t="4242" x="6337300" y="2438400"/>
          <p14:tracePt t="4259" x="6343650" y="2451100"/>
          <p14:tracePt t="4275" x="6343650" y="2482850"/>
          <p14:tracePt t="4292" x="6362700" y="2508250"/>
          <p14:tracePt t="4309" x="6375400" y="2520950"/>
          <p14:tracePt t="4325" x="6388100" y="2540000"/>
          <p14:tracePt t="4342" x="6413500" y="2578100"/>
          <p14:tracePt t="4359" x="6445250" y="2609850"/>
          <p14:tracePt t="4375" x="6496050" y="2641600"/>
          <p14:tracePt t="4392" x="6521450" y="2654300"/>
          <p14:tracePt t="4409" x="6565900" y="2667000"/>
          <p14:tracePt t="4425" x="6610350" y="2667000"/>
          <p14:tracePt t="4442" x="6654800" y="2667000"/>
          <p14:tracePt t="4459" x="6699250" y="2667000"/>
          <p14:tracePt t="4475" x="6724650" y="2667000"/>
          <p14:tracePt t="4492" x="6756400" y="2654300"/>
          <p14:tracePt t="4509" x="6769100" y="2635250"/>
          <p14:tracePt t="4525" x="6775450" y="2628900"/>
          <p14:tracePt t="4542" x="6775450" y="2616200"/>
          <p14:tracePt t="4559" x="6788150" y="2603500"/>
          <p14:tracePt t="4576" x="6794500" y="2590800"/>
          <p14:tracePt t="4592" x="6794500" y="2571750"/>
          <p14:tracePt t="4609" x="6800850" y="2565400"/>
          <p14:tracePt t="4625" x="6800850" y="2540000"/>
          <p14:tracePt t="4642" x="6800850" y="2514600"/>
          <p14:tracePt t="4659" x="6800850" y="2489200"/>
          <p14:tracePt t="4675" x="6800850" y="2476500"/>
          <p14:tracePt t="4692" x="6800850" y="2457450"/>
          <p14:tracePt t="4709" x="6800850" y="2444750"/>
          <p14:tracePt t="4725" x="6800850" y="2438400"/>
          <p14:tracePt t="4742" x="6794500" y="2425700"/>
          <p14:tracePt t="4759" x="6775450" y="2406650"/>
          <p14:tracePt t="4775" x="6769100" y="2393950"/>
          <p14:tracePt t="4776" x="6769100" y="2381250"/>
          <p14:tracePt t="4792" x="6762750" y="2368550"/>
          <p14:tracePt t="4809" x="6750050" y="2355850"/>
          <p14:tracePt t="4825" x="6731000" y="2336800"/>
          <p14:tracePt t="4842" x="6724650" y="2324100"/>
          <p14:tracePt t="4859" x="6711950" y="2305050"/>
          <p14:tracePt t="4875" x="6699250" y="2292350"/>
          <p14:tracePt t="4896" x="6692900" y="2286000"/>
          <p14:tracePt t="4909" x="6686550" y="2286000"/>
          <p14:tracePt t="4925" x="6680200" y="2286000"/>
          <p14:tracePt t="4942" x="6673850" y="2286000"/>
          <p14:tracePt t="4959" x="6648450" y="2286000"/>
          <p14:tracePt t="4976" x="6610350" y="2279650"/>
          <p14:tracePt t="4992" x="6591300" y="2260600"/>
          <p14:tracePt t="5009" x="6553200" y="2247900"/>
          <p14:tracePt t="5025" x="6540500" y="2241550"/>
          <p14:tracePt t="5042" x="6527800" y="2241550"/>
          <p14:tracePt t="5059" x="6508750" y="2241550"/>
          <p14:tracePt t="5075" x="6489700" y="2241550"/>
          <p14:tracePt t="5092" x="6464300" y="2241550"/>
          <p14:tracePt t="5109" x="6432550" y="2254250"/>
          <p14:tracePt t="5125" x="6394450" y="2279650"/>
          <p14:tracePt t="5142" x="6369050" y="2292350"/>
          <p14:tracePt t="5159" x="6337300" y="2317750"/>
          <p14:tracePt t="5175" x="6330950" y="2336800"/>
          <p14:tracePt t="5192" x="6318250" y="2343150"/>
          <p14:tracePt t="5209" x="6311900" y="2349500"/>
          <p14:tracePt t="5240" x="6311900" y="2368550"/>
          <p14:tracePt t="5256" x="6311900" y="2374900"/>
          <p14:tracePt t="5264" x="6311900" y="2381250"/>
          <p14:tracePt t="5275" x="6311900" y="2387600"/>
          <p14:tracePt t="5292" x="6311900" y="2413000"/>
          <p14:tracePt t="5309" x="6311900" y="2419350"/>
          <p14:tracePt t="5325" x="6311900" y="2425700"/>
          <p14:tracePt t="5342" x="6324600" y="2432050"/>
          <p14:tracePt t="5359" x="6330950" y="2451100"/>
          <p14:tracePt t="5376" x="6362700" y="2470150"/>
          <p14:tracePt t="5392" x="6388100" y="2489200"/>
          <p14:tracePt t="5409" x="6407150" y="2508250"/>
          <p14:tracePt t="5426" x="6432550" y="2508250"/>
          <p14:tracePt t="5442" x="6464300" y="2508250"/>
          <p14:tracePt t="5459" x="6483350" y="2514600"/>
          <p14:tracePt t="5476" x="6515100" y="2514600"/>
          <p14:tracePt t="5492" x="6553200" y="2527300"/>
          <p14:tracePt t="5509" x="6597650" y="2527300"/>
          <p14:tracePt t="5526" x="6642100" y="2540000"/>
          <p14:tracePt t="5542" x="6680200" y="2540000"/>
          <p14:tracePt t="5559" x="6711950" y="2546350"/>
          <p14:tracePt t="5576" x="6724650" y="2546350"/>
          <p14:tracePt t="5576" x="6731000" y="2546350"/>
          <p14:tracePt t="5592" x="6750050" y="2546350"/>
          <p14:tracePt t="5609" x="6756400" y="2546350"/>
          <p14:tracePt t="5632" x="6769100" y="2546350"/>
          <p14:tracePt t="5642" x="6769100" y="2540000"/>
          <p14:tracePt t="5659" x="6769100" y="2508250"/>
          <p14:tracePt t="5676" x="6769100" y="2489200"/>
          <p14:tracePt t="5692" x="6769100" y="2470150"/>
          <p14:tracePt t="5709" x="6769100" y="2451100"/>
          <p14:tracePt t="5726" x="6769100" y="2432050"/>
          <p14:tracePt t="5742" x="6769100" y="2425700"/>
          <p14:tracePt t="5759" x="6769100" y="2406650"/>
          <p14:tracePt t="5776" x="6769100" y="2387600"/>
          <p14:tracePt t="5792" x="6762750" y="2362200"/>
          <p14:tracePt t="5809" x="6750050" y="2336800"/>
          <p14:tracePt t="5826" x="6737350" y="2324100"/>
          <p14:tracePt t="5842" x="6724650" y="2298700"/>
          <p14:tracePt t="5859" x="6705600" y="2286000"/>
          <p14:tracePt t="5876" x="6680200" y="2279650"/>
          <p14:tracePt t="5892" x="6673850" y="2279650"/>
          <p14:tracePt t="5909" x="6654800" y="2260600"/>
          <p14:tracePt t="5926" x="6635750" y="2254250"/>
          <p14:tracePt t="5960" x="6616700" y="2241550"/>
          <p14:tracePt t="5992" x="6604000" y="2241550"/>
          <p14:tracePt t="6008" x="6597650" y="2241550"/>
          <p14:tracePt t="6024" x="6584950" y="2241550"/>
          <p14:tracePt t="6032" x="6572250" y="2254250"/>
          <p14:tracePt t="6042" x="6565900" y="2254250"/>
          <p14:tracePt t="6059" x="6553200" y="2254250"/>
          <p14:tracePt t="6076" x="6546850" y="2254250"/>
          <p14:tracePt t="6092" x="6527800" y="2254250"/>
          <p14:tracePt t="6109" x="6515100" y="2254250"/>
          <p14:tracePt t="6126" x="6508750" y="2254250"/>
          <p14:tracePt t="6144" x="6496050" y="2260600"/>
          <p14:tracePt t="6168" x="6489700" y="2260600"/>
          <p14:tracePt t="6176" x="6477000" y="2273300"/>
          <p14:tracePt t="6200" x="6470650" y="2279650"/>
          <p14:tracePt t="6209" x="6470650" y="2292350"/>
          <p14:tracePt t="6226" x="6464300" y="2298700"/>
          <p14:tracePt t="6242" x="6457950" y="2330450"/>
          <p14:tracePt t="6259" x="6457950" y="2343150"/>
          <p14:tracePt t="6276" x="6438900" y="2355850"/>
          <p14:tracePt t="6296" x="6438900" y="2362200"/>
          <p14:tracePt t="6312" x="6438900" y="2374900"/>
          <p14:tracePt t="6326" x="6438900" y="2381250"/>
          <p14:tracePt t="6342" x="6438900" y="2400300"/>
          <p14:tracePt t="6359" x="6438900" y="2425700"/>
          <p14:tracePt t="6376" x="6438900" y="2451100"/>
          <p14:tracePt t="6393" x="6445250" y="2463800"/>
          <p14:tracePt t="6409" x="6445250" y="2489200"/>
          <p14:tracePt t="6425" x="6445250" y="2495550"/>
          <p14:tracePt t="6442" x="6445250" y="2520950"/>
          <p14:tracePt t="6459" x="6451600" y="2540000"/>
          <p14:tracePt t="6496" x="6451600" y="2546350"/>
          <p14:tracePt t="6512" x="6457950" y="2559050"/>
          <p14:tracePt t="6528" x="6470650" y="2578100"/>
          <p14:tracePt t="6536" x="6477000" y="2584450"/>
          <p14:tracePt t="6544" x="6483350" y="2597150"/>
          <p14:tracePt t="6560" x="6489700" y="2609850"/>
          <p14:tracePt t="6584" x="6496050" y="2616200"/>
          <p14:tracePt t="6600" x="6508750" y="2622550"/>
          <p14:tracePt t="6640" x="6515100" y="2622550"/>
          <p14:tracePt t="6672" x="6521450" y="2622550"/>
          <p14:tracePt t="6696" x="6527800" y="2622550"/>
          <p14:tracePt t="6712" x="6546850" y="2622550"/>
          <p14:tracePt t="6736" x="6553200" y="2622550"/>
          <p14:tracePt t="6776" x="6559550" y="2622550"/>
          <p14:tracePt t="6792" x="6565900" y="2622550"/>
          <p14:tracePt t="6800" x="6578600" y="2622550"/>
          <p14:tracePt t="6816" x="6591300" y="2622550"/>
          <p14:tracePt t="6856" x="6597650" y="2622550"/>
          <p14:tracePt t="6872" x="6604000" y="2622550"/>
          <p14:tracePt t="6896" x="6610350" y="2616200"/>
          <p14:tracePt t="7120" x="6610350" y="2609850"/>
          <p14:tracePt t="7681" x="6610350" y="2603500"/>
          <p14:tracePt t="7689" x="6604000" y="2603500"/>
          <p14:tracePt t="7697" x="6597650" y="2603500"/>
          <p14:tracePt t="7709" x="6578600" y="2603500"/>
          <p14:tracePt t="7726" x="6464300" y="2641600"/>
          <p14:tracePt t="7743" x="6184900" y="2686050"/>
          <p14:tracePt t="7759" x="5803900" y="2717800"/>
          <p14:tracePt t="7776" x="5016500" y="2736850"/>
          <p14:tracePt t="7777" x="4489450" y="2736850"/>
          <p14:tracePt t="7793" x="3568700" y="2736850"/>
          <p14:tracePt t="7809" x="2927350" y="2736850"/>
          <p14:tracePt t="7826" x="2489200" y="2736850"/>
          <p14:tracePt t="7843" x="2216150" y="2736850"/>
          <p14:tracePt t="7859" x="2025650" y="2736850"/>
          <p14:tracePt t="7876" x="1879600" y="2736850"/>
          <p14:tracePt t="7893" x="1803400" y="2736850"/>
          <p14:tracePt t="7909" x="1758950" y="2736850"/>
          <p14:tracePt t="7926" x="1714500" y="2736850"/>
          <p14:tracePt t="7943" x="1695450" y="2736850"/>
          <p14:tracePt t="8065" x="1689100" y="2736850"/>
          <p14:tracePt t="8089" x="1682750" y="2736850"/>
          <p14:tracePt t="8121" x="1682750" y="2730500"/>
          <p14:tracePt t="8145" x="1701800" y="2724150"/>
          <p14:tracePt t="8153" x="1778000" y="2724150"/>
          <p14:tracePt t="8161" x="1866900" y="2724150"/>
          <p14:tracePt t="8177" x="1974850" y="2724150"/>
          <p14:tracePt t="8193" x="2070100" y="2724150"/>
          <p14:tracePt t="8210" x="2120900" y="2724150"/>
          <p14:tracePt t="8226" x="2178050" y="2724150"/>
          <p14:tracePt t="8243" x="2247900" y="2698750"/>
          <p14:tracePt t="8260" x="2362200" y="2667000"/>
          <p14:tracePt t="8276" x="2508250" y="2628900"/>
          <p14:tracePt t="8293" x="2641600" y="2578100"/>
          <p14:tracePt t="8310" x="2755900" y="2546350"/>
          <p14:tracePt t="8326" x="2825750" y="2527300"/>
          <p14:tracePt t="8343" x="2863850" y="2501900"/>
          <p14:tracePt t="8361" x="2870200" y="2495550"/>
          <p14:tracePt t="8545" x="2870200" y="2501900"/>
          <p14:tracePt t="8561" x="2870200" y="2508250"/>
          <p14:tracePt t="8585" x="2870200" y="2527300"/>
          <p14:tracePt t="8617" x="2870200" y="2533650"/>
          <p14:tracePt t="8713" x="2876550" y="2520950"/>
          <p14:tracePt t="8721" x="2876550" y="2501900"/>
          <p14:tracePt t="8729" x="2876550" y="2476500"/>
          <p14:tracePt t="8743" x="2876550" y="2438400"/>
          <p14:tracePt t="8760" x="2876550" y="2393950"/>
          <p14:tracePt t="8776" x="2876550" y="2368550"/>
          <p14:tracePt t="8881" x="2876550" y="2362200"/>
          <p14:tracePt t="8897" x="2870200" y="2362200"/>
          <p14:tracePt t="8905" x="2863850" y="2355850"/>
          <p14:tracePt t="8913" x="2857500" y="2355850"/>
          <p14:tracePt t="8927" x="2838450" y="2349500"/>
          <p14:tracePt t="8943" x="2813050" y="2349500"/>
          <p14:tracePt t="8960" x="2794000" y="2343150"/>
          <p14:tracePt t="8976" x="2762250" y="2324100"/>
          <p14:tracePt t="8977" x="2755900" y="2324100"/>
          <p14:tracePt t="8993" x="2724150" y="2317750"/>
          <p14:tracePt t="9010" x="2711450" y="2305050"/>
          <p14:tracePt t="9026" x="2673350" y="2298700"/>
          <p14:tracePt t="9043" x="2647950" y="2279650"/>
          <p14:tracePt t="9060" x="2622550" y="2266950"/>
          <p14:tracePt t="9076" x="2590800" y="2254250"/>
          <p14:tracePt t="9093" x="2552700" y="2235200"/>
          <p14:tracePt t="9110" x="2533650" y="2228850"/>
          <p14:tracePt t="9126" x="2514600" y="2222500"/>
          <p14:tracePt t="9143" x="2501900" y="2222500"/>
          <p14:tracePt t="9160" x="2482850" y="2209800"/>
          <p14:tracePt t="9176" x="2476500" y="2209800"/>
          <p14:tracePt t="9177" x="2470150" y="2209800"/>
          <p14:tracePt t="9193" x="2463800" y="2209800"/>
          <p14:tracePt t="9210" x="2444750" y="2209800"/>
          <p14:tracePt t="9226" x="2419350" y="2209800"/>
          <p14:tracePt t="9243" x="2400300" y="2216150"/>
          <p14:tracePt t="9260" x="2381250" y="2241550"/>
          <p14:tracePt t="9276" x="2374900" y="2260600"/>
          <p14:tracePt t="9293" x="2355850" y="2279650"/>
          <p14:tracePt t="9310" x="2355850" y="2286000"/>
          <p14:tracePt t="9326" x="2349500" y="2305050"/>
          <p14:tracePt t="9343" x="2349500" y="2317750"/>
          <p14:tracePt t="9360" x="2349500" y="2324100"/>
          <p14:tracePt t="9376" x="2349500" y="2362200"/>
          <p14:tracePt t="9377" x="2349500" y="2368550"/>
          <p14:tracePt t="9393" x="2349500" y="2381250"/>
          <p14:tracePt t="9410" x="2349500" y="2400300"/>
          <p14:tracePt t="9426" x="2349500" y="2419350"/>
          <p14:tracePt t="9443" x="2349500" y="2425700"/>
          <p14:tracePt t="9460" x="2349500" y="2444750"/>
          <p14:tracePt t="9476" x="2349500" y="2463800"/>
          <p14:tracePt t="9493" x="2349500" y="2482850"/>
          <p14:tracePt t="9510" x="2362200" y="2508250"/>
          <p14:tracePt t="9527" x="2368550" y="2520950"/>
          <p14:tracePt t="9543" x="2374900" y="2546350"/>
          <p14:tracePt t="9560" x="2393950" y="2565400"/>
          <p14:tracePt t="9585" x="2400300" y="2571750"/>
          <p14:tracePt t="9617" x="2406650" y="2578100"/>
          <p14:tracePt t="9633" x="2413000" y="2590800"/>
          <p14:tracePt t="9649" x="2419350" y="2590800"/>
          <p14:tracePt t="9657" x="2432050" y="2590800"/>
          <p14:tracePt t="9665" x="2444750" y="2597150"/>
          <p14:tracePt t="9681" x="2476500" y="2597150"/>
          <p14:tracePt t="9693" x="2489200" y="2603500"/>
          <p14:tracePt t="9710" x="2540000" y="2616200"/>
          <p14:tracePt t="9727" x="2603500" y="2616200"/>
          <p14:tracePt t="9743" x="2647950" y="2635250"/>
          <p14:tracePt t="9760" x="2692400" y="2635250"/>
          <p14:tracePt t="9777" x="2711450" y="2635250"/>
          <p14:tracePt t="9793" x="2717800" y="2635250"/>
          <p14:tracePt t="9810" x="2730500" y="2635250"/>
          <p14:tracePt t="9827" x="2736850" y="2635250"/>
          <p14:tracePt t="9843" x="2749550" y="2635250"/>
          <p14:tracePt t="9865" x="2755900" y="2635250"/>
          <p14:tracePt t="9889" x="2781300" y="2628900"/>
          <p14:tracePt t="9905" x="2787650" y="2622550"/>
          <p14:tracePt t="9929" x="2794000" y="2616200"/>
          <p14:tracePt t="9953" x="2794000" y="2609850"/>
          <p14:tracePt t="9969" x="2794000" y="2603500"/>
          <p14:tracePt t="9977" x="2800350" y="2590800"/>
          <p14:tracePt t="9993" x="2800350" y="2584450"/>
          <p14:tracePt t="10001" x="2800350" y="2571750"/>
          <p14:tracePt t="10010" x="2800350" y="2565400"/>
          <p14:tracePt t="10027" x="2800350" y="2546350"/>
          <p14:tracePt t="10043" x="2800350" y="2527300"/>
          <p14:tracePt t="10060" x="2800350" y="2508250"/>
          <p14:tracePt t="10077" x="2800350" y="2495550"/>
          <p14:tracePt t="10093" x="2800350" y="2482850"/>
          <p14:tracePt t="10110" x="2800350" y="2470150"/>
          <p14:tracePt t="10127" x="2800350" y="2457450"/>
          <p14:tracePt t="10143" x="2800350" y="2438400"/>
          <p14:tracePt t="10160" x="2800350" y="2419350"/>
          <p14:tracePt t="10185" x="2800350" y="2413000"/>
          <p14:tracePt t="10201" x="2800350" y="2400300"/>
          <p14:tracePt t="10217" x="2800350" y="2393950"/>
          <p14:tracePt t="10241" x="2800350" y="2368550"/>
          <p14:tracePt t="10273" x="2787650" y="2349500"/>
          <p14:tracePt t="10289" x="2781300" y="2343150"/>
          <p14:tracePt t="10297" x="2774950" y="2336800"/>
          <p14:tracePt t="10305" x="2768600" y="2317750"/>
          <p14:tracePt t="10321" x="2762250" y="2311400"/>
          <p14:tracePt t="10337" x="2749550" y="2286000"/>
          <p14:tracePt t="10345" x="2743200" y="2279650"/>
          <p14:tracePt t="10361" x="2736850" y="2273300"/>
          <p14:tracePt t="10377" x="2711450" y="2247900"/>
          <p14:tracePt t="10393" x="2698750" y="2241550"/>
          <p14:tracePt t="10410" x="2673350" y="2235200"/>
          <p14:tracePt t="10427" x="2667000" y="2235200"/>
          <p14:tracePt t="10443" x="2654300" y="2235200"/>
          <p14:tracePt t="10460" x="2628900" y="2235200"/>
          <p14:tracePt t="10477" x="2622550" y="2235200"/>
          <p14:tracePt t="10493" x="2597150" y="2235200"/>
          <p14:tracePt t="10521" x="2590800" y="2235200"/>
          <p14:tracePt t="10553" x="2584450" y="2228850"/>
          <p14:tracePt t="10577" x="2578100" y="2228850"/>
          <p14:tracePt t="10585" x="2559050" y="2228850"/>
          <p14:tracePt t="10601" x="2540000" y="2209800"/>
          <p14:tracePt t="10617" x="2533650" y="2203450"/>
          <p14:tracePt t="10673" x="2520950" y="2203450"/>
          <p14:tracePt t="10689" x="2514600" y="2203450"/>
          <p14:tracePt t="10705" x="2501900" y="2203450"/>
          <p14:tracePt t="10721" x="2495550" y="2203450"/>
          <p14:tracePt t="10729" x="2482850" y="2203450"/>
          <p14:tracePt t="10743" x="2476500" y="2209800"/>
          <p14:tracePt t="10760" x="2463800" y="2216150"/>
          <p14:tracePt t="10777" x="2451100" y="2241550"/>
          <p14:tracePt t="10793" x="2451100" y="2254250"/>
          <p14:tracePt t="10810" x="2444750" y="2260600"/>
          <p14:tracePt t="10827" x="2432050" y="2279650"/>
          <p14:tracePt t="10843" x="2432050" y="2286000"/>
          <p14:tracePt t="10860" x="2419350" y="2298700"/>
          <p14:tracePt t="10877" x="2419350" y="2324100"/>
          <p14:tracePt t="10893" x="2413000" y="2330450"/>
          <p14:tracePt t="10910" x="2413000" y="2355850"/>
          <p14:tracePt t="10927" x="2413000" y="2362200"/>
          <p14:tracePt t="10943" x="2413000" y="2368550"/>
          <p14:tracePt t="10960" x="2413000" y="2400300"/>
          <p14:tracePt t="10977" x="2413000" y="2425700"/>
          <p14:tracePt t="10994" x="2413000" y="2438400"/>
          <p14:tracePt t="11010" x="2413000" y="2470150"/>
          <p14:tracePt t="11027" x="2413000" y="2476500"/>
          <p14:tracePt t="11044" x="2413000" y="2501900"/>
          <p14:tracePt t="11060" x="2413000" y="2514600"/>
          <p14:tracePt t="11077" x="2413000" y="2540000"/>
          <p14:tracePt t="11094" x="2413000" y="2552700"/>
          <p14:tracePt t="11110" x="2425700" y="2571750"/>
          <p14:tracePt t="11127" x="2438400" y="2584450"/>
          <p14:tracePt t="11144" x="2438400" y="2590800"/>
          <p14:tracePt t="11160" x="2444750" y="2616200"/>
          <p14:tracePt t="11177" x="2457450" y="2622550"/>
          <p14:tracePt t="11177" x="2470150" y="2641600"/>
          <p14:tracePt t="11201" x="2482850" y="2667000"/>
          <p14:tracePt t="11217" x="2489200" y="2673350"/>
          <p14:tracePt t="11265" x="2514600" y="2686050"/>
          <p14:tracePt t="11289" x="2533650" y="2692400"/>
          <p14:tracePt t="11305" x="2546350" y="2692400"/>
          <p14:tracePt t="11313" x="2552700" y="2692400"/>
          <p14:tracePt t="11327" x="2565400" y="2698750"/>
          <p14:tracePt t="11344" x="2578100" y="2717800"/>
          <p14:tracePt t="11360" x="2590800" y="2730500"/>
          <p14:tracePt t="11377" x="2609850" y="2743200"/>
          <p14:tracePt t="11401" x="2622550" y="2743200"/>
          <p14:tracePt t="11410" x="2628900" y="2743200"/>
          <p14:tracePt t="11427" x="2647950" y="2743200"/>
          <p14:tracePt t="11444" x="2679700" y="2743200"/>
          <p14:tracePt t="11460" x="2711450" y="2736850"/>
          <p14:tracePt t="11477" x="2749550" y="2724150"/>
          <p14:tracePt t="11494" x="2794000" y="2698750"/>
          <p14:tracePt t="11510" x="2813050" y="2692400"/>
          <p14:tracePt t="11527" x="2857500" y="2679700"/>
          <p14:tracePt t="11544" x="2863850" y="2673350"/>
          <p14:tracePt t="11560" x="2889250" y="2660650"/>
          <p14:tracePt t="11577" x="2895600" y="2647950"/>
          <p14:tracePt t="11594" x="2921000" y="2628900"/>
          <p14:tracePt t="11610" x="2940050" y="2609850"/>
          <p14:tracePt t="11627" x="2946400" y="2578100"/>
          <p14:tracePt t="11644" x="2946400" y="2552700"/>
          <p14:tracePt t="11660" x="2952750" y="2533650"/>
          <p14:tracePt t="11677" x="2952750" y="2527300"/>
          <p14:tracePt t="11697" x="2952750" y="2514600"/>
          <p14:tracePt t="11729" x="2952750" y="2508250"/>
          <p14:tracePt t="11745" x="2952750" y="2501900"/>
          <p14:tracePt t="11761" x="2952750" y="2489200"/>
          <p14:tracePt t="11769" x="2952750" y="2463800"/>
          <p14:tracePt t="11785" x="2946400" y="2451100"/>
          <p14:tracePt t="11801" x="2927350" y="2438400"/>
          <p14:tracePt t="11810" x="2914650" y="2419350"/>
          <p14:tracePt t="11827" x="2908300" y="2413000"/>
          <p14:tracePt t="11844" x="2882900" y="2387600"/>
          <p14:tracePt t="11860" x="2870200" y="2374900"/>
          <p14:tracePt t="11877" x="2851150" y="2355850"/>
          <p14:tracePt t="11894" x="2838450" y="2343150"/>
          <p14:tracePt t="11910" x="2832100" y="2336800"/>
          <p14:tracePt t="11927" x="2819400" y="2324100"/>
          <p14:tracePt t="11944" x="2800350" y="2305050"/>
          <p14:tracePt t="11960" x="2781300" y="2292350"/>
          <p14:tracePt t="11977" x="2762250" y="2279650"/>
          <p14:tracePt t="11977" x="2755900" y="2266950"/>
          <p14:tracePt t="11994" x="2736850" y="2254250"/>
          <p14:tracePt t="12010" x="2730500" y="2247900"/>
          <p14:tracePt t="12027" x="2711450" y="2228850"/>
          <p14:tracePt t="12044" x="2698750" y="2228850"/>
          <p14:tracePt t="12060" x="2686050" y="2228850"/>
          <p14:tracePt t="12077" x="2673350" y="2222500"/>
          <p14:tracePt t="12094" x="2654300" y="2222500"/>
          <p14:tracePt t="12110" x="2647950" y="2216150"/>
          <p14:tracePt t="12127" x="2635250" y="2216150"/>
          <p14:tracePt t="12144" x="2622550" y="2216150"/>
          <p14:tracePt t="12160" x="2616200" y="2216150"/>
          <p14:tracePt t="12177" x="2597150" y="2216150"/>
          <p14:tracePt t="12194" x="2565400" y="2235200"/>
          <p14:tracePt t="12210" x="2540000" y="2241550"/>
          <p14:tracePt t="12227" x="2533650" y="2247900"/>
          <p14:tracePt t="12244" x="2501900" y="2273300"/>
          <p14:tracePt t="12260" x="2495550" y="2286000"/>
          <p14:tracePt t="12277" x="2470150" y="2292350"/>
          <p14:tracePt t="12294" x="2457450" y="2305050"/>
          <p14:tracePt t="12310" x="2444750" y="2311400"/>
          <p14:tracePt t="12338" x="2444750" y="2324100"/>
          <p14:tracePt t="12346" x="2438400" y="2330450"/>
          <p14:tracePt t="12360" x="2438400" y="2336800"/>
          <p14:tracePt t="12377" x="2432050" y="2368550"/>
          <p14:tracePt t="12394" x="2425700" y="2387600"/>
          <p14:tracePt t="12410" x="2425700" y="2413000"/>
          <p14:tracePt t="12427" x="2425700" y="2425700"/>
          <p14:tracePt t="12444" x="2425700" y="2451100"/>
          <p14:tracePt t="12461" x="2425700" y="2463800"/>
          <p14:tracePt t="12477" x="2425700" y="2489200"/>
          <p14:tracePt t="12494" x="2425700" y="2501900"/>
          <p14:tracePt t="12511" x="2425700" y="2527300"/>
          <p14:tracePt t="12538" x="2425700" y="2533650"/>
          <p14:tracePt t="12554" x="2425700" y="2552700"/>
          <p14:tracePt t="12570" x="2432050" y="2559050"/>
          <p14:tracePt t="12586" x="2432050" y="2565400"/>
          <p14:tracePt t="12594" x="2444750" y="2584450"/>
          <p14:tracePt t="12610" x="2451100" y="2590800"/>
          <p14:tracePt t="12627" x="2457450" y="2597150"/>
          <p14:tracePt t="12666" x="2463800" y="2597150"/>
          <p14:tracePt t="12674" x="2470150" y="2603500"/>
          <p14:tracePt t="12706" x="2476500" y="2609850"/>
          <p14:tracePt t="12722" x="2489200" y="2609850"/>
          <p14:tracePt t="12738" x="2495550" y="2609850"/>
          <p14:tracePt t="12746" x="2501900" y="2609850"/>
          <p14:tracePt t="12754" x="2508250" y="2609850"/>
          <p14:tracePt t="12762" x="2514600" y="2609850"/>
          <p14:tracePt t="12777" x="2546350" y="2622550"/>
          <p14:tracePt t="12794" x="2603500" y="2622550"/>
          <p14:tracePt t="12811" x="2673350" y="2622550"/>
          <p14:tracePt t="12827" x="2736850" y="2622550"/>
          <p14:tracePt t="12844" x="2781300" y="2622550"/>
          <p14:tracePt t="12861" x="2819400" y="2622550"/>
          <p14:tracePt t="12877" x="2825750" y="2622550"/>
          <p14:tracePt t="12894" x="2838450" y="2622550"/>
          <p14:tracePt t="12911" x="2857500" y="2622550"/>
          <p14:tracePt t="12946" x="2863850" y="2616200"/>
          <p14:tracePt t="12954" x="2870200" y="2609850"/>
          <p14:tracePt t="12978" x="2876550" y="2603500"/>
          <p14:tracePt t="12986" x="2882900" y="2597150"/>
          <p14:tracePt t="13002" x="2882900" y="2590800"/>
          <p14:tracePt t="13011" x="2882900" y="2584450"/>
          <p14:tracePt t="13027" x="2882900" y="2565400"/>
          <p14:tracePt t="13044" x="2882900" y="2533650"/>
          <p14:tracePt t="13061" x="2882900" y="2501900"/>
          <p14:tracePt t="13077" x="2882900" y="2470150"/>
          <p14:tracePt t="13094" x="2882900" y="2444750"/>
          <p14:tracePt t="13111" x="2882900" y="2432050"/>
          <p14:tracePt t="13127" x="2876550" y="2413000"/>
          <p14:tracePt t="13144" x="2870200" y="2406650"/>
          <p14:tracePt t="13162" x="2851150" y="2387600"/>
          <p14:tracePt t="13186" x="2844800" y="2368550"/>
          <p14:tracePt t="13210" x="2832100" y="2349500"/>
          <p14:tracePt t="13226" x="2825750" y="2343150"/>
          <p14:tracePt t="13234" x="2806700" y="2330450"/>
          <p14:tracePt t="13244" x="2800350" y="2317750"/>
          <p14:tracePt t="13261" x="2787650" y="2298700"/>
          <p14:tracePt t="13277" x="2762250" y="2273300"/>
          <p14:tracePt t="13294" x="2743200" y="2254250"/>
          <p14:tracePt t="13311" x="2736850" y="2254250"/>
          <p14:tracePt t="13327" x="2730500" y="2247900"/>
          <p14:tracePt t="13344" x="2724150" y="2247900"/>
          <p14:tracePt t="13361" x="2711450" y="2241550"/>
          <p14:tracePt t="13377" x="2692400" y="2228850"/>
          <p14:tracePt t="13394" x="2673350" y="2228850"/>
          <p14:tracePt t="13411" x="2654300" y="2228850"/>
          <p14:tracePt t="13427" x="2635250" y="2216150"/>
          <p14:tracePt t="13444" x="2609850" y="2216150"/>
          <p14:tracePt t="13461" x="2571750" y="2203450"/>
          <p14:tracePt t="13477" x="2552700" y="2203450"/>
          <p14:tracePt t="13494" x="2533650" y="2203450"/>
          <p14:tracePt t="13511" x="2520950" y="2197100"/>
          <p14:tracePt t="13527" x="2514600" y="2197100"/>
          <p14:tracePt t="13544" x="2495550" y="2197100"/>
          <p14:tracePt t="13561" x="2476500" y="2209800"/>
          <p14:tracePt t="13578" x="2457450" y="2235200"/>
          <p14:tracePt t="13594" x="2432050" y="2254250"/>
          <p14:tracePt t="13618" x="2425700" y="2266950"/>
          <p14:tracePt t="13634" x="2406650" y="2279650"/>
          <p14:tracePt t="13650" x="2406650" y="2286000"/>
          <p14:tracePt t="13661" x="2406650" y="2298700"/>
          <p14:tracePt t="13677" x="2400300" y="2305050"/>
          <p14:tracePt t="13694" x="2400300" y="2317750"/>
          <p14:tracePt t="13711" x="2393950" y="2336800"/>
          <p14:tracePt t="13727" x="2393950" y="2343150"/>
          <p14:tracePt t="13744" x="2393950" y="2355850"/>
          <p14:tracePt t="13761" x="2393950" y="2362200"/>
          <p14:tracePt t="13777" x="2393950" y="2381250"/>
          <p14:tracePt t="13794" x="2393950" y="2400300"/>
          <p14:tracePt t="13811" x="2393950" y="2419350"/>
          <p14:tracePt t="13827" x="2400300" y="2438400"/>
          <p14:tracePt t="13844" x="2413000" y="2457450"/>
          <p14:tracePt t="13861" x="2413000" y="2470150"/>
          <p14:tracePt t="13877" x="2413000" y="2482850"/>
          <p14:tracePt t="13894" x="2419350" y="2501900"/>
          <p14:tracePt t="13911" x="2419350" y="2508250"/>
          <p14:tracePt t="13928" x="2425700" y="2514600"/>
          <p14:tracePt t="13944" x="2444750" y="2533650"/>
          <p14:tracePt t="13961" x="2451100" y="2565400"/>
          <p14:tracePt t="13978" x="2463800" y="2584450"/>
          <p14:tracePt t="13994" x="2489200" y="2609850"/>
          <p14:tracePt t="14011" x="2495550" y="2616200"/>
          <p14:tracePt t="14028" x="2533650" y="2628900"/>
          <p14:tracePt t="14044" x="2540000" y="2641600"/>
          <p14:tracePt t="14082" x="2552700" y="2641600"/>
          <p14:tracePt t="14090" x="2565400" y="2647950"/>
          <p14:tracePt t="14114" x="2578100" y="2647950"/>
          <p14:tracePt t="14130" x="2597150" y="2647950"/>
          <p14:tracePt t="14138" x="2603500" y="2647950"/>
          <p14:tracePt t="14146" x="2609850" y="2647950"/>
          <p14:tracePt t="14161" x="2616200" y="2647950"/>
          <p14:tracePt t="14178" x="2641600" y="2647950"/>
          <p14:tracePt t="14194" x="2647950" y="2647950"/>
          <p14:tracePt t="14211" x="2673350" y="2647950"/>
          <p14:tracePt t="14228" x="2686050" y="2641600"/>
          <p14:tracePt t="14244" x="2698750" y="2635250"/>
          <p14:tracePt t="14261" x="2711450" y="2635250"/>
          <p14:tracePt t="14278" x="2724150" y="2628900"/>
          <p14:tracePt t="14306" x="2730500" y="2628900"/>
          <p14:tracePt t="14314" x="2749550" y="2628900"/>
          <p14:tracePt t="14328" x="2755900" y="2622550"/>
          <p14:tracePt t="14344" x="2762250" y="2622550"/>
          <p14:tracePt t="14361" x="2781300" y="2603500"/>
          <p14:tracePt t="14378" x="2800350" y="2584450"/>
          <p14:tracePt t="14394" x="2825750" y="2571750"/>
          <p14:tracePt t="14411" x="2838450" y="2552700"/>
          <p14:tracePt t="14428" x="2844800" y="2546350"/>
          <p14:tracePt t="14444" x="2844800" y="2540000"/>
          <p14:tracePt t="14461" x="2857500" y="2533650"/>
          <p14:tracePt t="14478" x="2863850" y="2527300"/>
          <p14:tracePt t="14494" x="2870200" y="2514600"/>
          <p14:tracePt t="14514" x="2870200" y="2501900"/>
          <p14:tracePt t="14528" x="2870200" y="2495550"/>
          <p14:tracePt t="14544" x="2870200" y="2463800"/>
          <p14:tracePt t="14561" x="2870200" y="2438400"/>
          <p14:tracePt t="14578" x="2870200" y="2406650"/>
          <p14:tracePt t="14578" x="2870200" y="2368550"/>
          <p14:tracePt t="14594" x="2870200" y="2355850"/>
          <p14:tracePt t="14611" x="2870200" y="2343150"/>
          <p14:tracePt t="14628" x="2870200" y="2330450"/>
          <p14:tracePt t="14644" x="2870200" y="2317750"/>
          <p14:tracePt t="14661" x="2857500" y="2298700"/>
          <p14:tracePt t="14678" x="2851150" y="2286000"/>
          <p14:tracePt t="14694" x="2825750" y="2247900"/>
          <p14:tracePt t="14711" x="2813050" y="2241550"/>
          <p14:tracePt t="14728" x="2806700" y="2222500"/>
          <p14:tracePt t="14744" x="2794000" y="2197100"/>
          <p14:tracePt t="14761" x="2781300" y="2190750"/>
          <p14:tracePt t="14778" x="2768600" y="2178050"/>
          <p14:tracePt t="14794" x="2762250" y="2159000"/>
          <p14:tracePt t="14811" x="2743200" y="2152650"/>
          <p14:tracePt t="14828" x="2736850" y="2152650"/>
          <p14:tracePt t="14844" x="2717800" y="2152650"/>
          <p14:tracePt t="14861" x="2705100" y="2152650"/>
          <p14:tracePt t="14878" x="2698750" y="2152650"/>
          <p14:tracePt t="14894" x="2686050" y="2152650"/>
          <p14:tracePt t="14911" x="2679700" y="2152650"/>
          <p14:tracePt t="14928" x="2673350" y="2152650"/>
          <p14:tracePt t="14944" x="2660650" y="2152650"/>
          <p14:tracePt t="14961" x="2647950" y="2152650"/>
          <p14:tracePt t="14978" x="2635250" y="2152650"/>
          <p14:tracePt t="14994" x="2622550" y="2159000"/>
          <p14:tracePt t="15011" x="2616200" y="2165350"/>
          <p14:tracePt t="15028" x="2609850" y="2165350"/>
          <p14:tracePt t="15044" x="2603500" y="2178050"/>
          <p14:tracePt t="15061" x="2584450" y="2184400"/>
          <p14:tracePt t="15078" x="2578100" y="2203450"/>
          <p14:tracePt t="15094" x="2565400" y="2216150"/>
          <p14:tracePt t="15111" x="2552700" y="2241550"/>
          <p14:tracePt t="15128" x="2540000" y="2260600"/>
          <p14:tracePt t="15144" x="2520950" y="2286000"/>
          <p14:tracePt t="15162" x="2514600" y="2292350"/>
          <p14:tracePt t="15178" x="2514600" y="2311400"/>
          <p14:tracePt t="15194" x="2508250" y="2317750"/>
          <p14:tracePt t="15211" x="2501900" y="2330450"/>
          <p14:tracePt t="15228" x="2501900" y="2349500"/>
          <p14:tracePt t="15244" x="2482850" y="2362200"/>
          <p14:tracePt t="15261" x="2476500" y="2400300"/>
          <p14:tracePt t="15278" x="2470150" y="2413000"/>
          <p14:tracePt t="15294" x="2470150" y="2425700"/>
          <p14:tracePt t="15311" x="2470150" y="2444750"/>
          <p14:tracePt t="15328" x="2470150" y="2463800"/>
          <p14:tracePt t="15345" x="2463800" y="2482850"/>
          <p14:tracePt t="15361" x="2463800" y="2501900"/>
          <p14:tracePt t="15378" x="2463800" y="2527300"/>
          <p14:tracePt t="15395" x="2463800" y="2546350"/>
          <p14:tracePt t="15411" x="2463800" y="2565400"/>
          <p14:tracePt t="15428" x="2463800" y="2584450"/>
          <p14:tracePt t="15444" x="2463800" y="2597150"/>
          <p14:tracePt t="15466" x="2463800" y="2603500"/>
          <p14:tracePt t="15482" x="2482850" y="2616200"/>
          <p14:tracePt t="15495" x="2489200" y="2628900"/>
          <p14:tracePt t="15511" x="2495550" y="2635250"/>
          <p14:tracePt t="15530" x="2501900" y="2641600"/>
          <p14:tracePt t="15545" x="2508250" y="2641600"/>
          <p14:tracePt t="15561" x="2533650" y="2647950"/>
          <p14:tracePt t="15578" x="2552700" y="2647950"/>
          <p14:tracePt t="15595" x="2565400" y="2647950"/>
          <p14:tracePt t="15611" x="2597150" y="2647950"/>
          <p14:tracePt t="15628" x="2641600" y="2647950"/>
          <p14:tracePt t="15645" x="2686050" y="2647950"/>
          <p14:tracePt t="15661" x="2730500" y="2647950"/>
          <p14:tracePt t="15678" x="2762250" y="2647950"/>
          <p14:tracePt t="15695" x="2768600" y="2647950"/>
          <p14:tracePt t="15711" x="2781300" y="2647950"/>
          <p14:tracePt t="15728" x="2787650" y="2647950"/>
          <p14:tracePt t="15762" x="2800350" y="2647950"/>
          <p14:tracePt t="15770" x="2819400" y="2647950"/>
          <p14:tracePt t="15778" x="2819400" y="2641600"/>
          <p14:tracePt t="15795" x="2819400" y="2635250"/>
          <p14:tracePt t="15811" x="2819400" y="2622550"/>
          <p14:tracePt t="15828" x="2825750" y="2616200"/>
          <p14:tracePt t="15845" x="2825750" y="2584450"/>
          <p14:tracePt t="15861" x="2825750" y="2578100"/>
          <p14:tracePt t="15878" x="2825750" y="2552700"/>
          <p14:tracePt t="15895" x="2825750" y="2540000"/>
          <p14:tracePt t="15911" x="2825750" y="2508250"/>
          <p14:tracePt t="15928" x="2825750" y="2501900"/>
          <p14:tracePt t="15945" x="2825750" y="2476500"/>
          <p14:tracePt t="15961" x="2825750" y="2463800"/>
          <p14:tracePt t="15978" x="2819400" y="2432050"/>
          <p14:tracePt t="16018" x="2813050" y="2419350"/>
          <p14:tracePt t="16042" x="2800350" y="2413000"/>
          <p14:tracePt t="16058" x="2794000" y="2406650"/>
          <p14:tracePt t="16074" x="2794000" y="2393950"/>
          <p14:tracePt t="16082" x="2787650" y="2381250"/>
          <p14:tracePt t="16095" x="2781300" y="2374900"/>
          <p14:tracePt t="16111" x="2774950" y="2368550"/>
          <p14:tracePt t="16128" x="2762250" y="2355850"/>
          <p14:tracePt t="16146" x="2755900" y="2336800"/>
          <p14:tracePt t="16161" x="2755900" y="2330450"/>
          <p14:tracePt t="16178" x="2736850" y="2311400"/>
          <p14:tracePt t="16195" x="2730500" y="2305050"/>
          <p14:tracePt t="16211" x="2730500" y="2286000"/>
          <p14:tracePt t="16228" x="2730500" y="2279650"/>
          <p14:tracePt t="16245" x="2724150" y="2266950"/>
          <p14:tracePt t="16261" x="2717800" y="2254250"/>
          <p14:tracePt t="16278" x="2692400" y="2235200"/>
          <p14:tracePt t="16295" x="2686050" y="2222500"/>
          <p14:tracePt t="16314" x="2667000" y="2216150"/>
          <p14:tracePt t="16330" x="2660650" y="2216150"/>
          <p14:tracePt t="16345" x="2641600" y="2203450"/>
          <p14:tracePt t="16370" x="2628900" y="2203450"/>
          <p14:tracePt t="16378" x="2622550" y="2203450"/>
          <p14:tracePt t="16395" x="2616200" y="2203450"/>
          <p14:tracePt t="16411" x="2603500" y="2203450"/>
          <p14:tracePt t="16428" x="2590800" y="2203450"/>
          <p14:tracePt t="16450" x="2571750" y="2203450"/>
          <p14:tracePt t="16475" x="2565400" y="2209800"/>
          <p14:tracePt t="16514" x="2559050" y="2216150"/>
          <p14:tracePt t="16530" x="2552700" y="2216150"/>
          <p14:tracePt t="16538" x="2540000" y="2222500"/>
          <p14:tracePt t="16555" x="2533650" y="2235200"/>
          <p14:tracePt t="16570" x="2527300" y="2241550"/>
          <p14:tracePt t="16594" x="2527300" y="2247900"/>
          <p14:tracePt t="16602" x="2520950" y="2273300"/>
          <p14:tracePt t="16626" x="2501900" y="2292350"/>
          <p14:tracePt t="16650" x="2501900" y="2298700"/>
          <p14:tracePt t="16658" x="2501900" y="2305050"/>
          <p14:tracePt t="16667" x="2501900" y="2311400"/>
          <p14:tracePt t="16678" x="2501900" y="2324100"/>
          <p14:tracePt t="16695" x="2501900" y="2343150"/>
          <p14:tracePt t="16711" x="2501900" y="2355850"/>
          <p14:tracePt t="16728" x="2501900" y="2393950"/>
          <p14:tracePt t="16745" x="2501900" y="2406650"/>
          <p14:tracePt t="16761" x="2501900" y="2419350"/>
          <p14:tracePt t="16778" x="2501900" y="2432050"/>
          <p14:tracePt t="16779" x="2501900" y="2438400"/>
          <p14:tracePt t="16803" x="2501900" y="2444750"/>
          <p14:tracePt t="16811" x="2501900" y="2457450"/>
          <p14:tracePt t="16828" x="2501900" y="2476500"/>
          <p14:tracePt t="16845" x="2501900" y="2482850"/>
          <p14:tracePt t="16862" x="2501900" y="2501900"/>
          <p14:tracePt t="16878" x="2501900" y="2520950"/>
          <p14:tracePt t="16895" x="2501900" y="2546350"/>
          <p14:tracePt t="16939" x="2501900" y="2552700"/>
          <p14:tracePt t="16979" x="2508250" y="2559050"/>
          <p14:tracePt t="17003" x="2514600" y="2565400"/>
          <p14:tracePt t="17011" x="2533650" y="2584450"/>
          <p14:tracePt t="17035" x="2540000" y="2590800"/>
          <p14:tracePt t="17051" x="2546350" y="2597150"/>
          <p14:tracePt t="17059" x="2565400" y="2597150"/>
          <p14:tracePt t="17067" x="2571750" y="2603500"/>
          <p14:tracePt t="17083" x="2578100" y="2603500"/>
          <p14:tracePt t="19523" x="2584450" y="2603500"/>
          <p14:tracePt t="23828" x="2622550" y="2603500"/>
          <p14:tracePt t="23836" x="2686050" y="2609850"/>
          <p14:tracePt t="23846" x="2755900" y="2609850"/>
          <p14:tracePt t="23863" x="2965450" y="2609850"/>
          <p14:tracePt t="23880" x="3206750" y="2609850"/>
          <p14:tracePt t="23896" x="3435350" y="2609850"/>
          <p14:tracePt t="23913" x="3625850" y="2609850"/>
          <p14:tracePt t="23930" x="3708400" y="2609850"/>
          <p14:tracePt t="23946" x="3784600" y="2609850"/>
          <p14:tracePt t="23963" x="3879850" y="2609850"/>
          <p14:tracePt t="23980" x="4013200" y="2609850"/>
          <p14:tracePt t="23997" x="4133850" y="2609850"/>
          <p14:tracePt t="24013" x="4254500" y="2609850"/>
          <p14:tracePt t="24030" x="4330700" y="2609850"/>
          <p14:tracePt t="24047" x="4400550" y="2609850"/>
          <p14:tracePt t="24063" x="4457700" y="2609850"/>
          <p14:tracePt t="24080" x="4495800" y="2609850"/>
          <p14:tracePt t="24097" x="4527550" y="2609850"/>
          <p14:tracePt t="24113" x="4552950" y="2609850"/>
          <p14:tracePt t="24130" x="4610100" y="2584450"/>
          <p14:tracePt t="24147" x="4648200" y="2578100"/>
          <p14:tracePt t="24163" x="4711700" y="2565400"/>
          <p14:tracePt t="24180" x="4819650" y="2565400"/>
          <p14:tracePt t="24197" x="4921250" y="2565400"/>
          <p14:tracePt t="24213" x="5029200" y="2565400"/>
          <p14:tracePt t="24230" x="5124450" y="2565400"/>
          <p14:tracePt t="24247" x="5200650" y="2565400"/>
          <p14:tracePt t="24263" x="5295900" y="2565400"/>
          <p14:tracePt t="24280" x="5384800" y="2565400"/>
          <p14:tracePt t="24297" x="5492750" y="2565400"/>
          <p14:tracePt t="24313" x="5613400" y="2565400"/>
          <p14:tracePt t="24330" x="5759450" y="2559050"/>
          <p14:tracePt t="24347" x="5848350" y="2559050"/>
          <p14:tracePt t="24363" x="5930900" y="2559050"/>
          <p14:tracePt t="24380" x="5981700" y="2559050"/>
          <p14:tracePt t="24397" x="6007100" y="2559050"/>
          <p14:tracePt t="24413" x="6013450" y="2559050"/>
          <p14:tracePt t="24430" x="6019800" y="2559050"/>
          <p14:tracePt t="24447" x="6045200" y="2559050"/>
          <p14:tracePt t="24463" x="6051550" y="2559050"/>
          <p14:tracePt t="24480" x="6070600" y="2559050"/>
          <p14:tracePt t="24497" x="6089650" y="2559050"/>
          <p14:tracePt t="24513" x="6108700" y="2559050"/>
          <p14:tracePt t="24530" x="6134100" y="2559050"/>
          <p14:tracePt t="24547" x="6172200" y="2559050"/>
          <p14:tracePt t="24564" x="6210300" y="2559050"/>
          <p14:tracePt t="24580" x="6248400" y="2540000"/>
          <p14:tracePt t="24597" x="6267450" y="2540000"/>
          <p14:tracePt t="24613" x="6273800" y="2540000"/>
          <p14:tracePt t="24828" x="6254750" y="2540000"/>
          <p14:tracePt t="24845" x="6248400" y="2540000"/>
          <p14:tracePt t="24853" x="6223000" y="2546350"/>
          <p14:tracePt t="24868" x="6216650" y="2552700"/>
          <p14:tracePt t="24880" x="6210300" y="2552700"/>
          <p14:tracePt t="24897" x="6184900" y="2552700"/>
          <p14:tracePt t="24913" x="6153150" y="2552700"/>
          <p14:tracePt t="24930" x="6108700" y="2552700"/>
          <p14:tracePt t="24947" x="6038850" y="2552700"/>
          <p14:tracePt t="24963" x="5988050" y="2552700"/>
          <p14:tracePt t="24980" x="5892800" y="2552700"/>
          <p14:tracePt t="24997" x="5848350" y="2552700"/>
          <p14:tracePt t="25013" x="5791200" y="2552700"/>
          <p14:tracePt t="25030" x="5734050" y="2552700"/>
          <p14:tracePt t="25047" x="5689600" y="2552700"/>
          <p14:tracePt t="25063" x="5664200" y="2571750"/>
          <p14:tracePt t="25080" x="5626100" y="2584450"/>
          <p14:tracePt t="25097" x="5594350" y="2590800"/>
          <p14:tracePt t="25113" x="5588000" y="2597150"/>
          <p14:tracePt t="25130" x="5562600" y="2622550"/>
          <p14:tracePt t="25147" x="5549900" y="2628900"/>
          <p14:tracePt t="25163" x="5530850" y="2641600"/>
          <p14:tracePt t="25180" x="5518150" y="2667000"/>
          <p14:tracePt t="25197" x="5511800" y="2679700"/>
          <p14:tracePt t="25284" x="5511800" y="2692400"/>
          <p14:tracePt t="25292" x="5556250" y="2692400"/>
          <p14:tracePt t="25300" x="5613400" y="2686050"/>
          <p14:tracePt t="25313" x="5670550" y="2673350"/>
          <p14:tracePt t="25330" x="5816600" y="2635250"/>
          <p14:tracePt t="25347" x="5930900" y="2622550"/>
          <p14:tracePt t="25363" x="6007100" y="2616200"/>
          <p14:tracePt t="25380" x="6038850" y="2616200"/>
          <p14:tracePt t="25405" x="6045200" y="2616200"/>
          <p14:tracePt t="25420" x="6051550" y="2616200"/>
          <p14:tracePt t="25445" x="6057900" y="2616200"/>
          <p14:tracePt t="25461" x="6076950" y="2616200"/>
          <p14:tracePt t="25477" x="6083300" y="2616200"/>
          <p14:tracePt t="25485" x="6089650" y="2616200"/>
          <p14:tracePt t="25497" x="6096000" y="2616200"/>
          <p14:tracePt t="25514" x="6127750" y="2616200"/>
          <p14:tracePt t="25530" x="6184900" y="2616200"/>
          <p14:tracePt t="25547" x="6254750" y="2616200"/>
          <p14:tracePt t="25564" x="6305550" y="2616200"/>
          <p14:tracePt t="25580" x="6350000" y="2616200"/>
          <p14:tracePt t="25597" x="6356350" y="2609850"/>
          <p14:tracePt t="25621" x="6362700" y="2609850"/>
          <p14:tracePt t="25645" x="6369050" y="2603500"/>
          <p14:tracePt t="25757" x="6375400" y="2590800"/>
          <p14:tracePt t="25781" x="6394450" y="2584450"/>
          <p14:tracePt t="25797" x="6400800" y="2578100"/>
          <p14:tracePt t="25805" x="6426200" y="2571750"/>
          <p14:tracePt t="25814" x="6445250" y="2559050"/>
          <p14:tracePt t="25830" x="6457950" y="2546350"/>
          <p14:tracePt t="25847" x="6464300" y="2546350"/>
          <p14:tracePt t="25864" x="6470650" y="2540000"/>
          <p14:tracePt t="25880" x="6483350" y="2533650"/>
          <p14:tracePt t="25909" x="6496050" y="2533650"/>
          <p14:tracePt t="25932" x="6502400" y="2533650"/>
          <p14:tracePt t="25941" x="6508750" y="2533650"/>
          <p14:tracePt t="25957" x="6521450" y="2533650"/>
          <p14:tracePt t="25965" x="6534150" y="2533650"/>
          <p14:tracePt t="25980" x="6540500" y="2533650"/>
          <p14:tracePt t="25997" x="6559550" y="2533650"/>
          <p14:tracePt t="26014" x="6578600" y="2533650"/>
          <p14:tracePt t="26030" x="6584950" y="2533650"/>
          <p14:tracePt t="26047" x="6604000" y="2514600"/>
          <p14:tracePt t="26077" x="6610350" y="2514600"/>
          <p14:tracePt t="26093" x="6616700" y="2508250"/>
          <p14:tracePt t="26133" x="6623050" y="2501900"/>
          <p14:tracePt t="26229" x="6635750" y="2482850"/>
          <p14:tracePt t="26285" x="6635750" y="2476500"/>
          <p14:tracePt t="26349" x="6635750" y="2470150"/>
          <p14:tracePt t="26357" x="6635750" y="2463800"/>
          <p14:tracePt t="26373" x="6635750" y="2444750"/>
          <p14:tracePt t="26381" x="6642100" y="2438400"/>
          <p14:tracePt t="26397" x="6642100" y="2432050"/>
          <p14:tracePt t="26421" x="6642100" y="2425700"/>
          <p14:tracePt t="26430" x="6642100" y="2406650"/>
          <p14:tracePt t="26447" x="6648450" y="2393950"/>
          <p14:tracePt t="26464" x="6654800" y="2387600"/>
          <p14:tracePt t="26480" x="6654800" y="2368550"/>
          <p14:tracePt t="26497" x="6654800" y="2355850"/>
          <p14:tracePt t="26514" x="6654800" y="2349500"/>
          <p14:tracePt t="26533" x="6654800" y="2330450"/>
          <p14:tracePt t="26573" x="6654800" y="2324100"/>
          <p14:tracePt t="26581" x="6654800" y="2317750"/>
          <p14:tracePt t="26605" x="6654800" y="2311400"/>
          <p14:tracePt t="26613" x="6654800" y="2292350"/>
          <p14:tracePt t="26621" x="6654800" y="2286000"/>
          <p14:tracePt t="26637" x="6648450" y="2279650"/>
          <p14:tracePt t="26653" x="6642100" y="2273300"/>
          <p14:tracePt t="26669" x="6635750" y="2266950"/>
          <p14:tracePt t="26680" x="6616700" y="2247900"/>
          <p14:tracePt t="26697" x="6610350" y="2241550"/>
          <p14:tracePt t="26714" x="6584950" y="2216150"/>
          <p14:tracePt t="26730" x="6578600" y="2209800"/>
          <p14:tracePt t="26747" x="6572250" y="2203450"/>
          <p14:tracePt t="26764" x="6559550" y="2190750"/>
          <p14:tracePt t="26789" x="6553200" y="2184400"/>
          <p14:tracePt t="26821" x="6546850" y="2184400"/>
          <p14:tracePt t="26837" x="6540500" y="2184400"/>
          <p14:tracePt t="26845" x="6521450" y="2178050"/>
          <p14:tracePt t="26853" x="6515100" y="2171700"/>
          <p14:tracePt t="26869" x="6508750" y="2171700"/>
          <p14:tracePt t="26880" x="6502400" y="2171700"/>
          <p14:tracePt t="26897" x="6496050" y="2171700"/>
          <p14:tracePt t="26914" x="6470650" y="2171700"/>
          <p14:tracePt t="26941" x="6464300" y="2171700"/>
          <p14:tracePt t="26957" x="6457950" y="2178050"/>
          <p14:tracePt t="26973" x="6451600" y="2184400"/>
          <p14:tracePt t="26981" x="6438900" y="2184400"/>
          <p14:tracePt t="27013" x="6432550" y="2184400"/>
          <p14:tracePt t="27029" x="6426200" y="2184400"/>
          <p14:tracePt t="27037" x="6413500" y="2203450"/>
          <p14:tracePt t="27053" x="6400800" y="2209800"/>
          <p14:tracePt t="27064" x="6394450" y="2209800"/>
          <p14:tracePt t="27081" x="6388100" y="2216150"/>
          <p14:tracePt t="27097" x="6381750" y="2235200"/>
          <p14:tracePt t="27114" x="6369050" y="2241550"/>
          <p14:tracePt t="27131" x="6356350" y="2247900"/>
          <p14:tracePt t="27147" x="6350000" y="2254250"/>
          <p14:tracePt t="27165" x="6343650" y="2273300"/>
          <p14:tracePt t="27181" x="6343650" y="2279650"/>
          <p14:tracePt t="27197" x="6337300" y="2286000"/>
          <p14:tracePt t="27214" x="6337300" y="2292350"/>
          <p14:tracePt t="27231" x="6318250" y="2324100"/>
          <p14:tracePt t="27261" x="6318250" y="2330450"/>
          <p14:tracePt t="27269" x="6318250" y="2349500"/>
          <p14:tracePt t="27281" x="6318250" y="2355850"/>
          <p14:tracePt t="27297" x="6318250" y="2368550"/>
          <p14:tracePt t="27314" x="6318250" y="2393950"/>
          <p14:tracePt t="27331" x="6318250" y="2413000"/>
          <p14:tracePt t="27347" x="6318250" y="2432050"/>
          <p14:tracePt t="27364" x="6318250" y="2451100"/>
          <p14:tracePt t="27381" x="6318250" y="2470150"/>
          <p14:tracePt t="27397" x="6318250" y="2489200"/>
          <p14:tracePt t="27414" x="6324600" y="2520950"/>
          <p14:tracePt t="27437" x="6330950" y="2527300"/>
          <p14:tracePt t="27453" x="6337300" y="2546350"/>
          <p14:tracePt t="27464" x="6337300" y="2552700"/>
          <p14:tracePt t="27481" x="6362700" y="2578100"/>
          <p14:tracePt t="27497" x="6369050" y="2590800"/>
          <p14:tracePt t="27514" x="6381750" y="2603500"/>
          <p14:tracePt t="27531" x="6394450" y="2609850"/>
          <p14:tracePt t="27547" x="6426200" y="2628900"/>
          <p14:tracePt t="27564" x="6445250" y="2635250"/>
          <p14:tracePt t="27581" x="6515100" y="2647950"/>
          <p14:tracePt t="27597" x="6572250" y="2647950"/>
          <p14:tracePt t="27614" x="6597650" y="2647950"/>
          <p14:tracePt t="27631" x="6610350" y="2647950"/>
          <p14:tracePt t="27647" x="6623050" y="2647950"/>
          <p14:tracePt t="27664" x="6635750" y="2647950"/>
          <p14:tracePt t="27681" x="6642100" y="2647950"/>
          <p14:tracePt t="27697" x="6648450" y="2647950"/>
          <p14:tracePt t="27714" x="6667500" y="2635250"/>
          <p14:tracePt t="27731" x="6680200" y="2628900"/>
          <p14:tracePt t="27747" x="6699250" y="2622550"/>
          <p14:tracePt t="27764" x="6718300" y="2609850"/>
          <p14:tracePt t="27781" x="6731000" y="2597150"/>
          <p14:tracePt t="27797" x="6737350" y="2584450"/>
          <p14:tracePt t="27814" x="6737350" y="2552700"/>
          <p14:tracePt t="27831" x="6737350" y="2533650"/>
          <p14:tracePt t="27847" x="6737350" y="2520950"/>
          <p14:tracePt t="27864" x="6737350" y="2501900"/>
          <p14:tracePt t="27881" x="6737350" y="2489200"/>
          <p14:tracePt t="27897" x="6737350" y="2470150"/>
          <p14:tracePt t="27914" x="6737350" y="2444750"/>
          <p14:tracePt t="27949" x="6724650" y="2425700"/>
          <p14:tracePt t="27973" x="6718300" y="2419350"/>
          <p14:tracePt t="27997" x="6699250" y="2413000"/>
          <p14:tracePt t="28013" x="6686550" y="2393950"/>
          <p14:tracePt t="28021" x="6673850" y="2393950"/>
          <p14:tracePt t="28031" x="6661150" y="2381250"/>
          <p14:tracePt t="28047" x="6648450" y="2374900"/>
          <p14:tracePt t="28064" x="6629400" y="2368550"/>
          <p14:tracePt t="28081" x="6597650" y="2349500"/>
          <p14:tracePt t="28101" x="6591300" y="2343150"/>
          <p14:tracePt t="28205" x="6591300" y="2336800"/>
          <p14:tracePt t="28221" x="6591300" y="2317750"/>
          <p14:tracePt t="28237" x="6578600" y="2305050"/>
          <p14:tracePt t="28261" x="6572250" y="2292350"/>
          <p14:tracePt t="28277" x="6565900" y="2286000"/>
          <p14:tracePt t="28301" x="6559550" y="2286000"/>
          <p14:tracePt t="28333" x="6553200" y="2286000"/>
          <p14:tracePt t="28357" x="6534150" y="2273300"/>
          <p14:tracePt t="28381" x="6527800" y="2273300"/>
          <p14:tracePt t="28389" x="6521450" y="2273300"/>
          <p14:tracePt t="28405" x="6508750" y="2260600"/>
          <p14:tracePt t="28421" x="6496050" y="2260600"/>
          <p14:tracePt t="28431" x="6489700" y="2254250"/>
          <p14:tracePt t="28453" x="6483350" y="2254250"/>
          <p14:tracePt t="28477" x="6470650" y="2254250"/>
          <p14:tracePt t="28493" x="6457950" y="2254250"/>
          <p14:tracePt t="28509" x="6451600" y="2254250"/>
          <p14:tracePt t="28517" x="6445250" y="2254250"/>
          <p14:tracePt t="28541" x="6438900" y="2254250"/>
          <p14:tracePt t="28557" x="6419850" y="2254250"/>
          <p14:tracePt t="28565" x="6400800" y="2266950"/>
          <p14:tracePt t="28581" x="6394450" y="2273300"/>
          <p14:tracePt t="28598" x="6388100" y="2279650"/>
          <p14:tracePt t="28614" x="6381750" y="2292350"/>
          <p14:tracePt t="28631" x="6356350" y="2298700"/>
          <p14:tracePt t="28648" x="6350000" y="2305050"/>
          <p14:tracePt t="28664" x="6330950" y="2324100"/>
          <p14:tracePt t="28681" x="6324600" y="2336800"/>
          <p14:tracePt t="28698" x="6311900" y="2349500"/>
          <p14:tracePt t="28714" x="6311900" y="2355850"/>
          <p14:tracePt t="28731" x="6305550" y="2368550"/>
          <p14:tracePt t="28748" x="6292850" y="2374900"/>
          <p14:tracePt t="28765" x="6286500" y="2381250"/>
          <p14:tracePt t="28805" x="6286500" y="2387600"/>
          <p14:tracePt t="28821" x="6286500" y="2393950"/>
          <p14:tracePt t="28829" x="6280150" y="2400300"/>
          <p14:tracePt t="28838" x="6280150" y="2413000"/>
          <p14:tracePt t="28853" x="6280150" y="2419350"/>
          <p14:tracePt t="28864" x="6280150" y="2425700"/>
          <p14:tracePt t="28881" x="6280150" y="2451100"/>
          <p14:tracePt t="28898" x="6280150" y="2463800"/>
          <p14:tracePt t="28914" x="6280150" y="2489200"/>
          <p14:tracePt t="28931" x="6280150" y="2495550"/>
          <p14:tracePt t="28948" x="6286500" y="2508250"/>
          <p14:tracePt t="28964" x="6305550" y="2533650"/>
          <p14:tracePt t="28982" x="6330950" y="2571750"/>
          <p14:tracePt t="28998" x="6343650" y="2590800"/>
          <p14:tracePt t="29014" x="6350000" y="2603500"/>
          <p14:tracePt t="29031" x="6369050" y="2622550"/>
          <p14:tracePt t="29048" x="6388100" y="2628900"/>
          <p14:tracePt t="29064" x="6407150" y="2635250"/>
          <p14:tracePt t="29081" x="6419850" y="2635250"/>
          <p14:tracePt t="29098" x="6438900" y="2635250"/>
          <p14:tracePt t="29114" x="6464300" y="2635250"/>
          <p14:tracePt t="29131" x="6489700" y="2635250"/>
          <p14:tracePt t="29148" x="6521450" y="2635250"/>
          <p14:tracePt t="29164" x="6540500" y="2635250"/>
          <p14:tracePt t="29181" x="6604000" y="2616200"/>
          <p14:tracePt t="29198" x="6629400" y="2616200"/>
          <p14:tracePt t="29214" x="6661150" y="2603500"/>
          <p14:tracePt t="29231" x="6692900" y="2597150"/>
          <p14:tracePt t="29248" x="6711950" y="2597150"/>
          <p14:tracePt t="29264" x="6731000" y="2597150"/>
          <p14:tracePt t="29285" x="6737350" y="2597150"/>
          <p14:tracePt t="29301" x="6750050" y="2597150"/>
          <p14:tracePt t="29333" x="6762750" y="2597150"/>
          <p14:tracePt t="29341" x="6769100" y="2597150"/>
          <p14:tracePt t="29349" x="6775450" y="2597150"/>
          <p14:tracePt t="29364" x="6788150" y="2597150"/>
          <p14:tracePt t="29381" x="6819900" y="2597150"/>
          <p14:tracePt t="29381" x="6826250" y="2597150"/>
          <p14:tracePt t="29398" x="6838950" y="2597150"/>
          <p14:tracePt t="29438" x="6845300" y="2597150"/>
          <p14:tracePt t="29462" x="6864350" y="2590800"/>
          <p14:tracePt t="29470" x="6864350" y="2584450"/>
          <p14:tracePt t="29481" x="6870700" y="2565400"/>
          <p14:tracePt t="29498" x="6877050" y="2559050"/>
          <p14:tracePt t="29514" x="6889750" y="2552700"/>
          <p14:tracePt t="29531" x="6896100" y="2546350"/>
          <p14:tracePt t="29548" x="6908800" y="2520950"/>
          <p14:tracePt t="29564" x="6921500" y="2489200"/>
          <p14:tracePt t="29581" x="6934200" y="2476500"/>
          <p14:tracePt t="29598" x="6953250" y="2444750"/>
          <p14:tracePt t="29614" x="6997700" y="2330450"/>
          <p14:tracePt t="29631" x="7048500" y="2197100"/>
          <p14:tracePt t="29648" x="7067550" y="2114550"/>
          <p14:tracePt t="29664" x="7067550" y="2082800"/>
          <p14:tracePt t="29681" x="7067550" y="2070100"/>
          <p14:tracePt t="29698" x="7067550" y="2063750"/>
          <p14:tracePt t="29714" x="7067550" y="2044700"/>
          <p14:tracePt t="29731" x="7067550" y="2000250"/>
          <p14:tracePt t="29748" x="7067550" y="1955800"/>
          <p14:tracePt t="29765" x="7067550" y="1898650"/>
          <p14:tracePt t="29782" x="7054850" y="1835150"/>
          <p14:tracePt t="29798" x="7048500" y="1822450"/>
          <p14:tracePt t="29815" x="7042150" y="1816100"/>
          <p14:tracePt t="29831" x="7029450" y="1797050"/>
          <p14:tracePt t="29848" x="7023100" y="1790700"/>
          <p14:tracePt t="29865" x="7016750" y="1790700"/>
          <p14:tracePt t="29881" x="7004050" y="1778000"/>
          <p14:tracePt t="29902" x="6997700" y="1778000"/>
          <p14:tracePt t="29915" x="6978650" y="1778000"/>
          <p14:tracePt t="29931" x="6953250" y="1778000"/>
          <p14:tracePt t="29948" x="6902450" y="1816100"/>
          <p14:tracePt t="29965" x="6826250" y="1854200"/>
          <p14:tracePt t="29981" x="6769100" y="1968500"/>
          <p14:tracePt t="29998" x="6737350" y="2038350"/>
          <p14:tracePt t="30015" x="6718300" y="2082800"/>
          <p14:tracePt t="30031" x="6705600" y="2133600"/>
          <p14:tracePt t="30048" x="6705600" y="2178050"/>
          <p14:tracePt t="30065" x="6705600" y="2222500"/>
          <p14:tracePt t="30081" x="6705600" y="2241550"/>
          <p14:tracePt t="30098" x="6737350" y="2286000"/>
          <p14:tracePt t="30115" x="6762750" y="2311400"/>
          <p14:tracePt t="30131" x="6788150" y="2336800"/>
          <p14:tracePt t="30148" x="6845300" y="2355850"/>
          <p14:tracePt t="30165" x="6908800" y="2374900"/>
          <p14:tracePt t="30181" x="7004050" y="2381250"/>
          <p14:tracePt t="30198" x="7061200" y="2393950"/>
          <p14:tracePt t="30215" x="7143750" y="2400300"/>
          <p14:tracePt t="30231" x="7188200" y="2400300"/>
          <p14:tracePt t="30248" x="7245350" y="2425700"/>
          <p14:tracePt t="30265" x="7251700" y="2425700"/>
          <p14:tracePt t="30281" x="7277100" y="2432050"/>
          <p14:tracePt t="30298" x="7289800" y="2432050"/>
          <p14:tracePt t="30315" x="7302500" y="2432050"/>
          <p14:tracePt t="30350" x="7315200" y="2432050"/>
          <p14:tracePt t="30366" x="7321550" y="2425700"/>
          <p14:tracePt t="30382" x="7321550" y="2413000"/>
          <p14:tracePt t="30390" x="7321550" y="2400300"/>
          <p14:tracePt t="30398" x="7321550" y="2393950"/>
          <p14:tracePt t="30414" x="7321550" y="2362200"/>
          <p14:tracePt t="30431" x="7321550" y="2317750"/>
          <p14:tracePt t="30448" x="7308850" y="2266950"/>
          <p14:tracePt t="30465" x="7289800" y="2235200"/>
          <p14:tracePt t="30481" x="7270750" y="2203450"/>
          <p14:tracePt t="30498" x="7258050" y="2190750"/>
          <p14:tracePt t="30518" x="7251700" y="2184400"/>
          <p14:tracePt t="30531" x="7239000" y="2178050"/>
          <p14:tracePt t="30548" x="7232650" y="2178050"/>
          <p14:tracePt t="30565" x="7219950" y="2178050"/>
          <p14:tracePt t="30581" x="7169150" y="2178050"/>
          <p14:tracePt t="30598" x="7099300" y="2178050"/>
          <p14:tracePt t="30615" x="7054850" y="2190750"/>
          <p14:tracePt t="30631" x="7023100" y="2190750"/>
          <p14:tracePt t="30648" x="7010400" y="2190750"/>
          <p14:tracePt t="30665" x="6978650" y="2190750"/>
          <p14:tracePt t="30681" x="6959600" y="2197100"/>
          <p14:tracePt t="30698" x="6915150" y="2216150"/>
          <p14:tracePt t="30715" x="6889750" y="2222500"/>
          <p14:tracePt t="30731" x="6877050" y="2222500"/>
          <p14:tracePt t="30748" x="6851650" y="2222500"/>
          <p14:tracePt t="30765" x="6845300" y="2222500"/>
          <p14:tracePt t="30782" x="6838950" y="2222500"/>
          <p14:tracePt t="30806" x="6826250" y="2228850"/>
          <p14:tracePt t="30815" x="6819900" y="2228850"/>
          <p14:tracePt t="30831" x="6813550" y="2247900"/>
          <p14:tracePt t="30848" x="6807200" y="2266950"/>
          <p14:tracePt t="30865" x="6807200" y="2292350"/>
          <p14:tracePt t="30881" x="6807200" y="2311400"/>
          <p14:tracePt t="30898" x="6807200" y="2330450"/>
          <p14:tracePt t="30915" x="6807200" y="2336800"/>
          <p14:tracePt t="30934" x="6807200" y="2349500"/>
          <p14:tracePt t="30950" x="6807200" y="2362200"/>
          <p14:tracePt t="30965" x="6807200" y="2368550"/>
          <p14:tracePt t="30981" x="6807200" y="2381250"/>
          <p14:tracePt t="30982" x="6807200" y="2406650"/>
          <p14:tracePt t="30998" x="6807200" y="2419350"/>
          <p14:tracePt t="31015" x="6813550" y="2438400"/>
          <p14:tracePt t="31031" x="6813550" y="2444750"/>
          <p14:tracePt t="31048" x="6813550" y="2463800"/>
          <p14:tracePt t="31065" x="6826250" y="2489200"/>
          <p14:tracePt t="31094" x="6832600" y="2495550"/>
          <p14:tracePt t="31102" x="6832600" y="2501900"/>
          <p14:tracePt t="31126" x="6838950" y="2527300"/>
          <p14:tracePt t="31142" x="6845300" y="2533650"/>
          <p14:tracePt t="31150" x="6851650" y="2540000"/>
          <p14:tracePt t="31166" x="6864350" y="2552700"/>
          <p14:tracePt t="31182" x="6870700" y="2565400"/>
          <p14:tracePt t="31198" x="6883400" y="2584450"/>
          <p14:tracePt t="31222" x="6896100" y="2590800"/>
          <p14:tracePt t="31231" x="6908800" y="2603500"/>
          <p14:tracePt t="31248" x="6927850" y="2616200"/>
          <p14:tracePt t="31265" x="6934200" y="2622550"/>
          <p14:tracePt t="31282" x="6953250" y="2628900"/>
          <p14:tracePt t="31298" x="6965950" y="2628900"/>
          <p14:tracePt t="31315" x="6978650" y="2647950"/>
          <p14:tracePt t="31331" x="6997700" y="2654300"/>
          <p14:tracePt t="31348" x="7004050" y="2654300"/>
          <p14:tracePt t="31365" x="7035800" y="2654300"/>
          <p14:tracePt t="31382" x="7061200" y="2654300"/>
          <p14:tracePt t="31398" x="7073900" y="2654300"/>
          <p14:tracePt t="31415" x="7080250" y="2654300"/>
          <p14:tracePt t="31432" x="7092950" y="2654300"/>
          <p14:tracePt t="31448" x="7099300" y="2654300"/>
          <p14:tracePt t="31465" x="7112000" y="2654300"/>
          <p14:tracePt t="31482" x="7131050" y="2635250"/>
          <p14:tracePt t="31498" x="7137400" y="2628900"/>
          <p14:tracePt t="31515" x="7143750" y="2616200"/>
          <p14:tracePt t="31531" x="7156450" y="2603500"/>
          <p14:tracePt t="31548" x="7156450" y="2584450"/>
          <p14:tracePt t="31565" x="7156450" y="2571750"/>
          <p14:tracePt t="31582" x="7169150" y="2540000"/>
          <p14:tracePt t="31598" x="7169150" y="2520950"/>
          <p14:tracePt t="31615" x="7175500" y="2501900"/>
          <p14:tracePt t="31632" x="7175500" y="2489200"/>
          <p14:tracePt t="31648" x="7175500" y="2457450"/>
          <p14:tracePt t="31665" x="7181850" y="2451100"/>
          <p14:tracePt t="31682" x="7181850" y="2444750"/>
          <p14:tracePt t="31702" x="7200900" y="2425700"/>
          <p14:tracePt t="31726" x="7200900" y="2419350"/>
          <p14:tracePt t="31734" x="7200900" y="2413000"/>
          <p14:tracePt t="31748" x="7207250" y="2406650"/>
          <p14:tracePt t="31765" x="7207250" y="2387600"/>
          <p14:tracePt t="31782" x="7207250" y="2381250"/>
          <p14:tracePt t="31806" x="7207250" y="2374900"/>
          <p14:tracePt t="31846" x="7207250" y="2368550"/>
          <p14:tracePt t="31862" x="7207250" y="2349500"/>
          <p14:tracePt t="31870" x="7207250" y="2343150"/>
          <p14:tracePt t="31926" x="7194550" y="2336800"/>
          <p14:tracePt t="31958" x="7188200" y="2330450"/>
          <p14:tracePt t="31974" x="7181850" y="2324100"/>
          <p14:tracePt t="31982" x="7181850" y="2317750"/>
          <p14:tracePt t="31990" x="7175500" y="2305050"/>
          <p14:tracePt t="31998" x="7169150" y="2298700"/>
          <p14:tracePt t="32015" x="7162800" y="2292350"/>
          <p14:tracePt t="32032" x="7150100" y="2292350"/>
          <p14:tracePt t="32048" x="7137400" y="2286000"/>
          <p14:tracePt t="32065" x="7131050" y="2286000"/>
          <p14:tracePt t="32082" x="7118350" y="2279650"/>
          <p14:tracePt t="32098" x="7105650" y="2273300"/>
          <p14:tracePt t="32115" x="7099300" y="2273300"/>
          <p14:tracePt t="32132" x="7092950" y="2273300"/>
          <p14:tracePt t="32254" x="7086600" y="2273300"/>
          <p14:tracePt t="32278" x="7080250" y="2273300"/>
          <p14:tracePt t="32302" x="7073900" y="2260600"/>
          <p14:tracePt t="32318" x="7061200" y="2260600"/>
          <p14:tracePt t="32350" x="7054850" y="2260600"/>
          <p14:tracePt t="32422" x="7048500" y="2260600"/>
          <p14:tracePt t="32702" x="7042150" y="2254250"/>
          <p14:tracePt t="32758" x="7054850" y="2241550"/>
          <p14:tracePt t="32774" x="7054850" y="2235200"/>
          <p14:tracePt t="32790" x="7054850" y="2222500"/>
          <p14:tracePt t="32806" x="7054850" y="2216150"/>
          <p14:tracePt t="32815" x="7048500" y="2203450"/>
          <p14:tracePt t="32832" x="7042150" y="2190750"/>
          <p14:tracePt t="32854" x="7035800" y="2184400"/>
          <p14:tracePt t="32865" x="7029450" y="2184400"/>
          <p14:tracePt t="32882" x="7010400" y="2184400"/>
          <p14:tracePt t="32899" x="6978650" y="2184400"/>
          <p14:tracePt t="32915" x="6965950" y="2184400"/>
          <p14:tracePt t="32932" x="6934200" y="2184400"/>
          <p14:tracePt t="32949" x="6908800" y="2190750"/>
          <p14:tracePt t="32965" x="6896100" y="2190750"/>
          <p14:tracePt t="32982" x="6864350" y="2190750"/>
          <p14:tracePt t="32999" x="6858000" y="2190750"/>
          <p14:tracePt t="33015" x="6851650" y="2190750"/>
          <p14:tracePt t="33032" x="6826250" y="2197100"/>
          <p14:tracePt t="33049" x="6813550" y="2203450"/>
          <p14:tracePt t="33065" x="6794500" y="2203450"/>
          <p14:tracePt t="33082" x="6788150" y="2209800"/>
          <p14:tracePt t="33099" x="6769100" y="2228850"/>
          <p14:tracePt t="33115" x="6762750" y="2235200"/>
          <p14:tracePt t="33134" x="6743700" y="2254250"/>
          <p14:tracePt t="33158" x="6743700" y="2260600"/>
          <p14:tracePt t="33198" x="6737350" y="2266950"/>
          <p14:tracePt t="33294" x="6731000" y="2273300"/>
          <p14:tracePt t="33310" x="6731000" y="2279650"/>
          <p14:tracePt t="33318" x="6731000" y="2298700"/>
          <p14:tracePt t="33332" x="6731000" y="2305050"/>
          <p14:tracePt t="33349" x="6731000" y="2317750"/>
          <p14:tracePt t="33365" x="6731000" y="2336800"/>
          <p14:tracePt t="33382" x="6731000" y="2374900"/>
          <p14:tracePt t="33399" x="6731000" y="2387600"/>
          <p14:tracePt t="33415" x="6731000" y="2393950"/>
          <p14:tracePt t="33432" x="6731000" y="2419350"/>
          <p14:tracePt t="33449" x="6731000" y="2432050"/>
          <p14:tracePt t="33465" x="6731000" y="2451100"/>
          <p14:tracePt t="33482" x="6743700" y="2470150"/>
          <p14:tracePt t="33499" x="6750050" y="2495550"/>
          <p14:tracePt t="33515" x="6750050" y="2501900"/>
          <p14:tracePt t="33532" x="6756400" y="2514600"/>
          <p14:tracePt t="33549" x="6769100" y="2540000"/>
          <p14:tracePt t="33565" x="6775450" y="2565400"/>
          <p14:tracePt t="33582" x="6794500" y="2584450"/>
          <p14:tracePt t="33615" x="6800850" y="2590800"/>
          <p14:tracePt t="33662" x="6807200" y="2597150"/>
          <p14:tracePt t="33703" x="6819900" y="2597150"/>
          <p14:tracePt t="33718" x="6826250" y="2597150"/>
          <p14:tracePt t="33726" x="6832600" y="2597150"/>
          <p14:tracePt t="33758" x="6838950" y="2597150"/>
          <p14:tracePt t="33774" x="6858000" y="2597150"/>
          <p14:tracePt t="33798" x="6864350" y="2597150"/>
          <p14:tracePt t="33838" x="6870700" y="2597150"/>
          <p14:tracePt t="33846" x="6877050" y="2597150"/>
          <p14:tracePt t="33870" x="6896100" y="2590800"/>
          <p14:tracePt t="33886" x="6902450" y="2590800"/>
          <p14:tracePt t="33902" x="6908800" y="2590800"/>
          <p14:tracePt t="33910" x="6915150" y="2590800"/>
          <p14:tracePt t="33934" x="6934200" y="2590800"/>
          <p14:tracePt t="33942" x="6940550" y="2590800"/>
          <p14:tracePt t="33950" x="6946900" y="2578100"/>
          <p14:tracePt t="33966" x="6953250" y="2571750"/>
          <p14:tracePt t="33982" x="6972300" y="2571750"/>
          <p14:tracePt t="33999" x="6978650" y="2565400"/>
          <p14:tracePt t="34015" x="6991350" y="2546350"/>
          <p14:tracePt t="34032" x="7010400" y="2540000"/>
          <p14:tracePt t="34055" x="7016750" y="2533650"/>
          <p14:tracePt t="34119" x="7023100" y="2527300"/>
          <p14:tracePt t="34135" x="7035800" y="2520950"/>
          <p14:tracePt t="34151" x="7042150" y="2508250"/>
          <p14:tracePt t="34167" x="7042150" y="2501900"/>
          <p14:tracePt t="34183" x="7054850" y="2489200"/>
          <p14:tracePt t="34191" x="7054850" y="2476500"/>
          <p14:tracePt t="34199" x="7067550" y="2470150"/>
          <p14:tracePt t="34215" x="7067550" y="2463800"/>
          <p14:tracePt t="34232" x="7073900" y="2438400"/>
          <p14:tracePt t="34249" x="7073900" y="2425700"/>
          <p14:tracePt t="34266" x="7073900" y="2419350"/>
          <p14:tracePt t="34282" x="7080250" y="2393950"/>
          <p14:tracePt t="34299" x="7080250" y="2381250"/>
          <p14:tracePt t="34316" x="7080250" y="2355850"/>
          <p14:tracePt t="34332" x="7080250" y="2349500"/>
          <p14:tracePt t="34349" x="7080250" y="2324100"/>
          <p14:tracePt t="34366" x="7080250" y="2311400"/>
          <p14:tracePt t="34382" x="7080250" y="2273300"/>
          <p14:tracePt t="34399" x="7080250" y="2266950"/>
          <p14:tracePt t="34416" x="7080250" y="2241550"/>
          <p14:tracePt t="34432" x="7073900" y="2222500"/>
          <p14:tracePt t="34449" x="7067550" y="2216150"/>
          <p14:tracePt t="34466" x="7048500" y="2203450"/>
          <p14:tracePt t="34482" x="7042150" y="2197100"/>
          <p14:tracePt t="34499" x="7035800" y="2190750"/>
          <p14:tracePt t="34527" x="7029450" y="2190750"/>
          <p14:tracePt t="34559" x="7023100" y="2190750"/>
          <p14:tracePt t="34575" x="7010400" y="2190750"/>
          <p14:tracePt t="34591" x="6997700" y="2190750"/>
          <p14:tracePt t="34599" x="6991350" y="2190750"/>
          <p14:tracePt t="34607" x="6985000" y="2197100"/>
          <p14:tracePt t="34616" x="6972300" y="2203450"/>
          <p14:tracePt t="34632" x="6959600" y="2216150"/>
          <p14:tracePt t="34649" x="6934200" y="2241550"/>
          <p14:tracePt t="34666" x="6927850" y="2247900"/>
          <p14:tracePt t="34682" x="6902450" y="2273300"/>
          <p14:tracePt t="34699" x="6896100" y="2279650"/>
          <p14:tracePt t="34716" x="6864350" y="2317750"/>
          <p14:tracePt t="34732" x="6845300" y="2349500"/>
          <p14:tracePt t="34749" x="6807200" y="2400300"/>
          <p14:tracePt t="34766" x="6775450" y="2444750"/>
          <p14:tracePt t="34782" x="6756400" y="2482850"/>
          <p14:tracePt t="34783" x="6756400" y="2501900"/>
          <p14:tracePt t="34799" x="6731000" y="2533650"/>
          <p14:tracePt t="34816" x="6731000" y="2540000"/>
          <p14:tracePt t="34832" x="6724650" y="2559050"/>
          <p14:tracePt t="34849" x="6718300" y="2571750"/>
          <p14:tracePt t="34866" x="6718300" y="2578100"/>
          <p14:tracePt t="34882" x="6718300" y="2597150"/>
          <p14:tracePt t="34899" x="6718300" y="2616200"/>
          <p14:tracePt t="34927" x="6718300" y="2622550"/>
          <p14:tracePt t="35007" x="6718300" y="2635250"/>
          <p14:tracePt t="35015" x="6724650" y="2635250"/>
          <p14:tracePt t="35032" x="6743700" y="2635250"/>
          <p14:tracePt t="35049" x="6781800" y="2635250"/>
          <p14:tracePt t="35066" x="6807200" y="2635250"/>
          <p14:tracePt t="35082" x="6864350" y="2603500"/>
          <p14:tracePt t="35099" x="6896100" y="2597150"/>
          <p14:tracePt t="35116" x="6940550" y="2590800"/>
          <p14:tracePt t="35132" x="6946900" y="2590800"/>
          <p14:tracePt t="35149" x="6972300" y="2571750"/>
          <p14:tracePt t="35166" x="6978650" y="2571750"/>
          <p14:tracePt t="35182" x="6991350" y="2571750"/>
          <p14:tracePt t="35199" x="7016750" y="2571750"/>
          <p14:tracePt t="35216" x="7023100" y="2571750"/>
          <p14:tracePt t="35232" x="7048500" y="2571750"/>
          <p14:tracePt t="35249" x="7061200" y="2571750"/>
          <p14:tracePt t="35266" x="7092950" y="2565400"/>
          <p14:tracePt t="35295" x="7099300" y="2559050"/>
          <p14:tracePt t="35319" x="7112000" y="2546350"/>
          <p14:tracePt t="35743" x="7124700" y="2546350"/>
          <p14:tracePt t="35847" x="7131050" y="2546350"/>
          <p14:tracePt t="36039" x="7150100" y="2540000"/>
          <p14:tracePt t="36527" x="7156450" y="2520950"/>
          <p14:tracePt t="36535" x="7162800" y="2520950"/>
          <p14:tracePt t="36550" x="7175500" y="2520950"/>
          <p14:tracePt t="36566" x="7207250" y="2514600"/>
          <p14:tracePt t="36583" x="7270750" y="2514600"/>
          <p14:tracePt t="36583" x="7327900" y="2501900"/>
          <p14:tracePt t="36599" x="7423150" y="2482850"/>
          <p14:tracePt t="36616" x="7518400" y="2470150"/>
          <p14:tracePt t="36633" x="7594600" y="2470150"/>
          <p14:tracePt t="36649" x="7639050" y="2463800"/>
          <p14:tracePt t="36871" x="7645400" y="2463800"/>
          <p14:tracePt t="36895" x="7645400" y="2470150"/>
          <p14:tracePt t="36903" x="7645400" y="2476500"/>
          <p14:tracePt t="36911" x="7626350" y="2489200"/>
          <p14:tracePt t="36919" x="7620000" y="2495550"/>
          <p14:tracePt t="36933" x="7607300" y="2501900"/>
          <p14:tracePt t="36950" x="7569200" y="2527300"/>
          <p14:tracePt t="36966" x="7550150" y="2540000"/>
          <p14:tracePt t="36983" x="7531100" y="2559050"/>
          <p14:tracePt t="37000" x="7524750" y="2565400"/>
          <p14:tracePt t="37016" x="7512050" y="2565400"/>
          <p14:tracePt t="37033" x="7505700" y="2565400"/>
          <p14:tracePt t="37050" x="7473950" y="2565400"/>
          <p14:tracePt t="37066" x="7429500" y="2565400"/>
          <p14:tracePt t="37083" x="7366000" y="2533650"/>
          <p14:tracePt t="37100" x="7296150" y="2489200"/>
          <p14:tracePt t="37116" x="7239000" y="2463800"/>
          <p14:tracePt t="37133" x="7200900" y="2451100"/>
          <p14:tracePt t="37150" x="7175500" y="2444750"/>
          <p14:tracePt t="37215" x="7169150" y="2444750"/>
          <p14:tracePt t="37271" x="7162800" y="2444750"/>
          <p14:tracePt t="37287" x="7162800" y="2451100"/>
          <p14:tracePt t="37295" x="7156450" y="2457450"/>
          <p14:tracePt t="37311" x="7150100" y="2463800"/>
          <p14:tracePt t="37319" x="7137400" y="2476500"/>
          <p14:tracePt t="37335" x="7131050" y="2482850"/>
          <p14:tracePt t="37350" x="7124700" y="2489200"/>
          <p14:tracePt t="37366" x="7118350" y="2495550"/>
          <p14:tracePt t="37383" x="7105650" y="2501900"/>
          <p14:tracePt t="37407" x="7092950" y="2501900"/>
          <p14:tracePt t="37423" x="7086600" y="2508250"/>
          <p14:tracePt t="37495" x="7080250" y="2520950"/>
          <p14:tracePt t="37583" x="7073900" y="2527300"/>
          <p14:tracePt t="37599" x="7054850" y="2533650"/>
          <p14:tracePt t="37607" x="7048500" y="2533650"/>
          <p14:tracePt t="37616" x="7023100" y="2540000"/>
          <p14:tracePt t="37633" x="6934200" y="2552700"/>
          <p14:tracePt t="37650" x="6781800" y="2590800"/>
          <p14:tracePt t="37666" x="6623050" y="2590800"/>
          <p14:tracePt t="37683" x="6540500" y="2609850"/>
          <p14:tracePt t="37700" x="6508750" y="2609850"/>
          <p14:tracePt t="37716" x="6502400" y="2609850"/>
          <p14:tracePt t="37792" x="6483350" y="2609850"/>
          <p14:tracePt t="38063" x="6508750" y="2609850"/>
          <p14:tracePt t="38079" x="6527800" y="2609850"/>
          <p14:tracePt t="38087" x="6540500" y="2609850"/>
          <p14:tracePt t="38100" x="6559550" y="2609850"/>
          <p14:tracePt t="38116" x="6597650" y="2609850"/>
          <p14:tracePt t="38133" x="6648450" y="2609850"/>
          <p14:tracePt t="38150" x="6705600" y="2603500"/>
          <p14:tracePt t="38166" x="6750050" y="2603500"/>
          <p14:tracePt t="38183" x="6788150" y="2603500"/>
          <p14:tracePt t="38200" x="6807200" y="2603500"/>
          <p14:tracePt t="38216" x="6813550" y="2603500"/>
          <p14:tracePt t="38233" x="6819900" y="2603500"/>
          <p14:tracePt t="38250" x="6826250" y="2603500"/>
          <p14:tracePt t="38271" x="6845300" y="2603500"/>
          <p14:tracePt t="38295" x="6851650" y="2603500"/>
          <p14:tracePt t="38303" x="6858000" y="2603500"/>
          <p14:tracePt t="38320" x="6883400" y="2603500"/>
          <p14:tracePt t="38333" x="6889750" y="2603500"/>
          <p14:tracePt t="38350" x="6902450" y="2603500"/>
          <p14:tracePt t="38366" x="6927850" y="2603500"/>
          <p14:tracePt t="38383" x="6965950" y="2603500"/>
          <p14:tracePt t="38400" x="6985000" y="2603500"/>
          <p14:tracePt t="38417" x="7010400" y="2603500"/>
          <p14:tracePt t="38433" x="7023100" y="2603500"/>
          <p14:tracePt t="38450" x="7035800" y="2603500"/>
          <p14:tracePt t="38467" x="7048500" y="2603500"/>
          <p14:tracePt t="38483" x="7054850" y="2603500"/>
          <p14:tracePt t="38500" x="7061200" y="2603500"/>
          <p14:tracePt t="38516" x="7073900" y="2603500"/>
          <p14:tracePt t="38533" x="7086600" y="2603500"/>
          <p14:tracePt t="38550" x="7099300" y="2603500"/>
          <p14:tracePt t="38567" x="7124700" y="2603500"/>
          <p14:tracePt t="38583" x="7131050" y="2603500"/>
          <p14:tracePt t="38600" x="7137400" y="2603500"/>
          <p14:tracePt t="38624" x="7150100" y="2603500"/>
          <p14:tracePt t="39568" x="7162800" y="2609850"/>
          <p14:tracePt t="39584" x="7162800" y="2616200"/>
          <p14:tracePt t="39592" x="7156450" y="2622550"/>
          <p14:tracePt t="39600" x="7150100" y="2635250"/>
          <p14:tracePt t="39617" x="7124700" y="2647950"/>
          <p14:tracePt t="39634" x="7086600" y="2673350"/>
          <p14:tracePt t="39650" x="7042150" y="2692400"/>
          <p14:tracePt t="39667" x="6965950" y="2736850"/>
          <p14:tracePt t="39683" x="6864350" y="2781300"/>
          <p14:tracePt t="39700" x="6750050" y="2825750"/>
          <p14:tracePt t="39717" x="6648450" y="2857500"/>
          <p14:tracePt t="39733" x="6591300" y="2889250"/>
          <p14:tracePt t="39750" x="6578600" y="2901950"/>
          <p14:tracePt t="39767" x="6565900" y="2921000"/>
          <p14:tracePt t="39783" x="6553200" y="2921000"/>
          <p14:tracePt t="39801" x="6546850" y="2927350"/>
          <p14:tracePt t="39928" x="6540500" y="2927350"/>
          <p14:tracePt t="39944" x="6527800" y="2927350"/>
          <p14:tracePt t="39976" x="6515100" y="2927350"/>
          <p14:tracePt t="41096" x="6521450" y="2927350"/>
          <p14:tracePt t="41128" x="6527800" y="2914650"/>
          <p14:tracePt t="43729" x="6527800" y="2921000"/>
          <p14:tracePt t="43737" x="6527800" y="2927350"/>
          <p14:tracePt t="43753" x="6527800" y="2933700"/>
          <p14:tracePt t="43769" x="6527800" y="2946400"/>
          <p14:tracePt t="43784" x="6527800" y="2959100"/>
          <p14:tracePt t="43801" x="6527800" y="2971800"/>
          <p14:tracePt t="43818" x="6521450" y="3003550"/>
          <p14:tracePt t="43834" x="6515100" y="3016250"/>
          <p14:tracePt t="43851" x="6508750" y="3016250"/>
          <p14:tracePt t="43868" x="6483350" y="3035300"/>
          <p14:tracePt t="43884" x="6451600" y="3035300"/>
          <p14:tracePt t="43901" x="6381750" y="3054350"/>
          <p14:tracePt t="43918" x="6292850" y="3067050"/>
          <p14:tracePt t="43935" x="6178550" y="3105150"/>
          <p14:tracePt t="43951" x="6102350" y="3124200"/>
          <p14:tracePt t="43968" x="6045200" y="3155950"/>
          <p14:tracePt t="43969" x="6026150" y="3155950"/>
          <p14:tracePt t="43985" x="6013450" y="3162300"/>
          <p14:tracePt t="44113" x="6013450" y="3175000"/>
          <p14:tracePt t="44121" x="6013450" y="3181350"/>
          <p14:tracePt t="44134" x="6013450" y="3194050"/>
          <p14:tracePt t="44151" x="6019800" y="3200400"/>
          <p14:tracePt t="44168" x="6057900" y="3225800"/>
          <p14:tracePt t="44185" x="6108700" y="3232150"/>
          <p14:tracePt t="44201" x="6159500" y="3238500"/>
          <p14:tracePt t="44218" x="6229350" y="3238500"/>
          <p14:tracePt t="44235" x="6286500" y="3238500"/>
          <p14:tracePt t="44251" x="6299200" y="3238500"/>
          <p14:tracePt t="44268" x="6330950" y="3238500"/>
          <p14:tracePt t="44284" x="6343650" y="3232150"/>
          <p14:tracePt t="44301" x="6362700" y="3219450"/>
          <p14:tracePt t="44318" x="6375400" y="3206750"/>
          <p14:tracePt t="44337" x="6381750" y="3200400"/>
          <p14:tracePt t="44353" x="6394450" y="3194050"/>
          <p14:tracePt t="44368" x="6400800" y="3187700"/>
          <p14:tracePt t="44385" x="6432550" y="3181350"/>
          <p14:tracePt t="44401" x="6489700" y="3168650"/>
          <p14:tracePt t="44418" x="6559550" y="3143250"/>
          <p14:tracePt t="44435" x="6648450" y="3143250"/>
          <p14:tracePt t="44451" x="6756400" y="3130550"/>
          <p14:tracePt t="44468" x="6851650" y="3117850"/>
          <p14:tracePt t="44485" x="6978650" y="3092450"/>
          <p14:tracePt t="44501" x="7086600" y="3092450"/>
          <p14:tracePt t="44518" x="7264400" y="3092450"/>
          <p14:tracePt t="44535" x="7454900" y="3092450"/>
          <p14:tracePt t="44551" x="7683500" y="3092450"/>
          <p14:tracePt t="44568" x="7874000" y="3092450"/>
          <p14:tracePt t="44585" x="8007350" y="3092450"/>
          <p14:tracePt t="44601" x="8039100" y="3092450"/>
          <p14:tracePt t="44618" x="8045450" y="3086100"/>
          <p14:tracePt t="44737" x="8051800" y="3079750"/>
          <p14:tracePt t="44745" x="8051800" y="3073400"/>
          <p14:tracePt t="44801" x="8045450" y="3060700"/>
          <p14:tracePt t="44865" x="8039100" y="3054350"/>
          <p14:tracePt t="44889" x="8026400" y="3048000"/>
          <p14:tracePt t="44897" x="8013700" y="3028950"/>
          <p14:tracePt t="44905" x="8013700" y="3022600"/>
          <p14:tracePt t="44918" x="8007350" y="3009900"/>
          <p14:tracePt t="44935" x="7994650" y="3003550"/>
          <p14:tracePt t="44951" x="7962900" y="2971800"/>
          <p14:tracePt t="44968" x="7931150" y="2946400"/>
          <p14:tracePt t="44985" x="7861300" y="2914650"/>
          <p14:tracePt t="45001" x="7804150" y="2870200"/>
          <p14:tracePt t="45018" x="7778750" y="2863850"/>
          <p14:tracePt t="45035" x="7747000" y="2851150"/>
          <p14:tracePt t="45051" x="7740650" y="2838450"/>
          <p14:tracePt t="45068" x="7734300" y="2838450"/>
          <p14:tracePt t="45097" x="7715250" y="2838450"/>
          <p14:tracePt t="45161" x="7708900" y="2844800"/>
          <p14:tracePt t="45353" x="7708900" y="2851150"/>
          <p14:tracePt t="45409" x="7708900" y="2863850"/>
          <p14:tracePt t="45417" x="7708900" y="2870200"/>
          <p14:tracePt t="45441" x="7715250" y="2889250"/>
          <p14:tracePt t="45457" x="7715250" y="2914650"/>
          <p14:tracePt t="45468" x="7715250" y="2921000"/>
          <p14:tracePt t="45485" x="7727950" y="2959100"/>
          <p14:tracePt t="45501" x="7727950" y="2965450"/>
          <p14:tracePt t="45518" x="7727950" y="2971800"/>
          <p14:tracePt t="45535" x="7727950" y="2997200"/>
          <p14:tracePt t="45551" x="7727950" y="3009900"/>
          <p14:tracePt t="45568" x="7727950" y="3041650"/>
          <p14:tracePt t="45585" x="7727950" y="3079750"/>
          <p14:tracePt t="45602" x="7708900" y="3105150"/>
          <p14:tracePt t="45618" x="7689850" y="3130550"/>
          <p14:tracePt t="45635" x="7651750" y="3175000"/>
          <p14:tracePt t="45652" x="7531100" y="3263900"/>
          <p14:tracePt t="45668" x="7340600" y="3371850"/>
          <p14:tracePt t="45685" x="7150100" y="3479800"/>
          <p14:tracePt t="45702" x="6946900" y="3587750"/>
          <p14:tracePt t="45718" x="6794500" y="3689350"/>
          <p14:tracePt t="45735" x="6616700" y="3829050"/>
          <p14:tracePt t="45752" x="6502400" y="3937000"/>
          <p14:tracePt t="45768" x="6394450" y="4064000"/>
          <p14:tracePt t="45785" x="6223000" y="4210050"/>
          <p14:tracePt t="45802" x="6007100" y="4425950"/>
          <p14:tracePt t="45818" x="5727700" y="4718050"/>
          <p14:tracePt t="45835" x="5257800" y="5080000"/>
          <p14:tracePt t="45852" x="5105400" y="5270500"/>
          <p14:tracePt t="45868" x="4889500" y="5518150"/>
          <p14:tracePt t="45885" x="4730750" y="5664200"/>
          <p14:tracePt t="45902" x="4584700" y="5810250"/>
          <p14:tracePt t="45918" x="4527550" y="5899150"/>
          <p14:tracePt t="45935" x="4495800" y="5930900"/>
          <p14:tracePt t="45952" x="4495800" y="5949950"/>
          <p14:tracePt t="45968" x="4495800" y="5956300"/>
          <p14:tracePt t="45985" x="4502150" y="5975350"/>
          <p14:tracePt t="46017" x="4502150" y="5981700"/>
          <p14:tracePt t="46033" x="4502150" y="5988050"/>
          <p14:tracePt t="46041" x="4502150" y="6007100"/>
          <p14:tracePt t="46052" x="4495800" y="6013450"/>
          <p14:tracePt t="46068" x="4457700" y="6064250"/>
          <p14:tracePt t="46085" x="4432300" y="6121400"/>
          <p14:tracePt t="46102" x="4387850" y="6210300"/>
          <p14:tracePt t="46118" x="4337050" y="6267450"/>
          <p14:tracePt t="46135" x="4292600" y="6318250"/>
          <p14:tracePt t="46152" x="4241800" y="6356350"/>
          <p14:tracePt t="46168" x="4235450" y="6362700"/>
          <p14:tracePt t="46185" x="4210050" y="6369050"/>
          <p14:tracePt t="46202" x="4178300" y="6292850"/>
          <p14:tracePt t="46218" x="4165600" y="6286500"/>
          <p14:tracePt t="46235" x="4171950" y="6261100"/>
          <p14:tracePt t="46252" x="4203700" y="6229350"/>
          <p14:tracePt t="46268" x="4254500" y="6197600"/>
          <p14:tracePt t="46285" x="4337050" y="6153150"/>
          <p14:tracePt t="46302" x="4419600" y="6127750"/>
          <p14:tracePt t="46318" x="4457700" y="6076950"/>
          <p14:tracePt t="46335" x="4508500" y="6000750"/>
          <p14:tracePt t="46352" x="4572000" y="5943600"/>
          <p14:tracePt t="46368" x="4622800" y="5899150"/>
          <p14:tracePt t="46385" x="4660900" y="5886450"/>
          <p14:tracePt t="46441" x="4660900" y="5880100"/>
          <p14:tracePt t="46449" x="4660900" y="5873750"/>
          <p14:tracePt t="46457" x="4654550" y="5848350"/>
          <p14:tracePt t="46468" x="4597400" y="5797550"/>
          <p14:tracePt t="46485" x="4375150" y="5676900"/>
          <p14:tracePt t="46501" x="4121150" y="5594350"/>
          <p14:tracePt t="46518" x="3905250" y="5524500"/>
          <p14:tracePt t="46535" x="3689350" y="5454650"/>
          <p14:tracePt t="46552" x="3454400" y="5372100"/>
          <p14:tracePt t="46568" x="3308350" y="5334000"/>
          <p14:tracePt t="46585" x="3149600" y="5276850"/>
          <p14:tracePt t="46602" x="3079750" y="5264150"/>
          <p14:tracePt t="46618" x="2997200" y="5232400"/>
          <p14:tracePt t="46635" x="2901950" y="5213350"/>
          <p14:tracePt t="46652" x="2736850" y="5149850"/>
          <p14:tracePt t="46668" x="2482850" y="5092700"/>
          <p14:tracePt t="46685" x="2165350" y="4991100"/>
          <p14:tracePt t="46701" x="1841500" y="4876800"/>
          <p14:tracePt t="46718" x="1555750" y="4775200"/>
          <p14:tracePt t="46735" x="1384300" y="4654550"/>
          <p14:tracePt t="46752" x="1276350" y="4559300"/>
          <p14:tracePt t="46768" x="1231900" y="4495800"/>
          <p14:tracePt t="46785" x="1225550" y="4394200"/>
          <p14:tracePt t="46802" x="1225550" y="4324350"/>
          <p14:tracePt t="46818" x="1225550" y="4260850"/>
          <p14:tracePt t="46835" x="1225550" y="4165600"/>
          <p14:tracePt t="46852" x="1238250" y="4038600"/>
          <p14:tracePt t="46868" x="1238250" y="3930650"/>
          <p14:tracePt t="46885" x="1238250" y="3822700"/>
          <p14:tracePt t="46902" x="1238250" y="3746500"/>
          <p14:tracePt t="46918" x="1219200" y="3695700"/>
          <p14:tracePt t="46935" x="1193800" y="3657600"/>
          <p14:tracePt t="46952" x="1168400" y="3632200"/>
          <p14:tracePt t="47058" x="1168400" y="3638550"/>
          <p14:tracePt t="47066" x="1168400" y="3644900"/>
          <p14:tracePt t="47098" x="1168400" y="3663950"/>
          <p14:tracePt t="47178" x="1168400" y="3670300"/>
          <p14:tracePt t="47218" x="1162050" y="3676650"/>
          <p14:tracePt t="47226" x="1149350" y="3676650"/>
          <p14:tracePt t="47235" x="1117600" y="3676650"/>
          <p14:tracePt t="47252" x="1079500" y="3638550"/>
          <p14:tracePt t="47269" x="1028700" y="3587750"/>
          <p14:tracePt t="47285" x="971550" y="3530600"/>
          <p14:tracePt t="47302" x="895350" y="3467100"/>
          <p14:tracePt t="47318" x="850900" y="3429000"/>
          <p14:tracePt t="47335" x="806450" y="3397250"/>
          <p14:tracePt t="47352" x="774700" y="3371850"/>
          <p14:tracePt t="47369" x="762000" y="3346450"/>
          <p14:tracePt t="47385" x="762000" y="3340100"/>
          <p14:tracePt t="47410" x="755650" y="3340100"/>
          <p14:tracePt t="47419" x="749300" y="3352800"/>
          <p14:tracePt t="47435" x="730250" y="3384550"/>
          <p14:tracePt t="47452" x="717550" y="3409950"/>
          <p14:tracePt t="47469" x="704850" y="3422650"/>
          <p14:tracePt t="47514" x="698500" y="3429000"/>
          <p14:tracePt t="47522" x="692150" y="3429000"/>
          <p14:tracePt t="47530" x="685800" y="3435350"/>
          <p14:tracePt t="47538" x="666750" y="3460750"/>
          <p14:tracePt t="47552" x="647700" y="3479800"/>
          <p14:tracePt t="47569" x="622300" y="3498850"/>
          <p14:tracePt t="47585" x="609600" y="3517900"/>
          <p14:tracePt t="47586" x="603250" y="3517900"/>
          <p14:tracePt t="47602" x="584200" y="3536950"/>
          <p14:tracePt t="47619" x="577850" y="3543300"/>
          <p14:tracePt t="47818" x="577850" y="3536950"/>
          <p14:tracePt t="47826" x="596900" y="3517900"/>
          <p14:tracePt t="47835" x="603250" y="3505200"/>
          <p14:tracePt t="47858" x="609600" y="3492500"/>
          <p14:tracePt t="47869" x="609600" y="3486150"/>
          <p14:tracePt t="47885" x="615950" y="3479800"/>
          <p14:tracePt t="47902" x="615950" y="3473450"/>
          <p14:tracePt t="47919" x="615950" y="3467100"/>
          <p14:tracePt t="47935" x="615950" y="3460750"/>
          <p14:tracePt t="47952" x="635000" y="3441700"/>
          <p14:tracePt t="47994" x="635000" y="3435350"/>
          <p14:tracePt t="48290" x="622300" y="3441700"/>
          <p14:tracePt t="48306" x="615950" y="3454400"/>
          <p14:tracePt t="48314" x="603250" y="3467100"/>
          <p14:tracePt t="48938" x="603250" y="3486150"/>
          <p14:tracePt t="48946" x="647700" y="3505200"/>
          <p14:tracePt t="48954" x="736600" y="3517900"/>
          <p14:tracePt t="48969" x="857250" y="3530600"/>
          <p14:tracePt t="48986" x="1073150" y="3600450"/>
          <p14:tracePt t="48986" x="1200150" y="3644900"/>
          <p14:tracePt t="49002" x="1428750" y="3683000"/>
          <p14:tracePt t="49019" x="1562100" y="3721100"/>
          <p14:tracePt t="49036" x="1631950" y="3759200"/>
          <p14:tracePt t="49052" x="1651000" y="3765550"/>
          <p14:tracePt t="49069" x="1670050" y="3784600"/>
          <p14:tracePt t="49086" x="1701800" y="3797300"/>
          <p14:tracePt t="49102" x="1746250" y="3810000"/>
          <p14:tracePt t="49119" x="1797050" y="3816350"/>
          <p14:tracePt t="49136" x="1847850" y="3816350"/>
          <p14:tracePt t="49152" x="1879600" y="3816350"/>
          <p14:tracePt t="49169" x="1917700" y="3816350"/>
          <p14:tracePt t="49186" x="1930400" y="3816350"/>
          <p14:tracePt t="49202" x="1955800" y="3816350"/>
          <p14:tracePt t="49219" x="1974850" y="3810000"/>
          <p14:tracePt t="49236" x="1987550" y="3797300"/>
          <p14:tracePt t="49252" x="1993900" y="3790950"/>
          <p14:tracePt t="49269" x="2000250" y="3790950"/>
          <p14:tracePt t="49286" x="2012950" y="3790950"/>
          <p14:tracePt t="49302" x="2038350" y="3790950"/>
          <p14:tracePt t="49319" x="2051050" y="3784600"/>
          <p14:tracePt t="49336" x="2076450" y="3765550"/>
          <p14:tracePt t="49352" x="2082800" y="3759200"/>
          <p14:tracePt t="49369" x="2101850" y="3752850"/>
          <p14:tracePt t="49386" x="2133600" y="3721100"/>
          <p14:tracePt t="49402" x="2139950" y="3676650"/>
          <p14:tracePt t="49419" x="2159000" y="3638550"/>
          <p14:tracePt t="49436" x="2159000" y="3606800"/>
          <p14:tracePt t="49452" x="2171700" y="3587750"/>
          <p14:tracePt t="49469" x="2178050" y="3556000"/>
          <p14:tracePt t="49486" x="2203450" y="3530600"/>
          <p14:tracePt t="49502" x="2216150" y="3524250"/>
          <p14:tracePt t="49519" x="2235200" y="3517900"/>
          <p14:tracePt t="49536" x="2241550" y="3511550"/>
          <p14:tracePt t="49552" x="2247900" y="3511550"/>
          <p14:tracePt t="49569" x="2279650" y="3511550"/>
          <p14:tracePt t="49570" x="2286000" y="3511550"/>
          <p14:tracePt t="49586" x="2311400" y="3511550"/>
          <p14:tracePt t="49586" x="2330450" y="3511550"/>
          <p14:tracePt t="49602" x="2374900" y="3511550"/>
          <p14:tracePt t="49619" x="2419350" y="3530600"/>
          <p14:tracePt t="49636" x="2520950" y="3562350"/>
          <p14:tracePt t="49652" x="2660650" y="3587750"/>
          <p14:tracePt t="49669" x="2844800" y="3625850"/>
          <p14:tracePt t="49686" x="3022600" y="3638550"/>
          <p14:tracePt t="49702" x="3162300" y="3638550"/>
          <p14:tracePt t="49719" x="3302000" y="3638550"/>
          <p14:tracePt t="49736" x="3359150" y="3638550"/>
          <p14:tracePt t="49752" x="3390900" y="3638550"/>
          <p14:tracePt t="49769" x="3409950" y="3638550"/>
          <p14:tracePt t="49786" x="3429000" y="3638550"/>
          <p14:tracePt t="49802" x="3441700" y="3632200"/>
          <p14:tracePt t="49819" x="3460750" y="3625850"/>
          <p14:tracePt t="49836" x="3467100" y="3625850"/>
          <p14:tracePt t="49852" x="3479800" y="3613150"/>
          <p14:tracePt t="49869" x="3492500" y="3613150"/>
          <p14:tracePt t="49886" x="3524250" y="3613150"/>
          <p14:tracePt t="49902" x="3575050" y="3613150"/>
          <p14:tracePt t="49919" x="3644900" y="3594100"/>
          <p14:tracePt t="49936" x="3714750" y="3581400"/>
          <p14:tracePt t="49953" x="3810000" y="3575050"/>
          <p14:tracePt t="49969" x="3898900" y="3575050"/>
          <p14:tracePt t="49986" x="4006850" y="3575050"/>
          <p14:tracePt t="50003" x="4114800" y="3575050"/>
          <p14:tracePt t="50019" x="4203700" y="3575050"/>
          <p14:tracePt t="50036" x="4286250" y="3575050"/>
          <p14:tracePt t="50053" x="4349750" y="3575050"/>
          <p14:tracePt t="50069" x="4406900" y="3575050"/>
          <p14:tracePt t="50086" x="4451350" y="3575050"/>
          <p14:tracePt t="50103" x="4483100" y="3575050"/>
          <p14:tracePt t="50119" x="4527550" y="3575050"/>
          <p14:tracePt t="50136" x="4552950" y="3575050"/>
          <p14:tracePt t="50153" x="4616450" y="3575050"/>
          <p14:tracePt t="50169" x="4686300" y="3562350"/>
          <p14:tracePt t="50186" x="4781550" y="3562350"/>
          <p14:tracePt t="50203" x="4832350" y="3562350"/>
          <p14:tracePt t="50219" x="4902200" y="3562350"/>
          <p14:tracePt t="50236" x="4959350" y="3562350"/>
          <p14:tracePt t="50253" x="4991100" y="3562350"/>
          <p14:tracePt t="50269" x="5003800" y="3562350"/>
          <p14:tracePt t="50286" x="5010150" y="3562350"/>
          <p14:tracePt t="50303" x="5022850" y="3556000"/>
          <p14:tracePt t="50319" x="5029200" y="3549650"/>
          <p14:tracePt t="50619" x="5054600" y="3549650"/>
          <p14:tracePt t="50626" x="5080000" y="3549650"/>
          <p14:tracePt t="50636" x="5105400" y="3549650"/>
          <p14:tracePt t="50653" x="5175250" y="3549650"/>
          <p14:tracePt t="50669" x="5207000" y="3549650"/>
          <p14:tracePt t="50686" x="5213350" y="3549650"/>
          <p14:tracePt t="50703" x="5232400" y="3549650"/>
          <p14:tracePt t="50719" x="5245100" y="3549650"/>
          <p14:tracePt t="50736" x="5251450" y="3549650"/>
          <p14:tracePt t="50753" x="5257800" y="3549650"/>
          <p14:tracePt t="50769" x="5283200" y="3549650"/>
          <p14:tracePt t="50786" x="5321300" y="3549650"/>
          <p14:tracePt t="50803" x="5346700" y="3549650"/>
          <p14:tracePt t="50819" x="5416550" y="3549650"/>
          <p14:tracePt t="50836" x="5467350" y="3549650"/>
          <p14:tracePt t="50853" x="5524500" y="3549650"/>
          <p14:tracePt t="50869" x="5581650" y="3549650"/>
          <p14:tracePt t="50886" x="5657850" y="3562350"/>
          <p14:tracePt t="50903" x="5715000" y="3562350"/>
          <p14:tracePt t="50919" x="5759450" y="3562350"/>
          <p14:tracePt t="50936" x="5816600" y="3562350"/>
          <p14:tracePt t="50953" x="5861050" y="3568700"/>
          <p14:tracePt t="50969" x="5930900" y="3594100"/>
          <p14:tracePt t="50987" x="6000750" y="3600450"/>
          <p14:tracePt t="51003" x="6083300" y="3613150"/>
          <p14:tracePt t="51019" x="6140450" y="3619500"/>
          <p14:tracePt t="51036" x="6216650" y="3619500"/>
          <p14:tracePt t="51053" x="6286500" y="3638550"/>
          <p14:tracePt t="51069" x="6362700" y="3651250"/>
          <p14:tracePt t="51086" x="6419850" y="3651250"/>
          <p14:tracePt t="51103" x="6464300" y="3651250"/>
          <p14:tracePt t="51119" x="6496050" y="3651250"/>
          <p14:tracePt t="51136" x="6521450" y="3651250"/>
          <p14:tracePt t="51153" x="6546850" y="3651250"/>
          <p14:tracePt t="51169" x="6559550" y="3651250"/>
          <p14:tracePt t="51186" x="6616700" y="3657600"/>
          <p14:tracePt t="51203" x="6673850" y="3657600"/>
          <p14:tracePt t="51219" x="6718300" y="3657600"/>
          <p14:tracePt t="51236" x="6775450" y="3670300"/>
          <p14:tracePt t="51253" x="6832600" y="3689350"/>
          <p14:tracePt t="51269" x="6877050" y="3689350"/>
          <p14:tracePt t="51286" x="6921500" y="3689350"/>
          <p14:tracePt t="51303" x="6953250" y="3689350"/>
          <p14:tracePt t="51319" x="6991350" y="3689350"/>
          <p14:tracePt t="51336" x="7004050" y="3676650"/>
          <p14:tracePt t="51353" x="7016750" y="3670300"/>
          <p14:tracePt t="51370" x="7048500" y="3644900"/>
          <p14:tracePt t="51387" x="7054850" y="3638550"/>
          <p14:tracePt t="51403" x="7061200" y="3638550"/>
          <p14:tracePt t="52187" x="7016750" y="3638550"/>
          <p14:tracePt t="52195" x="6908800" y="3644900"/>
          <p14:tracePt t="52203" x="6813550" y="3670300"/>
          <p14:tracePt t="52220" x="6457950" y="3746500"/>
          <p14:tracePt t="52236" x="6070600" y="3778250"/>
          <p14:tracePt t="52253" x="5670550" y="3854450"/>
          <p14:tracePt t="52270" x="5391150" y="3886200"/>
          <p14:tracePt t="52286" x="5213350" y="3911600"/>
          <p14:tracePt t="52303" x="5067300" y="3924300"/>
          <p14:tracePt t="52320" x="4978400" y="3930650"/>
          <p14:tracePt t="52336" x="4908550" y="3943350"/>
          <p14:tracePt t="52353" x="4838700" y="3962400"/>
          <p14:tracePt t="52370" x="4749800" y="3962400"/>
          <p14:tracePt t="52387" x="4629150" y="3962400"/>
          <p14:tracePt t="52403" x="4540250" y="3962400"/>
          <p14:tracePt t="52420" x="4445000" y="3962400"/>
          <p14:tracePt t="52436" x="4349750" y="3937000"/>
          <p14:tracePt t="52453" x="4279900" y="3924300"/>
          <p14:tracePt t="52470" x="4203700" y="3917950"/>
          <p14:tracePt t="52487" x="4146550" y="3917950"/>
          <p14:tracePt t="52503" x="4089400" y="3917950"/>
          <p14:tracePt t="52520" x="4044950" y="3917950"/>
          <p14:tracePt t="52536" x="3975100" y="3962400"/>
          <p14:tracePt t="52553" x="3924300" y="3987800"/>
          <p14:tracePt t="52570" x="3898900" y="4006850"/>
          <p14:tracePt t="52587" x="3886200" y="4032250"/>
          <p14:tracePt t="52603" x="3886200" y="4038600"/>
          <p14:tracePt t="52747" x="3892550" y="4032250"/>
          <p14:tracePt t="52763" x="3898900" y="4025900"/>
          <p14:tracePt t="52803" x="3898900" y="4006850"/>
          <p14:tracePt t="52811" x="3898900" y="4000500"/>
          <p14:tracePt t="52827" x="3898900" y="3987800"/>
          <p14:tracePt t="52836" x="3898900" y="3968750"/>
          <p14:tracePt t="52853" x="3898900" y="3956050"/>
          <p14:tracePt t="52870" x="3886200" y="3930650"/>
          <p14:tracePt t="52886" x="3841750" y="3905250"/>
          <p14:tracePt t="52903" x="3746500" y="3867150"/>
          <p14:tracePt t="52920" x="3638550" y="3860800"/>
          <p14:tracePt t="52937" x="3581400" y="3848100"/>
          <p14:tracePt t="52953" x="3530600" y="3841750"/>
          <p14:tracePt t="52970" x="3511550" y="3841750"/>
          <p14:tracePt t="52986" x="3498850" y="3841750"/>
          <p14:tracePt t="53043" x="3492500" y="3841750"/>
          <p14:tracePt t="53083" x="3467100" y="3841750"/>
          <p14:tracePt t="53099" x="3460750" y="3860800"/>
          <p14:tracePt t="53107" x="3448050" y="3879850"/>
          <p14:tracePt t="53123" x="3441700" y="3892550"/>
          <p14:tracePt t="53137" x="3435350" y="3911600"/>
          <p14:tracePt t="53153" x="3416300" y="3930650"/>
          <p14:tracePt t="53170" x="3416300" y="3943350"/>
          <p14:tracePt t="53187" x="3409950" y="3949700"/>
          <p14:tracePt t="53339" x="3422650" y="3949700"/>
          <p14:tracePt t="53355" x="3429000" y="3949700"/>
          <p14:tracePt t="53363" x="3435350" y="3949700"/>
          <p14:tracePt t="53371" x="3448050" y="3949700"/>
          <p14:tracePt t="53387" x="3492500" y="3949700"/>
          <p14:tracePt t="53403" x="3562350" y="3937000"/>
          <p14:tracePt t="53420" x="3632200" y="3937000"/>
          <p14:tracePt t="53437" x="3695700" y="3937000"/>
          <p14:tracePt t="53453" x="3752850" y="3937000"/>
          <p14:tracePt t="53470" x="3784600" y="3943350"/>
          <p14:tracePt t="53487" x="3803650" y="3943350"/>
          <p14:tracePt t="53503" x="3816350" y="3943350"/>
          <p14:tracePt t="53520" x="3829050" y="3943350"/>
          <p14:tracePt t="53537" x="3841750" y="3943350"/>
          <p14:tracePt t="53553" x="3854450" y="3943350"/>
          <p14:tracePt t="53570" x="3867150" y="3943350"/>
          <p14:tracePt t="53587" x="3892550" y="3937000"/>
          <p14:tracePt t="53603" x="3905250" y="3930650"/>
          <p14:tracePt t="53620" x="3917950" y="3924300"/>
          <p14:tracePt t="53637" x="3930650" y="3905250"/>
          <p14:tracePt t="53653" x="3956050" y="3898900"/>
          <p14:tracePt t="53670" x="3981450" y="3892550"/>
          <p14:tracePt t="53687" x="4013200" y="3886200"/>
          <p14:tracePt t="53703" x="4038600" y="3854450"/>
          <p14:tracePt t="53720" x="4057650" y="3848100"/>
          <p14:tracePt t="53737" x="4064000" y="3841750"/>
          <p14:tracePt t="53753" x="4095750" y="3816350"/>
          <p14:tracePt t="53770" x="4102100" y="3810000"/>
          <p14:tracePt t="53787" x="4127500" y="3790950"/>
          <p14:tracePt t="53803" x="4140200" y="3778250"/>
          <p14:tracePt t="53820" x="4159250" y="3771900"/>
          <p14:tracePt t="53837" x="4184650" y="3752850"/>
          <p14:tracePt t="53853" x="4191000" y="3746500"/>
          <p14:tracePt t="53870" x="4203700" y="3733800"/>
          <p14:tracePt t="53887" x="4203700" y="3714750"/>
          <p14:tracePt t="53903" x="4222750" y="3689350"/>
          <p14:tracePt t="53920" x="4222750" y="3663950"/>
          <p14:tracePt t="53937" x="4222750" y="3632200"/>
          <p14:tracePt t="53953" x="4222750" y="3606800"/>
          <p14:tracePt t="53970" x="4222750" y="3581400"/>
          <p14:tracePt t="53987" x="4222750" y="3568700"/>
          <p14:tracePt t="54003" x="4216400" y="3549650"/>
          <p14:tracePt t="54020" x="4203700" y="3543300"/>
          <p14:tracePt t="54037" x="4191000" y="3530600"/>
          <p14:tracePt t="54053" x="4178300" y="3530600"/>
          <p14:tracePt t="54070" x="4146550" y="3530600"/>
          <p14:tracePt t="54087" x="4108450" y="3517900"/>
          <p14:tracePt t="54103" x="4057650" y="3517900"/>
          <p14:tracePt t="54120" x="4000500" y="3517900"/>
          <p14:tracePt t="54137" x="3956050" y="3517900"/>
          <p14:tracePt t="54153" x="3892550" y="3517900"/>
          <p14:tracePt t="54170" x="3848100" y="3517900"/>
          <p14:tracePt t="54187" x="3790950" y="3517900"/>
          <p14:tracePt t="54187" x="3771900" y="3517900"/>
          <p14:tracePt t="54203" x="3708400" y="3517900"/>
          <p14:tracePt t="54220" x="3638550" y="3517900"/>
          <p14:tracePt t="54237" x="3587750" y="3517900"/>
          <p14:tracePt t="54253" x="3517900" y="3524250"/>
          <p14:tracePt t="54270" x="3486150" y="3530600"/>
          <p14:tracePt t="54287" x="3448050" y="3543300"/>
          <p14:tracePt t="54304" x="3416300" y="3549650"/>
          <p14:tracePt t="54320" x="3371850" y="3568700"/>
          <p14:tracePt t="54337" x="3333750" y="3568700"/>
          <p14:tracePt t="54354" x="3302000" y="3587750"/>
          <p14:tracePt t="54370" x="3289300" y="3594100"/>
          <p14:tracePt t="54387" x="3251200" y="3613150"/>
          <p14:tracePt t="54403" x="3244850" y="3619500"/>
          <p14:tracePt t="54427" x="3238500" y="3638550"/>
          <p14:tracePt t="54443" x="3238500" y="3644900"/>
          <p14:tracePt t="54454" x="3238500" y="3670300"/>
          <p14:tracePt t="54470" x="3232150" y="3683000"/>
          <p14:tracePt t="54487" x="3213100" y="3714750"/>
          <p14:tracePt t="54504" x="3213100" y="3746500"/>
          <p14:tracePt t="54520" x="3213100" y="3765550"/>
          <p14:tracePt t="54537" x="3213100" y="3784600"/>
          <p14:tracePt t="54554" x="3213100" y="3816350"/>
          <p14:tracePt t="54570" x="3213100" y="3835400"/>
          <p14:tracePt t="54587" x="3213100" y="3854450"/>
          <p14:tracePt t="54604" x="3219450" y="3867150"/>
          <p14:tracePt t="54620" x="3238500" y="3886200"/>
          <p14:tracePt t="54637" x="3263900" y="3911600"/>
          <p14:tracePt t="54654" x="3276600" y="3924300"/>
          <p14:tracePt t="54670" x="3295650" y="3930650"/>
          <p14:tracePt t="54687" x="3327400" y="3930650"/>
          <p14:tracePt t="54704" x="3359150" y="3930650"/>
          <p14:tracePt t="54720" x="3384550" y="3943350"/>
          <p14:tracePt t="54737" x="3403600" y="3943350"/>
          <p14:tracePt t="54754" x="3435350" y="3943350"/>
          <p14:tracePt t="54770" x="3486150" y="3956050"/>
          <p14:tracePt t="54787" x="3517900" y="3962400"/>
          <p14:tracePt t="54787" x="3536950" y="3962400"/>
          <p14:tracePt t="54804" x="3581400" y="3962400"/>
          <p14:tracePt t="54820" x="3613150" y="3975100"/>
          <p14:tracePt t="54837" x="3657600" y="3975100"/>
          <p14:tracePt t="54854" x="3683000" y="3975100"/>
          <p14:tracePt t="54870" x="3714750" y="3975100"/>
          <p14:tracePt t="54887" x="3771900" y="3975100"/>
          <p14:tracePt t="54904" x="3816350" y="3975100"/>
          <p14:tracePt t="54920" x="3854450" y="3975100"/>
          <p14:tracePt t="54937" x="3898900" y="3975100"/>
          <p14:tracePt t="54954" x="3981450" y="3968750"/>
          <p14:tracePt t="54970" x="4044950" y="3968750"/>
          <p14:tracePt t="54988" x="4165600" y="3968750"/>
          <p14:tracePt t="55004" x="4248150" y="3949700"/>
          <p14:tracePt t="55020" x="4292600" y="3937000"/>
          <p14:tracePt t="55037" x="4330700" y="3937000"/>
          <p14:tracePt t="55054" x="4337050" y="3930650"/>
          <p14:tracePt t="55070" x="4349750" y="3924300"/>
          <p14:tracePt t="55087" x="4362450" y="3917950"/>
          <p14:tracePt t="55104" x="4362450" y="3905250"/>
          <p14:tracePt t="55120" x="4362450" y="3898900"/>
          <p14:tracePt t="55137" x="4368800" y="3873500"/>
          <p14:tracePt t="55155" x="4368800" y="3867150"/>
          <p14:tracePt t="55170" x="4368800" y="3860800"/>
          <p14:tracePt t="55187" x="4368800" y="3835400"/>
          <p14:tracePt t="55211" x="4368800" y="3829050"/>
          <p14:tracePt t="55227" x="4368800" y="3822700"/>
          <p14:tracePt t="55243" x="4368800" y="3816350"/>
          <p14:tracePt t="56932" x="4375150" y="3790950"/>
          <p14:tracePt t="56940" x="4387850" y="3784600"/>
          <p14:tracePt t="56954" x="4394200" y="3784600"/>
          <p14:tracePt t="56971" x="4445000" y="3771900"/>
          <p14:tracePt t="56988" x="4533900" y="3746500"/>
          <p14:tracePt t="57004" x="4591050" y="3746500"/>
          <p14:tracePt t="57021" x="4622800" y="3746500"/>
          <p14:tracePt t="57037" x="4629150" y="3746500"/>
          <p14:tracePt t="57068" x="4648200" y="3746500"/>
          <p14:tracePt t="57260" x="4660900" y="3746500"/>
          <p14:tracePt t="57276" x="4667250" y="3752850"/>
          <p14:tracePt t="57292" x="4679950" y="3752850"/>
          <p14:tracePt t="57300" x="4686300" y="3752850"/>
          <p14:tracePt t="57316" x="4718050" y="3752850"/>
          <p14:tracePt t="57324" x="4749800" y="3752850"/>
          <p14:tracePt t="57338" x="4775200" y="3752850"/>
          <p14:tracePt t="57354" x="4883150" y="3752850"/>
          <p14:tracePt t="57371" x="5105400" y="3752850"/>
          <p14:tracePt t="57372" x="5257800" y="3752850"/>
          <p14:tracePt t="57388" x="5568950" y="3752850"/>
          <p14:tracePt t="57404" x="5797550" y="3752850"/>
          <p14:tracePt t="57421" x="5905500" y="3752850"/>
          <p14:tracePt t="57438" x="5918200" y="3752850"/>
          <p14:tracePt t="57460" x="5911850" y="3752850"/>
          <p14:tracePt t="57471" x="5873750" y="3752850"/>
          <p14:tracePt t="57488" x="5829300" y="3752850"/>
          <p14:tracePt t="57504" x="5784850" y="3752850"/>
          <p14:tracePt t="57521" x="5765800" y="3752850"/>
          <p14:tracePt t="57538" x="5734050" y="3752850"/>
          <p14:tracePt t="57554" x="5727700" y="3752850"/>
          <p14:tracePt t="57571" x="5721350" y="3752850"/>
          <p14:tracePt t="58020" x="5721350" y="3746500"/>
          <p14:tracePt t="58028" x="5721350" y="3721100"/>
          <p14:tracePt t="58038" x="5753100" y="3695700"/>
          <p14:tracePt t="58054" x="5810250" y="3695700"/>
          <p14:tracePt t="58071" x="5873750" y="3695700"/>
          <p14:tracePt t="58088" x="5880100" y="3695700"/>
          <p14:tracePt t="58104" x="5899150" y="3695700"/>
          <p14:tracePt t="58121" x="5924550" y="3689350"/>
          <p14:tracePt t="58138" x="5962650" y="3683000"/>
          <p14:tracePt t="58154" x="5988050" y="3670300"/>
          <p14:tracePt t="58171" x="6051550" y="3670300"/>
          <p14:tracePt t="58188" x="6184900" y="3670300"/>
          <p14:tracePt t="58204" x="6273800" y="3670300"/>
          <p14:tracePt t="58221" x="6375400" y="3670300"/>
          <p14:tracePt t="58238" x="6502400" y="3670300"/>
          <p14:tracePt t="58254" x="6680200" y="3670300"/>
          <p14:tracePt t="58271" x="6851650" y="3670300"/>
          <p14:tracePt t="58288" x="6959600" y="3670300"/>
          <p14:tracePt t="58304" x="7029450" y="3651250"/>
          <p14:tracePt t="58321" x="7054850" y="3644900"/>
          <p14:tracePt t="58338" x="7061200" y="3644900"/>
          <p14:tracePt t="58354" x="7067550" y="3638550"/>
          <p14:tracePt t="58371" x="7086600" y="3632200"/>
          <p14:tracePt t="58388" x="7137400" y="3632200"/>
          <p14:tracePt t="58404" x="7219950" y="3632200"/>
          <p14:tracePt t="58421" x="7283450" y="3632200"/>
          <p14:tracePt t="58438" x="7391400" y="3632200"/>
          <p14:tracePt t="58454" x="7518400" y="3632200"/>
          <p14:tracePt t="58471" x="7664450" y="3657600"/>
          <p14:tracePt t="58488" x="7721600" y="3657600"/>
          <p14:tracePt t="58504" x="7766050" y="3663950"/>
          <p14:tracePt t="58521" x="7772400" y="3663950"/>
          <p14:tracePt t="58538" x="7778750" y="3676650"/>
          <p14:tracePt t="58554" x="7797800" y="3676650"/>
          <p14:tracePt t="58700" x="7772400" y="3676650"/>
          <p14:tracePt t="58708" x="7759700" y="3676650"/>
          <p14:tracePt t="58721" x="7702550" y="3676650"/>
          <p14:tracePt t="58738" x="7581900" y="3676650"/>
          <p14:tracePt t="58755" x="7391400" y="3676650"/>
          <p14:tracePt t="58771" x="7131050" y="3676650"/>
          <p14:tracePt t="58788" x="6673850" y="3733800"/>
          <p14:tracePt t="58805" x="6273800" y="3816350"/>
          <p14:tracePt t="58821" x="5797550" y="3898900"/>
          <p14:tracePt t="58838" x="5226050" y="4070350"/>
          <p14:tracePt t="58855" x="4686300" y="4165600"/>
          <p14:tracePt t="58871" x="4159250" y="4216400"/>
          <p14:tracePt t="58888" x="3695700" y="4286250"/>
          <p14:tracePt t="58905" x="3333750" y="4324350"/>
          <p14:tracePt t="58921" x="3054350" y="4324350"/>
          <p14:tracePt t="58938" x="2895600" y="4324350"/>
          <p14:tracePt t="58955" x="2806700" y="4324350"/>
          <p14:tracePt t="58971" x="2762250" y="4324350"/>
          <p14:tracePt t="58988" x="2755900" y="4324350"/>
          <p14:tracePt t="59005" x="2743200" y="4324350"/>
          <p14:tracePt t="59044" x="2736850" y="4324350"/>
          <p14:tracePt t="59060" x="2717800" y="4324350"/>
          <p14:tracePt t="59076" x="2698750" y="4324350"/>
          <p14:tracePt t="59084" x="2692400" y="4324350"/>
          <p14:tracePt t="59092" x="2686050" y="4324350"/>
          <p14:tracePt t="59105" x="2660650" y="4324350"/>
          <p14:tracePt t="59121" x="2654300" y="4324350"/>
          <p14:tracePt t="59138" x="2641600" y="4318000"/>
          <p14:tracePt t="59164" x="2622550" y="4318000"/>
          <p14:tracePt t="59644" x="2641600" y="4318000"/>
          <p14:tracePt t="59652" x="2647950" y="4318000"/>
          <p14:tracePt t="59660" x="2654300" y="4318000"/>
          <p14:tracePt t="59671" x="2660650" y="4318000"/>
          <p14:tracePt t="59688" x="2692400" y="4318000"/>
          <p14:tracePt t="59705" x="2717800" y="4311650"/>
          <p14:tracePt t="59721" x="2743200" y="4292600"/>
          <p14:tracePt t="59738" x="2787650" y="4286250"/>
          <p14:tracePt t="59755" x="2819400" y="4279900"/>
          <p14:tracePt t="59771" x="2876550" y="4248150"/>
          <p14:tracePt t="59788" x="2927350" y="4235450"/>
          <p14:tracePt t="59805" x="2965450" y="4229100"/>
          <p14:tracePt t="59821" x="3016250" y="4222750"/>
          <p14:tracePt t="59838" x="3054350" y="4222750"/>
          <p14:tracePt t="59855" x="3111500" y="4197350"/>
          <p14:tracePt t="59871" x="3168650" y="4197350"/>
          <p14:tracePt t="59888" x="3225800" y="4197350"/>
          <p14:tracePt t="59905" x="3314700" y="4197350"/>
          <p14:tracePt t="59921" x="3371850" y="4197350"/>
          <p14:tracePt t="59938" x="3416300" y="4197350"/>
          <p14:tracePt t="59955" x="3448050" y="4197350"/>
          <p14:tracePt t="59972" x="3479800" y="4197350"/>
          <p14:tracePt t="59989" x="3511550" y="4191000"/>
          <p14:tracePt t="60005" x="3543300" y="4191000"/>
          <p14:tracePt t="60021" x="3581400" y="4191000"/>
          <p14:tracePt t="60038" x="3619500" y="4191000"/>
          <p14:tracePt t="60055" x="3657600" y="4191000"/>
          <p14:tracePt t="60072" x="3676650" y="4191000"/>
          <p14:tracePt t="60088" x="3708400" y="4191000"/>
          <p14:tracePt t="60105" x="3733800" y="4191000"/>
          <p14:tracePt t="60122" x="3778250" y="4191000"/>
          <p14:tracePt t="60138" x="3803650" y="4191000"/>
          <p14:tracePt t="60155" x="3848100" y="4191000"/>
          <p14:tracePt t="60172" x="3911600" y="4191000"/>
          <p14:tracePt t="60189" x="4006850" y="4184650"/>
          <p14:tracePt t="60205" x="4064000" y="4171950"/>
          <p14:tracePt t="60222" x="4121150" y="4152900"/>
          <p14:tracePt t="60238" x="4165600" y="4152900"/>
          <p14:tracePt t="60255" x="4197350" y="4152900"/>
          <p14:tracePt t="60272" x="4203700" y="4146550"/>
          <p14:tracePt t="60288" x="4210050" y="4146550"/>
          <p14:tracePt t="60305" x="4229100" y="4146550"/>
          <p14:tracePt t="60333" x="4235450" y="4146550"/>
          <p14:tracePt t="60373" x="4241800" y="4146550"/>
          <p14:tracePt t="60397" x="4248150" y="4146550"/>
          <p14:tracePt t="60413" x="4260850" y="4146550"/>
          <p14:tracePt t="60420" x="4273550" y="4146550"/>
          <p14:tracePt t="60429" x="4286250" y="4146550"/>
          <p14:tracePt t="60438" x="4305300" y="4146550"/>
          <p14:tracePt t="60455" x="4330700" y="4146550"/>
          <p14:tracePt t="60472" x="4387850" y="4146550"/>
          <p14:tracePt t="60488" x="4432300" y="4146550"/>
          <p14:tracePt t="60505" x="4489450" y="4146550"/>
          <p14:tracePt t="60522" x="4546600" y="4146550"/>
          <p14:tracePt t="60538" x="4578350" y="4146550"/>
          <p14:tracePt t="60555" x="4597400" y="4146550"/>
          <p14:tracePt t="60581" x="4610100" y="4146550"/>
          <p14:tracePt t="61301" x="4616450" y="4146550"/>
          <p14:tracePt t="61309" x="4622800" y="4146550"/>
          <p14:tracePt t="61322" x="4648200" y="4146550"/>
          <p14:tracePt t="61338" x="4699000" y="4159250"/>
          <p14:tracePt t="61356" x="4781550" y="4165600"/>
          <p14:tracePt t="61372" x="4889500" y="4178300"/>
          <p14:tracePt t="61389" x="5060950" y="4216400"/>
          <p14:tracePt t="61405" x="5200650" y="4229100"/>
          <p14:tracePt t="61422" x="5283200" y="4241800"/>
          <p14:tracePt t="61439" x="5327650" y="4241800"/>
          <p14:tracePt t="61455" x="5391150" y="4260850"/>
          <p14:tracePt t="61472" x="5416550" y="4260850"/>
          <p14:tracePt t="61489" x="5486400" y="4260850"/>
          <p14:tracePt t="61505" x="5549900" y="4260850"/>
          <p14:tracePt t="61522" x="5645150" y="4260850"/>
          <p14:tracePt t="61539" x="5734050" y="4260850"/>
          <p14:tracePt t="61555" x="5842000" y="4260850"/>
          <p14:tracePt t="61572" x="5924550" y="4260850"/>
          <p14:tracePt t="61589" x="5988050" y="4260850"/>
          <p14:tracePt t="61589" x="6019800" y="4254500"/>
          <p14:tracePt t="61605" x="6089650" y="4235450"/>
          <p14:tracePt t="61622" x="6134100" y="4216400"/>
          <p14:tracePt t="61639" x="6178550" y="4210050"/>
          <p14:tracePt t="61655" x="6223000" y="4197350"/>
          <p14:tracePt t="61672" x="6248400" y="4197350"/>
          <p14:tracePt t="61689" x="6311900" y="4197350"/>
          <p14:tracePt t="61705" x="6381750" y="4197350"/>
          <p14:tracePt t="61722" x="6483350" y="4197350"/>
          <p14:tracePt t="61739" x="6578600" y="4197350"/>
          <p14:tracePt t="61755" x="6686550" y="4197350"/>
          <p14:tracePt t="61772" x="6807200" y="4197350"/>
          <p14:tracePt t="61773" x="6864350" y="4197350"/>
          <p14:tracePt t="61789" x="6972300" y="4197350"/>
          <p14:tracePt t="61805" x="7061200" y="4197350"/>
          <p14:tracePt t="61822" x="7131050" y="4197350"/>
          <p14:tracePt t="61839" x="7162800" y="4197350"/>
          <p14:tracePt t="61855" x="7169150" y="4197350"/>
          <p14:tracePt t="62333" x="7188200" y="4197350"/>
          <p14:tracePt t="62341" x="7200900" y="4197350"/>
          <p14:tracePt t="62355" x="7219950" y="4197350"/>
          <p14:tracePt t="62372" x="7289800" y="4197350"/>
          <p14:tracePt t="62389" x="7480300" y="4197350"/>
          <p14:tracePt t="62405" x="7670800" y="4197350"/>
          <p14:tracePt t="62422" x="7810500" y="4197350"/>
          <p14:tracePt t="62439" x="7893050" y="4197350"/>
          <p14:tracePt t="62455" x="7931150" y="4197350"/>
          <p14:tracePt t="62472" x="7956550" y="4197350"/>
          <p14:tracePt t="62489" x="7969250" y="4197350"/>
          <p14:tracePt t="62509" x="7975600" y="4197350"/>
          <p14:tracePt t="63229" x="7956550" y="4197350"/>
          <p14:tracePt t="63237" x="7899400" y="4229100"/>
          <p14:tracePt t="63256" x="7702550" y="4279900"/>
          <p14:tracePt t="63272" x="7404100" y="4324350"/>
          <p14:tracePt t="63289" x="6921500" y="4387850"/>
          <p14:tracePt t="63306" x="6381750" y="4476750"/>
          <p14:tracePt t="63322" x="5918200" y="4546600"/>
          <p14:tracePt t="63339" x="5581650" y="4603750"/>
          <p14:tracePt t="63356" x="5353050" y="4635500"/>
          <p14:tracePt t="63372" x="5175250" y="4641850"/>
          <p14:tracePt t="63389" x="4959350" y="4667250"/>
          <p14:tracePt t="63406" x="4832350" y="4679950"/>
          <p14:tracePt t="63422" x="4660900" y="4679950"/>
          <p14:tracePt t="63439" x="4483100" y="4679950"/>
          <p14:tracePt t="63456" x="4279900" y="4679950"/>
          <p14:tracePt t="63472" x="4051300" y="4679950"/>
          <p14:tracePt t="63489" x="3822700" y="4679950"/>
          <p14:tracePt t="63506" x="3632200" y="4679950"/>
          <p14:tracePt t="63522" x="3543300" y="4679950"/>
          <p14:tracePt t="63539" x="3473450" y="4679950"/>
          <p14:tracePt t="63556" x="3441700" y="4679950"/>
          <p14:tracePt t="63572" x="3422650" y="4679950"/>
          <p14:tracePt t="63589" x="3409950" y="4679950"/>
          <p14:tracePt t="63789" x="3403600" y="4679950"/>
          <p14:tracePt t="63845" x="3403600" y="4673600"/>
          <p14:tracePt t="63853" x="3403600" y="4648200"/>
          <p14:tracePt t="63861" x="3403600" y="4629150"/>
          <p14:tracePt t="63872" x="3403600" y="4603750"/>
          <p14:tracePt t="63889" x="3403600" y="4559300"/>
          <p14:tracePt t="63906" x="3403600" y="4533900"/>
          <p14:tracePt t="63922" x="3409950" y="4514850"/>
          <p14:tracePt t="63941" x="3409950" y="4502150"/>
          <p14:tracePt t="64053" x="3416300" y="4495800"/>
          <p14:tracePt t="64093" x="3422650" y="4495800"/>
          <p14:tracePt t="64101" x="3435350" y="4495800"/>
          <p14:tracePt t="64109" x="3441700" y="4508500"/>
          <p14:tracePt t="64125" x="3448050" y="4514850"/>
          <p14:tracePt t="64139" x="3460750" y="4514850"/>
          <p14:tracePt t="64156" x="3511550" y="4521200"/>
          <p14:tracePt t="64172" x="3562350" y="4521200"/>
          <p14:tracePt t="64189" x="3683000" y="4521200"/>
          <p14:tracePt t="64206" x="3778250" y="4521200"/>
          <p14:tracePt t="64222" x="3835400" y="4502150"/>
          <p14:tracePt t="64239" x="3911600" y="4470400"/>
          <p14:tracePt t="64256" x="3930650" y="4451350"/>
          <p14:tracePt t="64272" x="3943350" y="4451350"/>
          <p14:tracePt t="64289" x="3949700" y="4445000"/>
          <p14:tracePt t="64486" x="3943350" y="4445000"/>
          <p14:tracePt t="64502" x="3930650" y="4445000"/>
          <p14:tracePt t="64526" x="3911600" y="4438650"/>
          <p14:tracePt t="64542" x="3905250" y="4432300"/>
          <p14:tracePt t="64574" x="3898900" y="4419600"/>
          <p14:tracePt t="64582" x="3898900" y="4413250"/>
          <p14:tracePt t="64606" x="3898900" y="4406900"/>
          <p14:tracePt t="64638" x="3898900" y="4394200"/>
          <p14:tracePt t="64654" x="3898900" y="4387850"/>
          <p14:tracePt t="65342" x="3898900" y="4375150"/>
          <p14:tracePt t="65566" x="3898900" y="4368800"/>
          <p14:tracePt t="65582" x="3886200" y="4362450"/>
          <p14:tracePt t="65590" x="3879850" y="4362450"/>
          <p14:tracePt t="65606" x="3873500" y="4362450"/>
          <p14:tracePt t="65623" x="3848100" y="4362450"/>
          <p14:tracePt t="65639" x="3835400" y="4362450"/>
          <p14:tracePt t="65656" x="3810000" y="4362450"/>
          <p14:tracePt t="65673" x="3797300" y="4362450"/>
          <p14:tracePt t="65689" x="3790950" y="4362450"/>
          <p14:tracePt t="65706" x="3771900" y="4362450"/>
          <p14:tracePt t="69095" x="3765550" y="4362450"/>
          <p14:tracePt t="69103" x="3765550" y="4368800"/>
          <p14:tracePt t="69111" x="3765550" y="4387850"/>
          <p14:tracePt t="69124" x="3778250" y="4406900"/>
          <p14:tracePt t="69140" x="3784600" y="4425950"/>
          <p14:tracePt t="69157" x="3784600" y="4464050"/>
          <p14:tracePt t="69174" x="3803650" y="4476750"/>
          <p14:tracePt t="69190" x="3822700" y="4514850"/>
          <p14:tracePt t="69207" x="3829050" y="4540250"/>
          <p14:tracePt t="69224" x="3848100" y="4565650"/>
          <p14:tracePt t="69240" x="3867150" y="4591050"/>
          <p14:tracePt t="69257" x="3873500" y="4616450"/>
          <p14:tracePt t="69274" x="3886200" y="4641850"/>
          <p14:tracePt t="69290" x="3898900" y="4648200"/>
          <p14:tracePt t="69307" x="3905250" y="4654550"/>
          <p14:tracePt t="69324" x="3905250" y="4660900"/>
          <p14:tracePt t="69340" x="3911600" y="4673600"/>
          <p14:tracePt t="69383" x="3917950" y="4679950"/>
          <p14:tracePt t="69390" x="3924300" y="4686300"/>
          <p14:tracePt t="69423" x="3930650" y="4686300"/>
          <p14:tracePt t="69431" x="3956050" y="4686300"/>
          <p14:tracePt t="69440" x="3975100" y="4692650"/>
          <p14:tracePt t="69457" x="4006850" y="4692650"/>
          <p14:tracePt t="69474" x="4076700" y="4692650"/>
          <p14:tracePt t="69490" x="4140200" y="4692650"/>
          <p14:tracePt t="69507" x="4165600" y="4692650"/>
          <p14:tracePt t="69524" x="4197350" y="4692650"/>
          <p14:tracePt t="69540" x="4203700" y="4692650"/>
          <p14:tracePt t="69557" x="4229100" y="4692650"/>
          <p14:tracePt t="69574" x="4241800" y="4692650"/>
          <p14:tracePt t="69591" x="4279900" y="4692650"/>
          <p14:tracePt t="69607" x="4324350" y="4692650"/>
          <p14:tracePt t="69624" x="4400550" y="4692650"/>
          <p14:tracePt t="69640" x="4470400" y="4692650"/>
          <p14:tracePt t="69657" x="4546600" y="4692650"/>
          <p14:tracePt t="69674" x="4603750" y="4692650"/>
          <p14:tracePt t="69690" x="4648200" y="4692650"/>
          <p14:tracePt t="69707" x="4692650" y="4692650"/>
          <p14:tracePt t="69724" x="4711700" y="4692650"/>
          <p14:tracePt t="69741" x="4730750" y="4692650"/>
          <p14:tracePt t="69757" x="4768850" y="4692650"/>
          <p14:tracePt t="69774" x="4826000" y="4692650"/>
          <p14:tracePt t="69791" x="4953000" y="4692650"/>
          <p14:tracePt t="69807" x="5048250" y="4692650"/>
          <p14:tracePt t="69824" x="5168900" y="4692650"/>
          <p14:tracePt t="69840" x="5270500" y="4692650"/>
          <p14:tracePt t="69857" x="5365750" y="4692650"/>
          <p14:tracePt t="69874" x="5435600" y="4692650"/>
          <p14:tracePt t="69890" x="5511800" y="4692650"/>
          <p14:tracePt t="69907" x="5568950" y="4692650"/>
          <p14:tracePt t="69924" x="5632450" y="4673600"/>
          <p14:tracePt t="69941" x="5715000" y="4660900"/>
          <p14:tracePt t="69957" x="5778500" y="4660900"/>
          <p14:tracePt t="69974" x="5873750" y="4660900"/>
          <p14:tracePt t="69991" x="6013450" y="4660900"/>
          <p14:tracePt t="70007" x="6083300" y="4660900"/>
          <p14:tracePt t="70024" x="6159500" y="4660900"/>
          <p14:tracePt t="70040" x="6229350" y="4660900"/>
          <p14:tracePt t="70057" x="6318250" y="4660900"/>
          <p14:tracePt t="70074" x="6375400" y="4660900"/>
          <p14:tracePt t="70090" x="6438900" y="4641850"/>
          <p14:tracePt t="70107" x="6496050" y="4641850"/>
          <p14:tracePt t="70124" x="6527800" y="4622800"/>
          <p14:tracePt t="70140" x="6546850" y="4622800"/>
          <p14:tracePt t="70157" x="6572250" y="4622800"/>
          <p14:tracePt t="70174" x="6578600" y="4622800"/>
          <p14:tracePt t="70191" x="6610350" y="4616450"/>
          <p14:tracePt t="70207" x="6623050" y="4616450"/>
          <p14:tracePt t="70224" x="6654800" y="4610100"/>
          <p14:tracePt t="70241" x="6692900" y="4610100"/>
          <p14:tracePt t="70257" x="6711950" y="4610100"/>
          <p14:tracePt t="70274" x="6756400" y="4610100"/>
          <p14:tracePt t="70291" x="6826250" y="4610100"/>
          <p14:tracePt t="70307" x="6889750" y="4610100"/>
          <p14:tracePt t="70324" x="6946900" y="4610100"/>
          <p14:tracePt t="70341" x="7010400" y="4610100"/>
          <p14:tracePt t="70357" x="7029450" y="4610100"/>
          <p14:tracePt t="70374" x="7048500" y="4610100"/>
          <p14:tracePt t="70391" x="7067550" y="4610100"/>
          <p14:tracePt t="70407" x="7073900" y="4610100"/>
          <p14:tracePt t="70424" x="7099300" y="4610100"/>
          <p14:tracePt t="70441" x="7105650" y="4610100"/>
          <p14:tracePt t="70457" x="7112000" y="4610100"/>
          <p14:tracePt t="70474" x="7124700" y="4610100"/>
          <p14:tracePt t="70491" x="7143750" y="4610100"/>
          <p14:tracePt t="70507" x="7162800" y="4610100"/>
          <p14:tracePt t="70524" x="7181850" y="4603750"/>
          <p14:tracePt t="70541" x="7200900" y="4603750"/>
          <p14:tracePt t="70557" x="7219950" y="4603750"/>
          <p14:tracePt t="70574" x="7226300" y="4603750"/>
          <p14:tracePt t="70591" x="7245350" y="4603750"/>
          <p14:tracePt t="71255" x="7258050" y="4603750"/>
          <p14:tracePt t="71263" x="7264400" y="4603750"/>
          <p14:tracePt t="71274" x="7277100" y="4603750"/>
          <p14:tracePt t="71291" x="7296150" y="4603750"/>
          <p14:tracePt t="71307" x="7327900" y="4603750"/>
          <p14:tracePt t="71324" x="7359650" y="4622800"/>
          <p14:tracePt t="71341" x="7385050" y="4622800"/>
          <p14:tracePt t="71357" x="7423150" y="4629150"/>
          <p14:tracePt t="71374" x="7473950" y="4629150"/>
          <p14:tracePt t="71391" x="7499350" y="4629150"/>
          <p14:tracePt t="71407" x="7512050" y="4629150"/>
          <p14:tracePt t="71424" x="7524750" y="4629150"/>
          <p14:tracePt t="71479" x="7531100" y="4629150"/>
          <p14:tracePt t="71487" x="7537450" y="4622800"/>
          <p14:tracePt t="71495" x="7550150" y="4610100"/>
          <p14:tracePt t="71507" x="7556500" y="4603750"/>
          <p14:tracePt t="71524" x="7569200" y="4578350"/>
          <p14:tracePt t="71541" x="7581900" y="4572000"/>
          <p14:tracePt t="71557" x="7581900" y="4559300"/>
          <p14:tracePt t="71574" x="7588250" y="4540250"/>
          <p14:tracePt t="71591" x="7588250" y="4514850"/>
          <p14:tracePt t="71608" x="7588250" y="4508500"/>
          <p14:tracePt t="71624" x="7588250" y="4502150"/>
          <p14:tracePt t="71641" x="7588250" y="4495800"/>
          <p14:tracePt t="71658" x="7575550" y="4476750"/>
          <p14:tracePt t="71674" x="7569200" y="4470400"/>
          <p14:tracePt t="71691" x="7562850" y="4464050"/>
          <p14:tracePt t="71708" x="7556500" y="4457700"/>
          <p14:tracePt t="71724" x="7531100" y="4419600"/>
          <p14:tracePt t="71741" x="7524750" y="4413250"/>
          <p14:tracePt t="71758" x="7512050" y="4387850"/>
          <p14:tracePt t="71774" x="7493000" y="4368800"/>
          <p14:tracePt t="71791" x="7486650" y="4362450"/>
          <p14:tracePt t="71808" x="7473950" y="4349750"/>
          <p14:tracePt t="71824" x="7461250" y="4337050"/>
          <p14:tracePt t="71847" x="7454900" y="4337050"/>
          <p14:tracePt t="71858" x="7442200" y="4337050"/>
          <p14:tracePt t="71874" x="7423150" y="4337050"/>
          <p14:tracePt t="71891" x="7416800" y="4330700"/>
          <p14:tracePt t="71908" x="7391400" y="4330700"/>
          <p14:tracePt t="71924" x="7372350" y="4318000"/>
          <p14:tracePt t="71941" x="7366000" y="4311650"/>
          <p14:tracePt t="71958" x="7340600" y="4305300"/>
          <p14:tracePt t="71974" x="7327900" y="4305300"/>
          <p14:tracePt t="71991" x="7296150" y="4298950"/>
          <p14:tracePt t="72008" x="7289800" y="4298950"/>
          <p14:tracePt t="72024" x="7270750" y="4298950"/>
          <p14:tracePt t="72041" x="7264400" y="4298950"/>
          <p14:tracePt t="72058" x="7258050" y="4298950"/>
          <p14:tracePt t="72074" x="7251700" y="4298950"/>
          <p14:tracePt t="72091" x="7239000" y="4298950"/>
          <p14:tracePt t="72108" x="7226300" y="4298950"/>
          <p14:tracePt t="72127" x="7219950" y="4298950"/>
          <p14:tracePt t="72143" x="7207250" y="4305300"/>
          <p14:tracePt t="72159" x="7200900" y="4311650"/>
          <p14:tracePt t="72174" x="7188200" y="4324350"/>
          <p14:tracePt t="72191" x="7175500" y="4343400"/>
          <p14:tracePt t="72208" x="7169150" y="4362450"/>
          <p14:tracePt t="72224" x="7143750" y="4387850"/>
          <p14:tracePt t="72241" x="7131050" y="4400550"/>
          <p14:tracePt t="72263" x="7124700" y="4406900"/>
          <p14:tracePt t="72287" x="7124700" y="4419600"/>
          <p14:tracePt t="72295" x="7112000" y="4432300"/>
          <p14:tracePt t="72335" x="7099300" y="4438650"/>
          <p14:tracePt t="72463" x="7099300" y="4457700"/>
          <p14:tracePt t="72487" x="7099300" y="4464050"/>
          <p14:tracePt t="72503" x="7105650" y="4483100"/>
          <p14:tracePt t="72511" x="7112000" y="4489450"/>
          <p14:tracePt t="72535" x="7112000" y="4495800"/>
          <p14:tracePt t="72583" x="7118350" y="4502150"/>
          <p14:tracePt t="72608" x="7124700" y="4508500"/>
          <p14:tracePt t="72639" x="7143750" y="4521200"/>
          <p14:tracePt t="72663" x="7150100" y="4527550"/>
          <p14:tracePt t="72695" x="7156450" y="4533900"/>
          <p14:tracePt t="72703" x="7162800" y="4540250"/>
          <p14:tracePt t="72928" x="7169150" y="4540250"/>
          <p14:tracePt t="72952" x="7181850" y="4540250"/>
          <p14:tracePt t="72968" x="7188200" y="4546600"/>
          <p14:tracePt t="72983" x="7194550" y="4546600"/>
          <p14:tracePt t="73007" x="7207250" y="4546600"/>
          <p14:tracePt t="73039" x="7219950" y="4552950"/>
          <p14:tracePt t="73352" x="7226300" y="4552950"/>
          <p14:tracePt t="73360" x="7232650" y="4552950"/>
          <p14:tracePt t="73375" x="7258050" y="4565650"/>
          <p14:tracePt t="73392" x="7264400" y="4572000"/>
          <p14:tracePt t="73416" x="7270750" y="4578350"/>
          <p14:tracePt t="73704" x="7289800" y="4578350"/>
          <p14:tracePt t="73736" x="7302500" y="4578350"/>
          <p14:tracePt t="74128" x="7315200" y="4565650"/>
          <p14:tracePt t="74304" x="7327900" y="4565650"/>
          <p14:tracePt t="75112" x="7334250" y="4565650"/>
          <p14:tracePt t="76088" x="7340600" y="4565650"/>
          <p14:tracePt t="76104" x="7353300" y="4565650"/>
          <p14:tracePt t="76120" x="7366000" y="4565650"/>
          <p14:tracePt t="76376" x="7372350" y="4559300"/>
          <p14:tracePt t="76384" x="7385050" y="4546600"/>
          <p14:tracePt t="76408" x="7385050" y="4540250"/>
          <p14:tracePt t="76416" x="7385050" y="4527550"/>
          <p14:tracePt t="76425" x="7385050" y="4514850"/>
          <p14:tracePt t="76442" x="7385050" y="4502150"/>
          <p14:tracePt t="76459" x="7391400" y="4464050"/>
          <p14:tracePt t="76496" x="7391400" y="4457700"/>
          <p14:tracePt t="76544" x="7391400" y="4451350"/>
          <p14:tracePt t="76560" x="7391400" y="4438650"/>
          <p14:tracePt t="76568" x="7391400" y="4425950"/>
          <p14:tracePt t="76576" x="7391400" y="4419600"/>
          <p14:tracePt t="76592" x="7391400" y="4394200"/>
          <p14:tracePt t="76632" x="7391400" y="4387850"/>
          <p14:tracePt t="76648" x="7391400" y="4381500"/>
          <p14:tracePt t="76672" x="7378700" y="4362450"/>
          <p14:tracePt t="76728" x="7359650" y="4343400"/>
          <p14:tracePt t="76744" x="7353300" y="4337050"/>
          <p14:tracePt t="76752" x="7346950" y="4337050"/>
          <p14:tracePt t="76776" x="7340600" y="4337050"/>
          <p14:tracePt t="76792" x="7321550" y="4330700"/>
          <p14:tracePt t="76808" x="7315200" y="4330700"/>
          <p14:tracePt t="76816" x="7308850" y="4330700"/>
          <p14:tracePt t="76825" x="7302500" y="4324350"/>
          <p14:tracePt t="76842" x="7296150" y="4324350"/>
          <p14:tracePt t="76859" x="7283450" y="4324350"/>
          <p14:tracePt t="76875" x="7270750" y="4324350"/>
          <p14:tracePt t="76892" x="7264400" y="4324350"/>
          <p14:tracePt t="76909" x="7258050" y="4324350"/>
          <p14:tracePt t="76928" x="7245350" y="4324350"/>
          <p14:tracePt t="76944" x="7232650" y="4324350"/>
          <p14:tracePt t="76960" x="7226300" y="4324350"/>
          <p14:tracePt t="76975" x="7219950" y="4324350"/>
          <p14:tracePt t="76992" x="7194550" y="4324350"/>
          <p14:tracePt t="77009" x="7188200" y="4324350"/>
          <p14:tracePt t="77025" x="7169150" y="4343400"/>
          <p14:tracePt t="77048" x="7162800" y="4349750"/>
          <p14:tracePt t="77059" x="7156450" y="4349750"/>
          <p14:tracePt t="77075" x="7150100" y="4356100"/>
          <p14:tracePt t="77097" x="7143750" y="4356100"/>
          <p14:tracePt t="77129" x="7131050" y="4362450"/>
          <p14:tracePt t="77176" x="7118350" y="4362450"/>
          <p14:tracePt t="77200" x="7099300" y="4381500"/>
          <p14:tracePt t="77232" x="7092950" y="4387850"/>
          <p14:tracePt t="77265" x="7092950" y="4394200"/>
          <p14:tracePt t="77272" x="7086600" y="4413250"/>
          <p14:tracePt t="77297" x="7086600" y="4419600"/>
          <p14:tracePt t="77320" x="7067550" y="4438650"/>
          <p14:tracePt t="77344" x="7067550" y="4451350"/>
          <p14:tracePt t="77352" x="7067550" y="4464050"/>
          <p14:tracePt t="77360" x="7067550" y="4470400"/>
          <p14:tracePt t="77376" x="7067550" y="4476750"/>
          <p14:tracePt t="77392" x="7067550" y="4514850"/>
          <p14:tracePt t="77416" x="7067550" y="4533900"/>
          <p14:tracePt t="77433" x="7067550" y="4540250"/>
          <p14:tracePt t="77473" x="7067550" y="4546600"/>
          <p14:tracePt t="77489" x="7073900" y="4552950"/>
          <p14:tracePt t="77513" x="7086600" y="4578350"/>
          <p14:tracePt t="77537" x="7099300" y="4597400"/>
          <p14:tracePt t="77545" x="7112000" y="4603750"/>
          <p14:tracePt t="77553" x="7118350" y="4610100"/>
          <p14:tracePt t="77569" x="7124700" y="4622800"/>
          <p14:tracePt t="77625" x="7131050" y="4629150"/>
          <p14:tracePt t="77657" x="7137400" y="4629150"/>
          <p14:tracePt t="77665" x="7143750" y="4629150"/>
          <p14:tracePt t="77676" x="7156450" y="4629150"/>
          <p14:tracePt t="77692" x="7169150" y="4629150"/>
          <p14:tracePt t="77709" x="7181850" y="4629150"/>
          <p14:tracePt t="77726" x="7194550" y="4629150"/>
          <p14:tracePt t="77742" x="7219950" y="4622800"/>
          <p14:tracePt t="77759" x="7226300" y="4622800"/>
          <p14:tracePt t="77776" x="7245350" y="4616450"/>
          <p14:tracePt t="77792" x="7270750" y="4603750"/>
          <p14:tracePt t="77809" x="7283450" y="4591050"/>
          <p14:tracePt t="77826" x="7289800" y="4591050"/>
          <p14:tracePt t="77842" x="7302500" y="4578350"/>
          <p14:tracePt t="77865" x="7308850" y="4578350"/>
          <p14:tracePt t="77897" x="7334250" y="4572000"/>
          <p14:tracePt t="77921" x="7340600" y="4565650"/>
          <p14:tracePt t="77944" x="7346950" y="4559300"/>
          <p14:tracePt t="77953" x="7353300" y="4540250"/>
          <p14:tracePt t="77977" x="7366000" y="4521200"/>
          <p14:tracePt t="78001" x="7372350" y="4514850"/>
          <p14:tracePt t="78009" x="7372350" y="4508500"/>
          <p14:tracePt t="78025" x="7372350" y="4502150"/>
          <p14:tracePt t="78033" x="7372350" y="4495800"/>
          <p14:tracePt t="78042" x="7378700" y="4489450"/>
          <p14:tracePt t="78059" x="7378700" y="4470400"/>
          <p14:tracePt t="78076" x="7378700" y="4438650"/>
          <p14:tracePt t="78092" x="7378700" y="4425950"/>
          <p14:tracePt t="78109" x="7378700" y="4400550"/>
          <p14:tracePt t="78126" x="7378700" y="4387850"/>
          <p14:tracePt t="78142" x="7378700" y="4362450"/>
          <p14:tracePt t="78159" x="7378700" y="4349750"/>
          <p14:tracePt t="78176" x="7378700" y="4343400"/>
          <p14:tracePt t="78193" x="7378700" y="4318000"/>
          <p14:tracePt t="78209" x="7378700" y="4311650"/>
          <p14:tracePt t="78226" x="7378700" y="4305300"/>
          <p14:tracePt t="78242" x="7378700" y="4279900"/>
          <p14:tracePt t="78259" x="7372350" y="4273550"/>
          <p14:tracePt t="78276" x="7359650" y="4260850"/>
          <p14:tracePt t="78292" x="7353300" y="4254500"/>
          <p14:tracePt t="78309" x="7346950" y="4254500"/>
          <p14:tracePt t="78326" x="7334250" y="4248150"/>
          <p14:tracePt t="78342" x="7327900" y="4241800"/>
          <p14:tracePt t="78359" x="7302500" y="4241800"/>
          <p14:tracePt t="78376" x="7289800" y="4241800"/>
          <p14:tracePt t="78393" x="7226300" y="4241800"/>
          <p14:tracePt t="78409" x="7200900" y="4241800"/>
          <p14:tracePt t="78426" x="7162800" y="4241800"/>
          <p14:tracePt t="78442" x="7131050" y="4241800"/>
          <p14:tracePt t="78459" x="7073900" y="4241800"/>
          <p14:tracePt t="78476" x="7029450" y="4241800"/>
          <p14:tracePt t="78492" x="6997700" y="4241800"/>
          <p14:tracePt t="78509" x="6959600" y="4241800"/>
          <p14:tracePt t="78526" x="6946900" y="4241800"/>
          <p14:tracePt t="78545" x="6915150" y="4241800"/>
          <p14:tracePt t="78617" x="6908800" y="4254500"/>
          <p14:tracePt t="78649" x="6908800" y="4267200"/>
          <p14:tracePt t="78657" x="6908800" y="4273550"/>
          <p14:tracePt t="78665" x="6908800" y="4279900"/>
          <p14:tracePt t="78676" x="6908800" y="4305300"/>
          <p14:tracePt t="78692" x="6908800" y="4324350"/>
          <p14:tracePt t="78709" x="6908800" y="4330700"/>
          <p14:tracePt t="78726" x="6915150" y="4356100"/>
          <p14:tracePt t="78745" x="6915150" y="4362450"/>
          <p14:tracePt t="78759" x="6921500" y="4368800"/>
          <p14:tracePt t="78776" x="6921500" y="4394200"/>
          <p14:tracePt t="78793" x="6953250" y="4445000"/>
          <p14:tracePt t="78809" x="6972300" y="4470400"/>
          <p14:tracePt t="78826" x="6985000" y="4502150"/>
          <p14:tracePt t="78843" x="7010400" y="4527550"/>
          <p14:tracePt t="78859" x="7029450" y="4546600"/>
          <p14:tracePt t="78876" x="7035800" y="4546600"/>
          <p14:tracePt t="78892" x="7042150" y="4546600"/>
          <p14:tracePt t="78909" x="7067550" y="4559300"/>
          <p14:tracePt t="78926" x="7073900" y="4565650"/>
          <p14:tracePt t="78943" x="7080250" y="4572000"/>
          <p14:tracePt t="78959" x="7105650" y="4584700"/>
          <p14:tracePt t="78976" x="7131050" y="4591050"/>
          <p14:tracePt t="78993" x="7137400" y="4597400"/>
          <p14:tracePt t="79009" x="7143750" y="4597400"/>
          <p14:tracePt t="79026" x="7150100" y="4597400"/>
          <p14:tracePt t="79043" x="7156450" y="4597400"/>
          <p14:tracePt t="79059" x="7181850" y="4597400"/>
          <p14:tracePt t="79076" x="7194550" y="4597400"/>
          <p14:tracePt t="79093" x="7219950" y="4597400"/>
          <p14:tracePt t="79109" x="7232650" y="4591050"/>
          <p14:tracePt t="79129" x="7239000" y="4591050"/>
          <p14:tracePt t="79145" x="7258050" y="4591050"/>
          <p14:tracePt t="79159" x="7264400" y="4584700"/>
          <p14:tracePt t="79176" x="7270750" y="4584700"/>
          <p14:tracePt t="79193" x="7289800" y="4565650"/>
          <p14:tracePt t="79217" x="7296150" y="4559300"/>
          <p14:tracePt t="79226" x="7302500" y="4552950"/>
          <p14:tracePt t="79249" x="7302500" y="4533900"/>
          <p14:tracePt t="79259" x="7308850" y="4527550"/>
          <p14:tracePt t="79276" x="7308850" y="4521200"/>
          <p14:tracePt t="79293" x="7308850" y="4508500"/>
          <p14:tracePt t="79309" x="7315200" y="4489450"/>
          <p14:tracePt t="79326" x="7327900" y="4464050"/>
          <p14:tracePt t="79343" x="7327900" y="4451350"/>
          <p14:tracePt t="79359" x="7327900" y="4438650"/>
          <p14:tracePt t="79376" x="7340600" y="4400550"/>
          <p14:tracePt t="79393" x="7340600" y="4394200"/>
          <p14:tracePt t="79409" x="7340600" y="4375150"/>
          <p14:tracePt t="79426" x="7353300" y="4362450"/>
          <p14:tracePt t="79457" x="7353300" y="4356100"/>
          <p14:tracePt t="79473" x="7353300" y="4343400"/>
          <p14:tracePt t="79561" x="7346950" y="4337050"/>
          <p14:tracePt t="79625" x="7340600" y="4337050"/>
          <p14:tracePt t="79657" x="7334250" y="4337050"/>
          <p14:tracePt t="79673" x="7321550" y="4337050"/>
          <p14:tracePt t="79697" x="7308850" y="4337050"/>
          <p14:tracePt t="79705" x="7302500" y="4324350"/>
          <p14:tracePt t="79737" x="7296150" y="4324350"/>
          <p14:tracePt t="79761" x="7283450" y="4324350"/>
          <p14:tracePt t="80465" x="7270750" y="4324350"/>
          <p14:tracePt t="80489" x="7264400" y="4324350"/>
          <p14:tracePt t="80505" x="7258050" y="4324350"/>
          <p14:tracePt t="80521" x="7232650" y="4324350"/>
          <p14:tracePt t="80529" x="7226300" y="4324350"/>
          <p14:tracePt t="80537" x="7200900" y="4324350"/>
          <p14:tracePt t="80545" x="7188200" y="4324350"/>
          <p14:tracePt t="80560" x="7143750" y="4324350"/>
          <p14:tracePt t="80576" x="7092950" y="4324350"/>
          <p14:tracePt t="80593" x="6959600" y="4324350"/>
          <p14:tracePt t="80610" x="6889750" y="4318000"/>
          <p14:tracePt t="80626" x="6832600" y="4286250"/>
          <p14:tracePt t="80643" x="6788150" y="4279900"/>
          <p14:tracePt t="80660" x="6762750" y="4279900"/>
          <p14:tracePt t="80676" x="6750050" y="4279900"/>
          <p14:tracePt t="80693" x="6711950" y="4298950"/>
          <p14:tracePt t="80710" x="6667500" y="4324350"/>
          <p14:tracePt t="80726" x="6610350" y="4349750"/>
          <p14:tracePt t="80743" x="6540500" y="4381500"/>
          <p14:tracePt t="80760" x="6527800" y="4387850"/>
          <p14:tracePt t="80776" x="6515100" y="4387850"/>
          <p14:tracePt t="80793" x="6502400" y="4387850"/>
          <p14:tracePt t="80833" x="6496050" y="4387850"/>
          <p14:tracePt t="80849" x="6489700" y="4387850"/>
          <p14:tracePt t="80857" x="6477000" y="4387850"/>
          <p14:tracePt t="80953" x="6464300" y="4387850"/>
          <p14:tracePt t="80977" x="6457950" y="4387850"/>
          <p14:tracePt t="80985" x="6451600" y="4387850"/>
          <p14:tracePt t="80993" x="6438900" y="4387850"/>
          <p14:tracePt t="81010" x="6394450" y="4375150"/>
          <p14:tracePt t="81026" x="6292850" y="4375150"/>
          <p14:tracePt t="81043" x="6083300" y="4375150"/>
          <p14:tracePt t="81060" x="5803900" y="4375150"/>
          <p14:tracePt t="81076" x="5499100" y="4375150"/>
          <p14:tracePt t="81093" x="5219700" y="4375150"/>
          <p14:tracePt t="81110" x="4991100" y="4394200"/>
          <p14:tracePt t="81126" x="4762500" y="4413250"/>
          <p14:tracePt t="81143" x="4552950" y="4451350"/>
          <p14:tracePt t="81160" x="4286250" y="4521200"/>
          <p14:tracePt t="81176" x="3981450" y="4591050"/>
          <p14:tracePt t="81193" x="3492500" y="4724400"/>
          <p14:tracePt t="81210" x="3117850" y="4800600"/>
          <p14:tracePt t="81226" x="2838450" y="4813300"/>
          <p14:tracePt t="81243" x="2628900" y="4813300"/>
          <p14:tracePt t="81260" x="2540000" y="4813300"/>
          <p14:tracePt t="81276" x="2520950" y="4813300"/>
          <p14:tracePt t="81293" x="2514600" y="4813300"/>
          <p14:tracePt t="81386" x="2514600" y="4806950"/>
          <p14:tracePt t="81401" x="2514600" y="4794250"/>
          <p14:tracePt t="81410" x="2514600" y="4781550"/>
          <p14:tracePt t="81426" x="2514600" y="4775200"/>
          <p14:tracePt t="81443" x="2514600" y="4768850"/>
          <p14:tracePt t="81460" x="2514600" y="4756150"/>
          <p14:tracePt t="81476" x="2514600" y="4743450"/>
          <p14:tracePt t="81493" x="2514600" y="4737100"/>
          <p14:tracePt t="81513" x="2514600" y="4730750"/>
          <p14:tracePt t="81537" x="2514600" y="4718050"/>
          <p14:tracePt t="81545" x="2514600" y="4705350"/>
          <p14:tracePt t="81560" x="2514600" y="4699000"/>
          <p14:tracePt t="81576" x="2527300" y="4641850"/>
          <p14:tracePt t="81593" x="2546350" y="4559300"/>
          <p14:tracePt t="81610" x="2559050" y="4489450"/>
          <p14:tracePt t="81626" x="2590800" y="4419600"/>
          <p14:tracePt t="81643" x="2590800" y="4362450"/>
          <p14:tracePt t="81660" x="2590800" y="4330700"/>
          <p14:tracePt t="81676" x="2590800" y="4318000"/>
          <p14:tracePt t="81693" x="2584450" y="4292600"/>
          <p14:tracePt t="81710" x="2584450" y="4286250"/>
          <p14:tracePt t="81726" x="2571750" y="4267200"/>
          <p14:tracePt t="81746" x="2565400" y="4260850"/>
          <p14:tracePt t="81769" x="2559050" y="4260850"/>
          <p14:tracePt t="81777" x="2552700" y="4260850"/>
          <p14:tracePt t="81794" x="2540000" y="4260850"/>
          <p14:tracePt t="81810" x="2520950" y="4260850"/>
          <p14:tracePt t="81827" x="2501900" y="4260850"/>
          <p14:tracePt t="81843" x="2470150" y="4248150"/>
          <p14:tracePt t="81860" x="2438400" y="4248150"/>
          <p14:tracePt t="81877" x="2425700" y="4248150"/>
          <p14:tracePt t="81893" x="2393950" y="4248150"/>
          <p14:tracePt t="81910" x="2374900" y="4248150"/>
          <p14:tracePt t="81927" x="2362200" y="4248150"/>
          <p14:tracePt t="81944" x="2355850" y="4248150"/>
          <p14:tracePt t="81960" x="2336800" y="4254500"/>
          <p14:tracePt t="81977" x="2330450" y="4260850"/>
          <p14:tracePt t="81993" x="2311400" y="4286250"/>
          <p14:tracePt t="82586" x="2298700" y="4305300"/>
          <p14:tracePt t="82626" x="2298700" y="4311650"/>
          <p14:tracePt t="82634" x="2298700" y="4318000"/>
          <p14:tracePt t="82690" x="2298700" y="4324350"/>
          <p14:tracePt t="82738" x="2298700" y="4330700"/>
          <p14:tracePt t="82762" x="2311400" y="4330700"/>
          <p14:tracePt t="82770" x="2317750" y="4330700"/>
          <p14:tracePt t="82786" x="2317750" y="4324350"/>
          <p14:tracePt t="82794" x="2324100" y="4305300"/>
          <p14:tracePt t="82810" x="2324100" y="4292600"/>
          <p14:tracePt t="82827" x="2324100" y="4273550"/>
          <p14:tracePt t="82843" x="2324100" y="4267200"/>
          <p14:tracePt t="83018" x="2330450" y="4260850"/>
          <p14:tracePt t="83026" x="2336800" y="4260850"/>
          <p14:tracePt t="83050" x="2349500" y="4260850"/>
          <p14:tracePt t="83090" x="2362200" y="4273550"/>
          <p14:tracePt t="83098" x="2362200" y="4286250"/>
          <p14:tracePt t="83106" x="2362200" y="4292600"/>
          <p14:tracePt t="83114" x="2362200" y="4311650"/>
          <p14:tracePt t="83127" x="2362200" y="4318000"/>
          <p14:tracePt t="83144" x="2355850" y="4343400"/>
          <p14:tracePt t="83160" x="2355850" y="4356100"/>
          <p14:tracePt t="83177" x="2355850" y="4387850"/>
          <p14:tracePt t="83194" x="2355850" y="4413250"/>
          <p14:tracePt t="83210" x="2355850" y="4432300"/>
          <p14:tracePt t="83234" x="2362200" y="4445000"/>
          <p14:tracePt t="83490" x="2368550" y="4451350"/>
          <p14:tracePt t="83506" x="2374900" y="4438650"/>
          <p14:tracePt t="83514" x="2387600" y="4432300"/>
          <p14:tracePt t="83578" x="2387600" y="4425950"/>
          <p14:tracePt t="83786" x="2381250" y="4419600"/>
          <p14:tracePt t="83826" x="2374900" y="4419600"/>
          <p14:tracePt t="83842" x="2362200" y="4419600"/>
          <p14:tracePt t="83874" x="2355850" y="4419600"/>
          <p14:tracePt t="83882" x="2343150" y="4419600"/>
          <p14:tracePt t="83898" x="2324100" y="4419600"/>
          <p14:tracePt t="83910" x="2311400" y="4419600"/>
          <p14:tracePt t="83927" x="2266950" y="4445000"/>
          <p14:tracePt t="83944" x="2222500" y="4470400"/>
          <p14:tracePt t="83960" x="2178050" y="4508500"/>
          <p14:tracePt t="83977" x="2139950" y="4540250"/>
          <p14:tracePt t="83994" x="2082800" y="4603750"/>
          <p14:tracePt t="84010" x="2063750" y="4641850"/>
          <p14:tracePt t="84027" x="2063750" y="4686300"/>
          <p14:tracePt t="84044" x="2038350" y="4730750"/>
          <p14:tracePt t="84202" x="2044700" y="4724400"/>
          <p14:tracePt t="84210" x="2044700" y="4718050"/>
          <p14:tracePt t="84218" x="2044700" y="4705350"/>
          <p14:tracePt t="84227" x="2044700" y="4692650"/>
          <p14:tracePt t="84244" x="2044700" y="4679950"/>
          <p14:tracePt t="84260" x="2044700" y="4648200"/>
          <p14:tracePt t="84277" x="2044700" y="4629150"/>
          <p14:tracePt t="84294" x="2044700" y="4591050"/>
          <p14:tracePt t="84310" x="2044700" y="4552950"/>
          <p14:tracePt t="84327" x="2044700" y="4521200"/>
          <p14:tracePt t="84344" x="2025650" y="4508500"/>
          <p14:tracePt t="84360" x="2019300" y="4502150"/>
          <p14:tracePt t="84377" x="2012950" y="4495800"/>
          <p14:tracePt t="84394" x="2000250" y="4476750"/>
          <p14:tracePt t="84522" x="1987550" y="4476750"/>
          <p14:tracePt t="84538" x="1981200" y="4476750"/>
          <p14:tracePt t="84554" x="1974850" y="4483100"/>
          <p14:tracePt t="84578" x="1968500" y="4489450"/>
          <p14:tracePt t="84594" x="1949450" y="4502150"/>
          <p14:tracePt t="84618" x="1949450" y="4508500"/>
          <p14:tracePt t="84626" x="1943100" y="4514850"/>
          <p14:tracePt t="84634" x="1936750" y="4521200"/>
          <p14:tracePt t="84666" x="1936750" y="4527550"/>
          <p14:tracePt t="84674" x="1930400" y="4540250"/>
          <p14:tracePt t="84690" x="1924050" y="4546600"/>
          <p14:tracePt t="84698" x="1911350" y="4552950"/>
          <p14:tracePt t="84770" x="1905000" y="4552950"/>
          <p14:tracePt t="84778" x="1898650" y="4552950"/>
          <p14:tracePt t="84794" x="1873250" y="4559300"/>
          <p14:tracePt t="84811" x="1866900" y="4559300"/>
          <p14:tracePt t="84827" x="1854200" y="4559300"/>
          <p14:tracePt t="84844" x="1835150" y="4572000"/>
          <p14:tracePt t="84922" x="1835150" y="4584700"/>
          <p14:tracePt t="85122" x="1835150" y="4591050"/>
          <p14:tracePt t="85186" x="1841500" y="4591050"/>
          <p14:tracePt t="85194" x="1847850" y="4603750"/>
          <p14:tracePt t="85218" x="1866900" y="4603750"/>
          <p14:tracePt t="85234" x="1873250" y="4610100"/>
          <p14:tracePt t="85244" x="1879600" y="4610100"/>
          <p14:tracePt t="85261" x="1905000" y="4616450"/>
          <p14:tracePt t="85277" x="1911350" y="4616450"/>
          <p14:tracePt t="85294" x="1936750" y="4629150"/>
          <p14:tracePt t="85311" x="1962150" y="4629150"/>
          <p14:tracePt t="85327" x="1981200" y="4641850"/>
          <p14:tracePt t="85344" x="2000250" y="4641850"/>
          <p14:tracePt t="85361" x="2019300" y="4641850"/>
          <p14:tracePt t="85377" x="2057400" y="4635500"/>
          <p14:tracePt t="85394" x="2076450" y="4635500"/>
          <p14:tracePt t="85411" x="2108200" y="4635500"/>
          <p14:tracePt t="85427" x="2127250" y="4635500"/>
          <p14:tracePt t="85444" x="2159000" y="4629150"/>
          <p14:tracePt t="85461" x="2190750" y="4629150"/>
          <p14:tracePt t="85477" x="2203450" y="4629150"/>
          <p14:tracePt t="85494" x="2235200" y="4629150"/>
          <p14:tracePt t="85511" x="2260600" y="4622800"/>
          <p14:tracePt t="85527" x="2286000" y="4622800"/>
          <p14:tracePt t="85544" x="2298700" y="4622800"/>
          <p14:tracePt t="85561" x="2305050" y="4622800"/>
          <p14:tracePt t="85762" x="2311400" y="4622800"/>
          <p14:tracePt t="85770" x="2336800" y="4622800"/>
          <p14:tracePt t="85778" x="2368550" y="4622800"/>
          <p14:tracePt t="85794" x="2432050" y="4622800"/>
          <p14:tracePt t="85811" x="2476500" y="4622800"/>
          <p14:tracePt t="85827" x="2520950" y="4622800"/>
          <p14:tracePt t="85844" x="2540000" y="4622800"/>
          <p14:tracePt t="85861" x="2546350" y="4622800"/>
          <p14:tracePt t="85877" x="2559050" y="4622800"/>
          <p14:tracePt t="85894" x="2565400" y="4616450"/>
          <p14:tracePt t="85915" x="2584450" y="4597400"/>
          <p14:tracePt t="85927" x="2590800" y="4591050"/>
          <p14:tracePt t="85944" x="2603500" y="4591050"/>
          <p14:tracePt t="85961" x="2622550" y="4584700"/>
          <p14:tracePt t="85978" x="2654300" y="4572000"/>
          <p14:tracePt t="85994" x="2724150" y="4546600"/>
          <p14:tracePt t="86011" x="2768600" y="4540250"/>
          <p14:tracePt t="86028" x="2813050" y="4527550"/>
          <p14:tracePt t="86044" x="2863850" y="4508500"/>
          <p14:tracePt t="86061" x="2882900" y="4508500"/>
          <p14:tracePt t="86077" x="2908300" y="4508500"/>
          <p14:tracePt t="86094" x="2921000" y="4508500"/>
          <p14:tracePt t="86114" x="2940050" y="4508500"/>
          <p14:tracePt t="86127" x="2946400" y="4508500"/>
          <p14:tracePt t="86144" x="2952750" y="4514850"/>
          <p14:tracePt t="86161" x="2971800" y="4527550"/>
          <p14:tracePt t="86178" x="2990850" y="4540250"/>
          <p14:tracePt t="86203" x="2997200" y="4552950"/>
          <p14:tracePt t="86259" x="2997200" y="4559300"/>
          <p14:tracePt t="86267" x="2984500" y="4565650"/>
          <p14:tracePt t="86291" x="2971800" y="4572000"/>
          <p14:tracePt t="86299" x="2965450" y="4578350"/>
          <p14:tracePt t="86311" x="2959100" y="4578350"/>
          <p14:tracePt t="86328" x="2946400" y="4591050"/>
          <p14:tracePt t="86344" x="2933700" y="4597400"/>
          <p14:tracePt t="86363" x="2927350" y="4597400"/>
          <p14:tracePt t="86387" x="2921000" y="4597400"/>
          <p14:tracePt t="86715" x="2901950" y="4610100"/>
          <p14:tracePt t="86723" x="2882900" y="4629150"/>
          <p14:tracePt t="86731" x="2857500" y="4648200"/>
          <p14:tracePt t="86744" x="2813050" y="4679950"/>
          <p14:tracePt t="86761" x="2692400" y="4743450"/>
          <p14:tracePt t="86778" x="2571750" y="4813300"/>
          <p14:tracePt t="86794" x="2501900" y="4864100"/>
          <p14:tracePt t="86811" x="2489200" y="4870450"/>
          <p14:tracePt t="86828" x="2482850" y="4876800"/>
          <p14:tracePt t="86844" x="2482850" y="4883150"/>
          <p14:tracePt t="86867" x="2476500" y="4889500"/>
          <p14:tracePt t="86931" x="2457450" y="4889500"/>
          <p14:tracePt t="86947" x="2444750" y="4889500"/>
          <p14:tracePt t="86963" x="2432050" y="4883150"/>
          <p14:tracePt t="86979" x="2432050" y="4876800"/>
          <p14:tracePt t="86995" x="2425700" y="4851400"/>
          <p14:tracePt t="87027" x="2406650" y="4832350"/>
          <p14:tracePt t="87035" x="2400300" y="4819650"/>
          <p14:tracePt t="87051" x="2381250" y="4806950"/>
          <p14:tracePt t="87061" x="2374900" y="4800600"/>
          <p14:tracePt t="87078" x="2362200" y="4794250"/>
          <p14:tracePt t="87094" x="2330450" y="4794250"/>
          <p14:tracePt t="87111" x="2298700" y="4794250"/>
          <p14:tracePt t="87128" x="2254250" y="4794250"/>
          <p14:tracePt t="87144" x="2209800" y="4794250"/>
          <p14:tracePt t="87161" x="2184400" y="4794250"/>
          <p14:tracePt t="87178" x="2146300" y="4819650"/>
          <p14:tracePt t="87195" x="2114550" y="4870450"/>
          <p14:tracePt t="87211" x="2101850" y="4895850"/>
          <p14:tracePt t="87228" x="2101850" y="4933950"/>
          <p14:tracePt t="87244" x="2101850" y="4946650"/>
          <p14:tracePt t="87261" x="2101850" y="4959350"/>
          <p14:tracePt t="87331" x="2101850" y="4972050"/>
          <p14:tracePt t="87347" x="2114550" y="4972050"/>
          <p14:tracePt t="87355" x="2139950" y="4972050"/>
          <p14:tracePt t="87363" x="2152650" y="4972050"/>
          <p14:tracePt t="87378" x="2184400" y="4965700"/>
          <p14:tracePt t="87394" x="2241550" y="4959350"/>
          <p14:tracePt t="87395" x="2279650" y="4946650"/>
          <p14:tracePt t="87411" x="2349500" y="4914900"/>
          <p14:tracePt t="87428" x="2444750" y="4902200"/>
          <p14:tracePt t="87444" x="2559050" y="4870450"/>
          <p14:tracePt t="87461" x="2686050" y="4845050"/>
          <p14:tracePt t="87478" x="2813050" y="4832350"/>
          <p14:tracePt t="87495" x="2908300" y="4813300"/>
          <p14:tracePt t="87511" x="2984500" y="4813300"/>
          <p14:tracePt t="87528" x="3054350" y="4813300"/>
          <p14:tracePt t="87545" x="3143250" y="4813300"/>
          <p14:tracePt t="87561" x="3238500" y="4813300"/>
          <p14:tracePt t="87578" x="3359150" y="4813300"/>
          <p14:tracePt t="87595" x="3587750" y="4813300"/>
          <p14:tracePt t="87611" x="3797300" y="4813300"/>
          <p14:tracePt t="87628" x="4025900" y="4813300"/>
          <p14:tracePt t="87644" x="4267200" y="4813300"/>
          <p14:tracePt t="87661" x="4438650" y="4813300"/>
          <p14:tracePt t="87678" x="4565650" y="4813300"/>
          <p14:tracePt t="87695" x="4610100" y="4813300"/>
          <p14:tracePt t="87711" x="4641850" y="4813300"/>
          <p14:tracePt t="87728" x="4654550" y="4813300"/>
          <p14:tracePt t="87745" x="4686300" y="4813300"/>
          <p14:tracePt t="87761" x="4730750" y="4813300"/>
          <p14:tracePt t="87778" x="4800600" y="4813300"/>
          <p14:tracePt t="87795" x="4946650" y="4813300"/>
          <p14:tracePt t="87811" x="5067300" y="4813300"/>
          <p14:tracePt t="87828" x="5257800" y="4813300"/>
          <p14:tracePt t="87845" x="5486400" y="4787900"/>
          <p14:tracePt t="87861" x="5638800" y="4749800"/>
          <p14:tracePt t="87878" x="5797550" y="4737100"/>
          <p14:tracePt t="87895" x="5880100" y="4724400"/>
          <p14:tracePt t="87911" x="5918200" y="4718050"/>
          <p14:tracePt t="87928" x="5956300" y="4718050"/>
          <p14:tracePt t="87945" x="6007100" y="4699000"/>
          <p14:tracePt t="87961" x="6057900" y="4699000"/>
          <p14:tracePt t="87978" x="6153150" y="4699000"/>
          <p14:tracePt t="87995" x="6299200" y="4686300"/>
          <p14:tracePt t="88011" x="6388100" y="4686300"/>
          <p14:tracePt t="88028" x="6470650" y="4686300"/>
          <p14:tracePt t="88045" x="6559550" y="4686300"/>
          <p14:tracePt t="88061" x="6604000" y="4686300"/>
          <p14:tracePt t="88078" x="6629400" y="4679950"/>
          <p14:tracePt t="88095" x="6642100" y="4679950"/>
          <p14:tracePt t="88111" x="6661150" y="4667250"/>
          <p14:tracePt t="88128" x="6673850" y="4667250"/>
          <p14:tracePt t="88145" x="6699250" y="4667250"/>
          <p14:tracePt t="88161" x="6711950" y="4667250"/>
          <p14:tracePt t="88178" x="6718300" y="4667250"/>
          <p14:tracePt t="88555" x="6724650" y="4667250"/>
          <p14:tracePt t="88579" x="6731000" y="4673600"/>
          <p14:tracePt t="88667" x="6731000" y="4679950"/>
          <p14:tracePt t="88675" x="6731000" y="4692650"/>
          <p14:tracePt t="88683" x="6692900" y="4718050"/>
          <p14:tracePt t="88695" x="6629400" y="4737100"/>
          <p14:tracePt t="88711" x="6432550" y="4806950"/>
          <p14:tracePt t="88728" x="6216650" y="4845050"/>
          <p14:tracePt t="88745" x="5969000" y="4902200"/>
          <p14:tracePt t="88761" x="5772150" y="4940300"/>
          <p14:tracePt t="88778" x="5575300" y="4965700"/>
          <p14:tracePt t="88795" x="5391150" y="5003800"/>
          <p14:tracePt t="88812" x="5283200" y="5003800"/>
          <p14:tracePt t="88828" x="5137150" y="5016500"/>
          <p14:tracePt t="88845" x="4997450" y="5016500"/>
          <p14:tracePt t="88861" x="4806950" y="5016500"/>
          <p14:tracePt t="88878" x="4565650" y="5016500"/>
          <p14:tracePt t="88895" x="4318000" y="5016500"/>
          <p14:tracePt t="88912" x="4127500" y="5016500"/>
          <p14:tracePt t="88928" x="4013200" y="5016500"/>
          <p14:tracePt t="88945" x="3949700" y="5016500"/>
          <p14:tracePt t="88962" x="3930650" y="5016500"/>
          <p14:tracePt t="88978" x="3898900" y="5016500"/>
          <p14:tracePt t="88995" x="3886200" y="5016500"/>
          <p14:tracePt t="89019" x="3860800" y="5010150"/>
          <p14:tracePt t="89051" x="3841750" y="5003800"/>
          <p14:tracePt t="89059" x="3835400" y="4997450"/>
          <p14:tracePt t="89067" x="3816350" y="4984750"/>
          <p14:tracePt t="89078" x="3810000" y="4978400"/>
          <p14:tracePt t="89095" x="3765550" y="4953000"/>
          <p14:tracePt t="89112" x="3708400" y="4921250"/>
          <p14:tracePt t="89128" x="3625850" y="4914900"/>
          <p14:tracePt t="89145" x="3517900" y="4902200"/>
          <p14:tracePt t="89162" x="3409950" y="4902200"/>
          <p14:tracePt t="89178" x="3321050" y="4902200"/>
          <p14:tracePt t="89195" x="3213100" y="4902200"/>
          <p14:tracePt t="89212" x="3168650" y="4902200"/>
          <p14:tracePt t="89228" x="3111500" y="4902200"/>
          <p14:tracePt t="89245" x="3067050" y="4908550"/>
          <p14:tracePt t="89262" x="3028950" y="4914900"/>
          <p14:tracePt t="89278" x="2971800" y="4921250"/>
          <p14:tracePt t="89295" x="2876550" y="4946650"/>
          <p14:tracePt t="89312" x="2819400" y="4953000"/>
          <p14:tracePt t="89328" x="2774950" y="4965700"/>
          <p14:tracePt t="89345" x="2749550" y="4972050"/>
          <p14:tracePt t="89362" x="2743200" y="4972050"/>
          <p14:tracePt t="89627" x="2749550" y="4972050"/>
          <p14:tracePt t="89635" x="2787650" y="4972050"/>
          <p14:tracePt t="89645" x="2825750" y="4972050"/>
          <p14:tracePt t="89662" x="2908300" y="4972050"/>
          <p14:tracePt t="89678" x="2997200" y="4972050"/>
          <p14:tracePt t="89695" x="3041650" y="4972050"/>
          <p14:tracePt t="89712" x="3048000" y="4972050"/>
          <p14:tracePt t="89728" x="3067050" y="4972050"/>
          <p14:tracePt t="89747" x="3073400" y="4972050"/>
          <p14:tracePt t="89771" x="3079750" y="4972050"/>
          <p14:tracePt t="89787" x="3086100" y="4972050"/>
          <p14:tracePt t="89803" x="3105150" y="4972050"/>
          <p14:tracePt t="89827" x="3111500" y="4972050"/>
          <p14:tracePt t="89843" x="3117850" y="4972050"/>
          <p14:tracePt t="89923" x="3124200" y="4972050"/>
          <p14:tracePt t="90188" x="3124200" y="4978400"/>
          <p14:tracePt t="90204" x="3124200" y="4997450"/>
          <p14:tracePt t="90219" x="3124200" y="5003800"/>
          <p14:tracePt t="90235" x="3124200" y="5010150"/>
          <p14:tracePt t="90276" x="3124200" y="5016500"/>
          <p14:tracePt t="90396" x="3130550" y="5022850"/>
          <p14:tracePt t="90403" x="3143250" y="5041900"/>
          <p14:tracePt t="90412" x="3149600" y="5048250"/>
          <p14:tracePt t="90428" x="3181350" y="5086350"/>
          <p14:tracePt t="90445" x="3206750" y="5099050"/>
          <p14:tracePt t="90462" x="3213100" y="5111750"/>
          <p14:tracePt t="90479" x="3232150" y="5130800"/>
          <p14:tracePt t="90508" x="3238500" y="5137150"/>
          <p14:tracePt t="90532" x="3244850" y="5137150"/>
          <p14:tracePt t="90540" x="3263900" y="5137150"/>
          <p14:tracePt t="90556" x="3270250" y="5137150"/>
          <p14:tracePt t="90572" x="3276600" y="5137150"/>
          <p14:tracePt t="90580" x="3282950" y="5137150"/>
          <p14:tracePt t="90595" x="3308350" y="5137150"/>
          <p14:tracePt t="90612" x="3346450" y="5143500"/>
          <p14:tracePt t="90629" x="3365500" y="5143500"/>
          <p14:tracePt t="90645" x="3397250" y="5143500"/>
          <p14:tracePt t="90662" x="3416300" y="5143500"/>
          <p14:tracePt t="90679" x="3435350" y="5143500"/>
          <p14:tracePt t="90695" x="3441700" y="5143500"/>
          <p14:tracePt t="90712" x="3467100" y="5143500"/>
          <p14:tracePt t="90729" x="3479800" y="5143500"/>
          <p14:tracePt t="90745" x="3498850" y="5143500"/>
          <p14:tracePt t="90762" x="3536950" y="5143500"/>
          <p14:tracePt t="90779" x="3549650" y="5143500"/>
          <p14:tracePt t="90795" x="3575050" y="5143500"/>
          <p14:tracePt t="90812" x="3581400" y="5143500"/>
          <p14:tracePt t="90829" x="3587750" y="5143500"/>
          <p14:tracePt t="90845" x="3594100" y="5143500"/>
          <p14:tracePt t="90862" x="3613150" y="5143500"/>
          <p14:tracePt t="90879" x="3619500" y="5143500"/>
          <p14:tracePt t="90895" x="3638550" y="5130800"/>
          <p14:tracePt t="90912" x="3663950" y="5111750"/>
          <p14:tracePt t="90929" x="3714750" y="5086350"/>
          <p14:tracePt t="90945" x="3746500" y="5060950"/>
          <p14:tracePt t="90962" x="3784600" y="5029200"/>
          <p14:tracePt t="90979" x="3803650" y="5010150"/>
          <p14:tracePt t="90995" x="3841750" y="4984750"/>
          <p14:tracePt t="91012" x="3848100" y="4978400"/>
          <p14:tracePt t="91029" x="3867150" y="4953000"/>
          <p14:tracePt t="91052" x="3879850" y="4946650"/>
          <p14:tracePt t="91062" x="3886200" y="4921250"/>
          <p14:tracePt t="91079" x="3886200" y="4914900"/>
          <p14:tracePt t="91095" x="3892550" y="4902200"/>
          <p14:tracePt t="91112" x="3892550" y="4883150"/>
          <p14:tracePt t="91129" x="3911600" y="4864100"/>
          <p14:tracePt t="91145" x="3911600" y="4845050"/>
          <p14:tracePt t="91162" x="3911600" y="4832350"/>
          <p14:tracePt t="91179" x="3911600" y="4806950"/>
          <p14:tracePt t="91195" x="3911600" y="4787900"/>
          <p14:tracePt t="91212" x="3911600" y="4775200"/>
          <p14:tracePt t="91229" x="3911600" y="4762500"/>
          <p14:tracePt t="91245" x="3911600" y="4730750"/>
          <p14:tracePt t="91262" x="3911600" y="4718050"/>
          <p14:tracePt t="91279" x="3892550" y="4686300"/>
          <p14:tracePt t="91295" x="3867150" y="4648200"/>
          <p14:tracePt t="91312" x="3860800" y="4622800"/>
          <p14:tracePt t="91329" x="3848100" y="4591050"/>
          <p14:tracePt t="91345" x="3829050" y="4572000"/>
          <p14:tracePt t="91362" x="3822700" y="4565650"/>
          <p14:tracePt t="91379" x="3816350" y="4559300"/>
          <p14:tracePt t="91396" x="3810000" y="4552950"/>
          <p14:tracePt t="91412" x="3803650" y="4546600"/>
          <p14:tracePt t="91429" x="3784600" y="4533900"/>
          <p14:tracePt t="91445" x="3765550" y="4533900"/>
          <p14:tracePt t="91462" x="3733800" y="4514850"/>
          <p14:tracePt t="91479" x="3702050" y="4514850"/>
          <p14:tracePt t="91495" x="3676650" y="4508500"/>
          <p14:tracePt t="91512" x="3663950" y="4508500"/>
          <p14:tracePt t="91529" x="3638550" y="4489450"/>
          <p14:tracePt t="91546" x="3613150" y="4476750"/>
          <p14:tracePt t="91562" x="3594100" y="4476750"/>
          <p14:tracePt t="91579" x="3581400" y="4476750"/>
          <p14:tracePt t="91596" x="3543300" y="4476750"/>
          <p14:tracePt t="91612" x="3498850" y="4476750"/>
          <p14:tracePt t="91629" x="3454400" y="4476750"/>
          <p14:tracePt t="91645" x="3397250" y="4476750"/>
          <p14:tracePt t="91662" x="3333750" y="4476750"/>
          <p14:tracePt t="91679" x="3289300" y="4476750"/>
          <p14:tracePt t="91695" x="3244850" y="4476750"/>
          <p14:tracePt t="91712" x="3187700" y="4476750"/>
          <p14:tracePt t="91729" x="3155950" y="4476750"/>
          <p14:tracePt t="91745" x="3143250" y="4476750"/>
          <p14:tracePt t="91762" x="3117850" y="4483100"/>
          <p14:tracePt t="91779" x="3111500" y="4483100"/>
          <p14:tracePt t="91796" x="3079750" y="4495800"/>
          <p14:tracePt t="91812" x="3060700" y="4508500"/>
          <p14:tracePt t="91829" x="3054350" y="4514850"/>
          <p14:tracePt t="91845" x="3041650" y="4546600"/>
          <p14:tracePt t="91862" x="3022600" y="4565650"/>
          <p14:tracePt t="91879" x="3009900" y="4578350"/>
          <p14:tracePt t="91896" x="3003550" y="4603750"/>
          <p14:tracePt t="91912" x="3003550" y="4635500"/>
          <p14:tracePt t="91929" x="3003550" y="4673600"/>
          <p14:tracePt t="91946" x="3003550" y="4686300"/>
          <p14:tracePt t="91962" x="3003550" y="4718050"/>
          <p14:tracePt t="91979" x="3003550" y="4743450"/>
          <p14:tracePt t="91996" x="3003550" y="4762500"/>
          <p14:tracePt t="92012" x="3022600" y="4781550"/>
          <p14:tracePt t="92029" x="3028950" y="4800600"/>
          <p14:tracePt t="92052" x="3041650" y="4806950"/>
          <p14:tracePt t="92068" x="3054350" y="4806950"/>
          <p14:tracePt t="92079" x="3073400" y="4813300"/>
          <p14:tracePt t="92096" x="3098800" y="4832350"/>
          <p14:tracePt t="92112" x="3117850" y="4845050"/>
          <p14:tracePt t="92129" x="3175000" y="4876800"/>
          <p14:tracePt t="92146" x="3200400" y="4883150"/>
          <p14:tracePt t="92162" x="3238500" y="4895850"/>
          <p14:tracePt t="92179" x="3270250" y="4921250"/>
          <p14:tracePt t="92196" x="3314700" y="4927600"/>
          <p14:tracePt t="92212" x="3333750" y="4946650"/>
          <p14:tracePt t="92229" x="3359150" y="4946650"/>
          <p14:tracePt t="92246" x="3371850" y="4946650"/>
          <p14:tracePt t="92262" x="3416300" y="4946650"/>
          <p14:tracePt t="92279" x="3448050" y="4946650"/>
          <p14:tracePt t="92296" x="3505200" y="4946650"/>
          <p14:tracePt t="92312" x="3575050" y="4946650"/>
          <p14:tracePt t="92329" x="3625850" y="4946650"/>
          <p14:tracePt t="92346" x="3670300" y="4946650"/>
          <p14:tracePt t="92362" x="3727450" y="4946650"/>
          <p14:tracePt t="92379" x="3771900" y="4946650"/>
          <p14:tracePt t="92396" x="3822700" y="4921250"/>
          <p14:tracePt t="92412" x="3841750" y="4921250"/>
          <p14:tracePt t="92429" x="3848100" y="4914900"/>
          <p14:tracePt t="92446" x="3873500" y="4902200"/>
          <p14:tracePt t="92462" x="3886200" y="4902200"/>
          <p14:tracePt t="92479" x="3898900" y="4883150"/>
          <p14:tracePt t="92496" x="3917950" y="4883150"/>
          <p14:tracePt t="92512" x="3924300" y="4876800"/>
          <p14:tracePt t="92529" x="3937000" y="4870450"/>
          <p14:tracePt t="92546" x="3949700" y="4864100"/>
          <p14:tracePt t="92562" x="3962400" y="4857750"/>
          <p14:tracePt t="92579" x="3968750" y="4851400"/>
          <p14:tracePt t="92596" x="3975100" y="4838700"/>
          <p14:tracePt t="92612" x="3975100" y="4806950"/>
          <p14:tracePt t="92629" x="3975100" y="4800600"/>
          <p14:tracePt t="92646" x="3975100" y="4775200"/>
          <p14:tracePt t="92662" x="3975100" y="4768850"/>
          <p14:tracePt t="92679" x="3975100" y="4762500"/>
          <p14:tracePt t="92696" x="3975100" y="4743450"/>
          <p14:tracePt t="92712" x="3975100" y="4730750"/>
          <p14:tracePt t="92729" x="3975100" y="4724400"/>
          <p14:tracePt t="92746" x="3975100" y="4718050"/>
          <p14:tracePt t="93004" x="3968750" y="4692650"/>
          <p14:tracePt t="93012" x="3956050" y="4686300"/>
          <p14:tracePt t="93029" x="3949700" y="4679950"/>
          <p14:tracePt t="93046" x="3943350" y="4667250"/>
          <p14:tracePt t="93063" x="3937000" y="4654550"/>
          <p14:tracePt t="93079" x="3924300" y="4641850"/>
          <p14:tracePt t="93100" x="3911600" y="4635500"/>
          <p14:tracePt t="93112" x="3898900" y="4635500"/>
          <p14:tracePt t="93129" x="3879850" y="4616450"/>
          <p14:tracePt t="93146" x="3873500" y="4610100"/>
          <p14:tracePt t="93162" x="3841750" y="4597400"/>
          <p14:tracePt t="93179" x="3790950" y="4572000"/>
          <p14:tracePt t="93196" x="3721100" y="4552950"/>
          <p14:tracePt t="93212" x="3663950" y="4540250"/>
          <p14:tracePt t="93229" x="3606800" y="4521200"/>
          <p14:tracePt t="93246" x="3549650" y="4521200"/>
          <p14:tracePt t="93263" x="3517900" y="4521200"/>
          <p14:tracePt t="93279" x="3473450" y="4521200"/>
          <p14:tracePt t="93296" x="3441700" y="4521200"/>
          <p14:tracePt t="93313" x="3422650" y="4521200"/>
          <p14:tracePt t="93329" x="3390900" y="4521200"/>
          <p14:tracePt t="93346" x="3371850" y="4521200"/>
          <p14:tracePt t="93363" x="3346450" y="4540250"/>
          <p14:tracePt t="93379" x="3333750" y="4552950"/>
          <p14:tracePt t="93396" x="3302000" y="4578350"/>
          <p14:tracePt t="93413" x="3282950" y="4603750"/>
          <p14:tracePt t="93429" x="3270250" y="4635500"/>
          <p14:tracePt t="93446" x="3257550" y="4667250"/>
          <p14:tracePt t="93463" x="3232150" y="4705350"/>
          <p14:tracePt t="93479" x="3232150" y="4737100"/>
          <p14:tracePt t="93496" x="3225800" y="4762500"/>
          <p14:tracePt t="93513" x="3225800" y="4794250"/>
          <p14:tracePt t="93529" x="3225800" y="4819650"/>
          <p14:tracePt t="93546" x="3225800" y="4851400"/>
          <p14:tracePt t="93563" x="3225800" y="4857750"/>
          <p14:tracePt t="93579" x="3225800" y="4883150"/>
          <p14:tracePt t="93596" x="3225800" y="4889500"/>
          <p14:tracePt t="93620" x="3225800" y="4895850"/>
          <p14:tracePt t="93644" x="3232150" y="4914900"/>
          <p14:tracePt t="93660" x="3244850" y="4933950"/>
          <p14:tracePt t="93676" x="3251200" y="4940300"/>
          <p14:tracePt t="93684" x="3257550" y="4959350"/>
          <p14:tracePt t="93696" x="3276600" y="4972050"/>
          <p14:tracePt t="93713" x="3282950" y="4984750"/>
          <p14:tracePt t="93729" x="3289300" y="4991100"/>
          <p14:tracePt t="93746" x="3333750" y="5010150"/>
          <p14:tracePt t="93763" x="3352800" y="5016500"/>
          <p14:tracePt t="93779" x="3371850" y="5029200"/>
          <p14:tracePt t="93796" x="3422650" y="5054600"/>
          <p14:tracePt t="93813" x="3479800" y="5073650"/>
          <p14:tracePt t="93829" x="3511550" y="5073650"/>
          <p14:tracePt t="93846" x="3575050" y="5099050"/>
          <p14:tracePt t="93863" x="3606800" y="5118100"/>
          <p14:tracePt t="93879" x="3632200" y="5124450"/>
          <p14:tracePt t="93896" x="3644900" y="5124450"/>
          <p14:tracePt t="93913" x="3670300" y="5124450"/>
          <p14:tracePt t="93929" x="3689350" y="5124450"/>
          <p14:tracePt t="93946" x="3708400" y="5124450"/>
          <p14:tracePt t="93963" x="3727450" y="5124450"/>
          <p14:tracePt t="93979" x="3759200" y="5124450"/>
          <p14:tracePt t="93996" x="3810000" y="5118100"/>
          <p14:tracePt t="94013" x="3841750" y="5099050"/>
          <p14:tracePt t="94029" x="3867150" y="5092700"/>
          <p14:tracePt t="94046" x="3892550" y="5092700"/>
          <p14:tracePt t="94063" x="3937000" y="5080000"/>
          <p14:tracePt t="94079" x="3987800" y="5054600"/>
          <p14:tracePt t="94096" x="4057650" y="5048250"/>
          <p14:tracePt t="94113" x="4114800" y="5035550"/>
          <p14:tracePt t="94129" x="4184650" y="5016500"/>
          <p14:tracePt t="94146" x="4260850" y="5016500"/>
          <p14:tracePt t="94163" x="4356100" y="5016500"/>
          <p14:tracePt t="94179" x="4445000" y="5016500"/>
          <p14:tracePt t="94196" x="4603750" y="5016500"/>
          <p14:tracePt t="94213" x="4699000" y="5016500"/>
          <p14:tracePt t="94229" x="4775200" y="5003800"/>
          <p14:tracePt t="94246" x="4819650" y="5003800"/>
          <p14:tracePt t="94263" x="4876800" y="5003800"/>
          <p14:tracePt t="94279" x="4908550" y="5003800"/>
          <p14:tracePt t="94296" x="4953000" y="4997450"/>
          <p14:tracePt t="94313" x="4991100" y="4997450"/>
          <p14:tracePt t="94329" x="5035550" y="4991100"/>
          <p14:tracePt t="94346" x="5086350" y="4991100"/>
          <p14:tracePt t="94363" x="5130800" y="4991100"/>
          <p14:tracePt t="94380" x="5187950" y="4991100"/>
          <p14:tracePt t="94396" x="5283200" y="4991100"/>
          <p14:tracePt t="94413" x="5372100" y="4991100"/>
          <p14:tracePt t="94429" x="5454650" y="4991100"/>
          <p14:tracePt t="94446" x="5505450" y="4991100"/>
          <p14:tracePt t="94463" x="5562600" y="4991100"/>
          <p14:tracePt t="94479" x="5607050" y="4991100"/>
          <p14:tracePt t="94496" x="5651500" y="4972050"/>
          <p14:tracePt t="94513" x="5683250" y="4959350"/>
          <p14:tracePt t="94529" x="5695950" y="4953000"/>
          <p14:tracePt t="94546" x="5721350" y="4953000"/>
          <p14:tracePt t="94563" x="5753100" y="4953000"/>
          <p14:tracePt t="94579" x="5778500" y="4953000"/>
          <p14:tracePt t="94596" x="5816600" y="4953000"/>
          <p14:tracePt t="94613" x="5854700" y="4953000"/>
          <p14:tracePt t="94629" x="5892800" y="4953000"/>
          <p14:tracePt t="94646" x="5924550" y="4953000"/>
          <p14:tracePt t="94663" x="5994400" y="4940300"/>
          <p14:tracePt t="94679" x="6045200" y="4927600"/>
          <p14:tracePt t="94696" x="6121400" y="4927600"/>
          <p14:tracePt t="94713" x="6191250" y="4914900"/>
          <p14:tracePt t="94729" x="6223000" y="4914900"/>
          <p14:tracePt t="94746" x="6267450" y="4914900"/>
          <p14:tracePt t="94763" x="6299200" y="4914900"/>
          <p14:tracePt t="94780" x="6330950" y="4914900"/>
          <p14:tracePt t="94796" x="6369050" y="4908550"/>
          <p14:tracePt t="94813" x="6394450" y="4908550"/>
          <p14:tracePt t="94830" x="6438900" y="4895850"/>
          <p14:tracePt t="94846" x="6470650" y="4895850"/>
          <p14:tracePt t="94863" x="6502400" y="4895850"/>
          <p14:tracePt t="94880" x="6540500" y="4895850"/>
          <p14:tracePt t="94896" x="6559550" y="4895850"/>
          <p14:tracePt t="94913" x="6591300" y="4895850"/>
          <p14:tracePt t="94930" x="6616700" y="4895850"/>
          <p14:tracePt t="94946" x="6629400" y="4895850"/>
          <p14:tracePt t="94963" x="6642100" y="4895850"/>
          <p14:tracePt t="95221" x="6654800" y="4902200"/>
          <p14:tracePt t="95237" x="6661150" y="4908550"/>
          <p14:tracePt t="95246" x="6673850" y="4921250"/>
          <p14:tracePt t="95263" x="6686550" y="4940300"/>
          <p14:tracePt t="95280" x="6711950" y="4953000"/>
          <p14:tracePt t="95296" x="6750050" y="4965700"/>
          <p14:tracePt t="95313" x="6845300" y="4965700"/>
          <p14:tracePt t="95330" x="6997700" y="4965700"/>
          <p14:tracePt t="95346" x="7226300" y="4965700"/>
          <p14:tracePt t="95363" x="7423150" y="4946650"/>
          <p14:tracePt t="95380" x="7569200" y="4921250"/>
          <p14:tracePt t="95396" x="7785100" y="4895850"/>
          <p14:tracePt t="95413" x="7880350" y="4883150"/>
          <p14:tracePt t="95430" x="7937500" y="4870450"/>
          <p14:tracePt t="95446" x="7956550" y="4870450"/>
          <p14:tracePt t="95463" x="7975600" y="4870450"/>
          <p14:tracePt t="95480" x="7981950" y="4870450"/>
          <p14:tracePt t="95496" x="7988300" y="4870450"/>
          <p14:tracePt t="95513" x="8007350" y="4870450"/>
          <p14:tracePt t="95530" x="8013700" y="4870450"/>
          <p14:tracePt t="95549" x="8020050" y="4870450"/>
          <p14:tracePt t="95565" x="8026400" y="4870450"/>
          <p14:tracePt t="95580" x="8045450" y="4870450"/>
          <p14:tracePt t="95597" x="8070850" y="4870450"/>
          <p14:tracePt t="95613" x="8108950" y="4870450"/>
          <p14:tracePt t="95630" x="8140700" y="4870450"/>
          <p14:tracePt t="95646" x="8191500" y="4870450"/>
          <p14:tracePt t="95663" x="8235950" y="4870450"/>
          <p14:tracePt t="95680" x="8261350" y="4870450"/>
          <p14:tracePt t="95749" x="8267700" y="4864100"/>
          <p14:tracePt t="95757" x="8267700" y="4857750"/>
          <p14:tracePt t="95781" x="8267700" y="4851400"/>
          <p14:tracePt t="95789" x="8267700" y="4845050"/>
          <p14:tracePt t="95797" x="8267700" y="4838700"/>
          <p14:tracePt t="95813" x="8267700" y="4819650"/>
          <p14:tracePt t="95830" x="8267700" y="4775200"/>
          <p14:tracePt t="95846" x="8293100" y="4718050"/>
          <p14:tracePt t="95863" x="8350250" y="4686300"/>
          <p14:tracePt t="95880" x="8401050" y="4648200"/>
          <p14:tracePt t="95896" x="8445500" y="4610100"/>
          <p14:tracePt t="95913" x="8470900" y="4578350"/>
          <p14:tracePt t="96061" x="8470900" y="4572000"/>
          <p14:tracePt t="96085" x="8458200" y="4552950"/>
          <p14:tracePt t="96117" x="8451850" y="4533900"/>
          <p14:tracePt t="96141" x="8451850" y="4527550"/>
          <p14:tracePt t="96165" x="8451850" y="4521200"/>
          <p14:tracePt t="96221" x="8445500" y="4514850"/>
          <p14:tracePt t="96245" x="8407400" y="4514850"/>
          <p14:tracePt t="96253" x="8369300" y="4514850"/>
          <p14:tracePt t="96263" x="8318500" y="4514850"/>
          <p14:tracePt t="96280" x="8185150" y="4572000"/>
          <p14:tracePt t="96296" x="8013700" y="4673600"/>
          <p14:tracePt t="96313" x="7874000" y="4762500"/>
          <p14:tracePt t="96330" x="7766050" y="4819650"/>
          <p14:tracePt t="96347" x="7651750" y="4883150"/>
          <p14:tracePt t="96363" x="7531100" y="4940300"/>
          <p14:tracePt t="96380" x="7378700" y="4991100"/>
          <p14:tracePt t="96397" x="7213600" y="5016500"/>
          <p14:tracePt t="96413" x="7150100" y="5016500"/>
          <p14:tracePt t="96430" x="7131050" y="5016500"/>
          <p14:tracePt t="96447" x="7118350" y="5016500"/>
          <p14:tracePt t="96485" x="7112000" y="5016500"/>
          <p14:tracePt t="96517" x="7099300" y="5010150"/>
          <p14:tracePt t="96549" x="7080250" y="4991100"/>
          <p14:tracePt t="96605" x="7080250" y="4984750"/>
          <p14:tracePt t="96629" x="7080250" y="4978400"/>
          <p14:tracePt t="96645" x="7080250" y="4972050"/>
          <p14:tracePt t="96653" x="7086600" y="4972050"/>
          <p14:tracePt t="96663" x="7137400" y="4953000"/>
          <p14:tracePt t="96680" x="7213600" y="4940300"/>
          <p14:tracePt t="96697" x="7359650" y="4927600"/>
          <p14:tracePt t="96713" x="7543800" y="4889500"/>
          <p14:tracePt t="96730" x="7664450" y="4876800"/>
          <p14:tracePt t="96747" x="7778750" y="4870450"/>
          <p14:tracePt t="96763" x="7861300" y="4838700"/>
          <p14:tracePt t="96780" x="7905750" y="4826000"/>
          <p14:tracePt t="96797" x="7956550" y="4806950"/>
          <p14:tracePt t="96813" x="7994650" y="4794250"/>
          <p14:tracePt t="96830" x="8007350" y="4787900"/>
          <p14:tracePt t="96847" x="8013700" y="4775200"/>
          <p14:tracePt t="96901" x="8013700" y="4762500"/>
          <p14:tracePt t="96909" x="8013700" y="4743450"/>
          <p14:tracePt t="96917" x="8013700" y="4730750"/>
          <p14:tracePt t="96930" x="8001000" y="4699000"/>
          <p14:tracePt t="96947" x="7988300" y="4667250"/>
          <p14:tracePt t="96963" x="7975600" y="4622800"/>
          <p14:tracePt t="96980" x="7975600" y="4565650"/>
          <p14:tracePt t="96997" x="8020050" y="4406900"/>
          <p14:tracePt t="97013" x="8134350" y="4260850"/>
          <p14:tracePt t="97030" x="8235950" y="4108450"/>
          <p14:tracePt t="97047" x="8324850" y="3981450"/>
          <p14:tracePt t="97063" x="8343900" y="3917950"/>
          <p14:tracePt t="97080" x="8343900" y="3879850"/>
          <p14:tracePt t="97097" x="8343900" y="3835400"/>
          <p14:tracePt t="97113" x="8343900" y="3822700"/>
          <p14:tracePt t="97130" x="8343900" y="3797300"/>
          <p14:tracePt t="97147" x="8331200" y="3784600"/>
          <p14:tracePt t="97163" x="8318500" y="3759200"/>
          <p14:tracePt t="97180" x="8312150" y="3752850"/>
          <p14:tracePt t="97197" x="8286750" y="3721100"/>
          <p14:tracePt t="97213" x="8267700" y="3702050"/>
          <p14:tracePt t="97230" x="8267700" y="3689350"/>
          <p14:tracePt t="97247" x="8261350" y="3670300"/>
          <p14:tracePt t="97263" x="8255000" y="3663950"/>
          <p14:tracePt t="97341" x="8248650" y="3663950"/>
          <p14:tracePt t="97349" x="8242300" y="3657600"/>
          <p14:tracePt t="97363" x="8223250" y="3638550"/>
          <p14:tracePt t="97380" x="8216900" y="3632200"/>
          <p14:tracePt t="97397" x="8172450" y="3581400"/>
          <p14:tracePt t="97413" x="8121650" y="3530600"/>
          <p14:tracePt t="97430" x="8108950" y="3505200"/>
          <p14:tracePt t="97447" x="8077200" y="3441700"/>
          <p14:tracePt t="97463" x="8058150" y="3403600"/>
          <p14:tracePt t="97480" x="8058150" y="3397250"/>
          <p14:tracePt t="97497" x="8051800" y="3352800"/>
          <p14:tracePt t="97513" x="8051800" y="3308350"/>
          <p14:tracePt t="97530" x="8051800" y="3225800"/>
          <p14:tracePt t="97547" x="8083550" y="3098800"/>
          <p14:tracePt t="97563" x="8216900" y="2921000"/>
          <p14:tracePt t="97580" x="8324850" y="2768600"/>
          <p14:tracePt t="97597" x="8426450" y="2597150"/>
          <p14:tracePt t="97597" x="8445500" y="2565400"/>
          <p14:tracePt t="97613" x="8477250" y="2495550"/>
          <p14:tracePt t="97630" x="8477250" y="2451100"/>
          <p14:tracePt t="97647" x="8477250" y="2406650"/>
          <p14:tracePt t="97664" x="8477250" y="2374900"/>
          <p14:tracePt t="97680" x="8477250" y="2336800"/>
          <p14:tracePt t="97697" x="8477250" y="2305050"/>
          <p14:tracePt t="97714" x="8477250" y="2286000"/>
          <p14:tracePt t="97730" x="8477250" y="2247900"/>
          <p14:tracePt t="97747" x="8477250" y="2222500"/>
          <p14:tracePt t="97764" x="8477250" y="2203450"/>
          <p14:tracePt t="97780" x="8477250" y="2190750"/>
          <p14:tracePt t="97925" x="8477250" y="2197100"/>
          <p14:tracePt t="97941" x="8470900" y="2209800"/>
          <p14:tracePt t="97949" x="8470900" y="2216150"/>
          <p14:tracePt t="97964" x="8464550" y="2222500"/>
          <p14:tracePt t="97980" x="8451850" y="2241550"/>
          <p14:tracePt t="97997" x="8439150" y="2254250"/>
          <p14:tracePt t="98029" x="8439150" y="2266950"/>
          <p14:tracePt t="98133" x="8432800" y="2273300"/>
          <p14:tracePt t="98149" x="8426450" y="2273300"/>
          <p14:tracePt t="98165" x="8401050" y="2266950"/>
          <p14:tracePt t="98173" x="8394700" y="2260600"/>
          <p14:tracePt t="98189" x="8382000" y="2254250"/>
          <p14:tracePt t="98205" x="8369300" y="2247900"/>
          <p14:tracePt t="98214" x="8350250" y="2228850"/>
          <p14:tracePt t="98230" x="8331200" y="2216150"/>
          <p14:tracePt t="98247" x="8299450" y="2203450"/>
          <p14:tracePt t="98264" x="8255000" y="2178050"/>
          <p14:tracePt t="98280" x="8242300" y="2165350"/>
          <p14:tracePt t="98297" x="8210550" y="2133600"/>
          <p14:tracePt t="98314" x="8191500" y="2120900"/>
          <p14:tracePt t="98330" x="8166100" y="2089150"/>
          <p14:tracePt t="98347" x="8147050" y="2070100"/>
          <p14:tracePt t="98364" x="8134350" y="2051050"/>
          <p14:tracePt t="98381" x="8102600" y="2006600"/>
          <p14:tracePt t="98382" x="8083550" y="1987550"/>
          <p14:tracePt t="98397" x="8032750" y="1949450"/>
          <p14:tracePt t="98414" x="7937500" y="1917700"/>
          <p14:tracePt t="98430" x="7823200" y="1898650"/>
          <p14:tracePt t="98447" x="7715250" y="1885950"/>
          <p14:tracePt t="98464" x="7569200" y="1860550"/>
          <p14:tracePt t="98480" x="7423150" y="1847850"/>
          <p14:tracePt t="98497" x="7277100" y="1822450"/>
          <p14:tracePt t="98514" x="7181850" y="1797050"/>
          <p14:tracePt t="98530" x="7099300" y="1790700"/>
          <p14:tracePt t="98547" x="7054850" y="1778000"/>
          <p14:tracePt t="98564" x="7029450" y="1771650"/>
          <p14:tracePt t="98580" x="6978650" y="1752600"/>
          <p14:tracePt t="98597" x="6896100" y="1727200"/>
          <p14:tracePt t="98614" x="6838950" y="1727200"/>
          <p14:tracePt t="98630" x="6781800" y="1727200"/>
          <p14:tracePt t="98647" x="6724650" y="1727200"/>
          <p14:tracePt t="98664" x="6680200" y="1727200"/>
          <p14:tracePt t="98680" x="6635750" y="1708150"/>
          <p14:tracePt t="98697" x="6623050" y="1701800"/>
          <p14:tracePt t="98714" x="6597650" y="1689100"/>
          <p14:tracePt t="98813" x="6591300" y="1695450"/>
          <p14:tracePt t="98829" x="6591300" y="1701800"/>
          <p14:tracePt t="98949" x="6591300" y="1708150"/>
          <p14:tracePt t="99102" x="6591300" y="1714500"/>
          <p14:tracePt t="99174" x="6578600" y="1720850"/>
          <p14:tracePt t="99190" x="6578600" y="1727200"/>
          <p14:tracePt t="99198" x="6572250" y="1739900"/>
          <p14:tracePt t="99222" x="6565900" y="1752600"/>
          <p14:tracePt t="99246" x="6559550" y="1758950"/>
          <p14:tracePt t="99398" x="6553200" y="1758950"/>
          <p14:tracePt t="99430" x="6534150" y="1771650"/>
          <p14:tracePt t="99446" x="6527800" y="1778000"/>
          <p14:tracePt t="99454" x="6521450" y="1784350"/>
          <p14:tracePt t="99478" x="6515100" y="1790700"/>
          <p14:tracePt t="99486" x="6502400" y="1797050"/>
          <p14:tracePt t="99497" x="6496050" y="1803400"/>
          <p14:tracePt t="99518" x="6496050" y="1816100"/>
          <p14:tracePt t="99550" x="6496050" y="1822450"/>
          <p14:tracePt t="99782" x="6496050" y="1828800"/>
          <p14:tracePt t="99982" x="6489700" y="1835150"/>
          <p14:tracePt t="100006" x="6477000" y="1835150"/>
          <p14:tracePt t="100014" x="6464300" y="1854200"/>
          <p14:tracePt t="100022" x="6457950" y="1860550"/>
          <p14:tracePt t="100031" x="6457950" y="1866900"/>
          <p14:tracePt t="100047" x="6432550" y="1905000"/>
          <p14:tracePt t="100064" x="6432550" y="1911350"/>
          <p14:tracePt t="100081" x="6426200" y="1936750"/>
          <p14:tracePt t="100097" x="6426200" y="1949450"/>
          <p14:tracePt t="100114" x="6419850" y="1955800"/>
          <p14:tracePt t="100190" x="6400800" y="1955800"/>
          <p14:tracePt t="100198" x="6394450" y="1949450"/>
          <p14:tracePt t="100214" x="6375400" y="1911350"/>
          <p14:tracePt t="100231" x="6362700" y="1879600"/>
          <p14:tracePt t="100247" x="6337300" y="1854200"/>
          <p14:tracePt t="100264" x="6311900" y="1841500"/>
          <p14:tracePt t="100281" x="6286500" y="1816100"/>
          <p14:tracePt t="100298" x="6235700" y="1809750"/>
          <p14:tracePt t="100314" x="6203950" y="1809750"/>
          <p14:tracePt t="100331" x="6146800" y="1809750"/>
          <p14:tracePt t="100347" x="6102350" y="1809750"/>
          <p14:tracePt t="100364" x="6057900" y="1809750"/>
          <p14:tracePt t="100381" x="6000750" y="1822450"/>
          <p14:tracePt t="100398" x="5930900" y="1828800"/>
          <p14:tracePt t="100414" x="5911850" y="1835150"/>
          <p14:tracePt t="100431" x="5905500" y="1835150"/>
          <p14:tracePt t="100447" x="5899150" y="1841500"/>
          <p14:tracePt t="100464" x="5892800" y="1854200"/>
          <p14:tracePt t="100481" x="5886450" y="186055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627" y="365128"/>
            <a:ext cx="8759799" cy="1325563"/>
          </a:xfrm>
        </p:spPr>
        <p:txBody>
          <a:bodyPr/>
          <a:lstStyle/>
          <a:p>
            <a:pPr algn="ctr"/>
            <a:r>
              <a:rPr lang="en-CA" b="1" baseline="30000" dirty="0" smtClean="0"/>
              <a:t>14</a:t>
            </a:r>
            <a:r>
              <a:rPr lang="en-CA" b="1" dirty="0" smtClean="0"/>
              <a:t>C dating method</a:t>
            </a:r>
            <a:endParaRPr lang="en-CA" b="1" dirty="0"/>
          </a:p>
        </p:txBody>
      </p:sp>
      <p:pic>
        <p:nvPicPr>
          <p:cNvPr id="4" name="Picture 3"/>
          <p:cNvPicPr>
            <a:picLocks noChangeAspect="1"/>
          </p:cNvPicPr>
          <p:nvPr/>
        </p:nvPicPr>
        <p:blipFill>
          <a:blip r:embed="rId5"/>
          <a:stretch>
            <a:fillRect/>
          </a:stretch>
        </p:blipFill>
        <p:spPr>
          <a:xfrm>
            <a:off x="933033" y="1495179"/>
            <a:ext cx="7755767" cy="4680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80420478"/>
      </p:ext>
    </p:extLst>
  </p:cSld>
  <p:clrMapOvr>
    <a:masterClrMapping/>
  </p:clrMapOvr>
  <mc:AlternateContent xmlns:mc="http://schemas.openxmlformats.org/markup-compatibility/2006" xmlns:p14="http://schemas.microsoft.com/office/powerpoint/2010/main">
    <mc:Choice Requires="p14">
      <p:transition spd="slow" p14:dur="2000" advTm="68207"/>
    </mc:Choice>
    <mc:Fallback xmlns="">
      <p:transition spd="slow" advTm="68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487" x="5886450" y="1866900"/>
          <p14:tracePt t="1496" x="5886450" y="1885950"/>
          <p14:tracePt t="1503" x="5886450" y="1892300"/>
          <p14:tracePt t="1520" x="5886450" y="1924050"/>
          <p14:tracePt t="1536" x="5892800" y="1943100"/>
          <p14:tracePt t="1575" x="5892800" y="1949450"/>
          <p14:tracePt t="1623" x="5892800" y="1962150"/>
          <p14:tracePt t="1639" x="5892800" y="1974850"/>
          <p14:tracePt t="1655" x="5892800" y="1981200"/>
          <p14:tracePt t="1663" x="5892800" y="1987550"/>
          <p14:tracePt t="1783" x="5892800" y="2000250"/>
          <p14:tracePt t="1791" x="5892800" y="2012950"/>
          <p14:tracePt t="1803" x="5886450" y="2025650"/>
          <p14:tracePt t="1820" x="5784850" y="2082800"/>
          <p14:tracePt t="1836" x="5645150" y="2159000"/>
          <p14:tracePt t="1853" x="5473700" y="2235200"/>
          <p14:tracePt t="1870" x="5276850" y="2317750"/>
          <p14:tracePt t="1886" x="5124450" y="2355850"/>
          <p14:tracePt t="1903" x="4921250" y="2413000"/>
          <p14:tracePt t="1920" x="4806950" y="2438400"/>
          <p14:tracePt t="1936" x="4679950" y="2451100"/>
          <p14:tracePt t="1953" x="4584700" y="2463800"/>
          <p14:tracePt t="1970" x="4483100" y="2463800"/>
          <p14:tracePt t="1986" x="4368800" y="2470150"/>
          <p14:tracePt t="2003" x="4229100" y="2470150"/>
          <p14:tracePt t="2020" x="4127500" y="2470150"/>
          <p14:tracePt t="2036" x="4044950" y="2470150"/>
          <p14:tracePt t="2053" x="3949700" y="2470150"/>
          <p14:tracePt t="2070" x="3892550" y="2438400"/>
          <p14:tracePt t="2086" x="3810000" y="2425700"/>
          <p14:tracePt t="2103" x="3714750" y="2368550"/>
          <p14:tracePt t="2120" x="3663950" y="2343150"/>
          <p14:tracePt t="2136" x="3587750" y="2330450"/>
          <p14:tracePt t="2153" x="3416300" y="2317750"/>
          <p14:tracePt t="2170" x="3092450" y="2317750"/>
          <p14:tracePt t="2186" x="2724150" y="2317750"/>
          <p14:tracePt t="2203" x="2362200" y="2324100"/>
          <p14:tracePt t="2220" x="2051050" y="2368550"/>
          <p14:tracePt t="2236" x="1866900" y="2432050"/>
          <p14:tracePt t="2253" x="1790700" y="2457450"/>
          <p14:tracePt t="2270" x="1752600" y="2482850"/>
          <p14:tracePt t="2286" x="1720850" y="2514600"/>
          <p14:tracePt t="2303" x="1682750" y="2603500"/>
          <p14:tracePt t="2320" x="1657350" y="2686050"/>
          <p14:tracePt t="2336" x="1657350" y="2794000"/>
          <p14:tracePt t="2353" x="1657350" y="2882900"/>
          <p14:tracePt t="2370" x="1657350" y="3022600"/>
          <p14:tracePt t="2386" x="1689100" y="3155950"/>
          <p14:tracePt t="2403" x="1765300" y="3289300"/>
          <p14:tracePt t="2420" x="1841500" y="3409950"/>
          <p14:tracePt t="2436" x="1955800" y="3568700"/>
          <p14:tracePt t="2453" x="2025650" y="3663950"/>
          <p14:tracePt t="2470" x="2089150" y="3733800"/>
          <p14:tracePt t="2486" x="2127250" y="3784600"/>
          <p14:tracePt t="2504" x="2197100" y="3841750"/>
          <p14:tracePt t="2520" x="2203450" y="3854450"/>
          <p14:tracePt t="2536" x="2222500" y="3886200"/>
          <p14:tracePt t="2553" x="2235200" y="3911600"/>
          <p14:tracePt t="2570" x="2260600" y="3937000"/>
          <p14:tracePt t="2586" x="2286000" y="3981450"/>
          <p14:tracePt t="2603" x="2305050" y="4025900"/>
          <p14:tracePt t="2620" x="2330450" y="4070350"/>
          <p14:tracePt t="2636" x="2343150" y="4114800"/>
          <p14:tracePt t="2653" x="2368550" y="4165600"/>
          <p14:tracePt t="2670" x="2406650" y="4235450"/>
          <p14:tracePt t="2687" x="2425700" y="4279900"/>
          <p14:tracePt t="2703" x="2495550" y="4425950"/>
          <p14:tracePt t="2720" x="2533650" y="4552950"/>
          <p14:tracePt t="2736" x="2546350" y="4648200"/>
          <p14:tracePt t="2753" x="2559050" y="4775200"/>
          <p14:tracePt t="2770" x="2565400" y="4851400"/>
          <p14:tracePt t="2786" x="2565400" y="4908550"/>
          <p14:tracePt t="2803" x="2565400" y="4914900"/>
          <p14:tracePt t="2820" x="2565400" y="4921250"/>
          <p14:tracePt t="2856" x="2565400" y="4927600"/>
          <p14:tracePt t="2863" x="2559050" y="4927600"/>
          <p14:tracePt t="2872" x="2533650" y="4908550"/>
          <p14:tracePt t="2887" x="2482850" y="4851400"/>
          <p14:tracePt t="2903" x="2343150" y="4648200"/>
          <p14:tracePt t="2920" x="2222500" y="4457700"/>
          <p14:tracePt t="2937" x="2127250" y="4267200"/>
          <p14:tracePt t="2953" x="2038350" y="4114800"/>
          <p14:tracePt t="2970" x="1974850" y="3994150"/>
          <p14:tracePt t="2987" x="1943100" y="3898900"/>
          <p14:tracePt t="3003" x="1892300" y="3778250"/>
          <p14:tracePt t="3020" x="1835150" y="3644900"/>
          <p14:tracePt t="3037" x="1765300" y="3441700"/>
          <p14:tracePt t="3053" x="1708150" y="3225800"/>
          <p14:tracePt t="3070" x="1644650" y="3009900"/>
          <p14:tracePt t="3087" x="1593850" y="2857500"/>
          <p14:tracePt t="3104" x="1562100" y="2692400"/>
          <p14:tracePt t="3120" x="1530350" y="2628900"/>
          <p14:tracePt t="3137" x="1530350" y="2552700"/>
          <p14:tracePt t="3153" x="1524000" y="2508250"/>
          <p14:tracePt t="3170" x="1524000" y="2463800"/>
          <p14:tracePt t="3187" x="1511300" y="2419350"/>
          <p14:tracePt t="3203" x="1511300" y="2393950"/>
          <p14:tracePt t="3220" x="1492250" y="2349500"/>
          <p14:tracePt t="3237" x="1485900" y="2305050"/>
          <p14:tracePt t="3253" x="1473200" y="2260600"/>
          <p14:tracePt t="3270" x="1466850" y="2228850"/>
          <p14:tracePt t="3287" x="1447800" y="2190750"/>
          <p14:tracePt t="3303" x="1447800" y="2178050"/>
          <p14:tracePt t="3320" x="1441450" y="2159000"/>
          <p14:tracePt t="3400" x="1441450" y="2152650"/>
          <p14:tracePt t="3480" x="1447800" y="2152650"/>
          <p14:tracePt t="3496" x="1454150" y="2152650"/>
          <p14:tracePt t="3504" x="1466850" y="2152650"/>
          <p14:tracePt t="3520" x="1473200" y="2152650"/>
          <p14:tracePt t="3537" x="1485900" y="2152650"/>
          <p14:tracePt t="3553" x="1511300" y="2152650"/>
          <p14:tracePt t="3570" x="1524000" y="2152650"/>
          <p14:tracePt t="3587" x="1549400" y="2152650"/>
          <p14:tracePt t="3603" x="1555750" y="2152650"/>
          <p14:tracePt t="3620" x="1562100" y="2146300"/>
          <p14:tracePt t="3656" x="1568450" y="2146300"/>
          <p14:tracePt t="3872" x="1574800" y="2139950"/>
          <p14:tracePt t="3904" x="1574800" y="2133600"/>
          <p14:tracePt t="4200" x="1568450" y="2133600"/>
          <p14:tracePt t="4208" x="1562100" y="2133600"/>
          <p14:tracePt t="4220" x="1562100" y="2139950"/>
          <p14:tracePt t="4237" x="1555750" y="2146300"/>
          <p14:tracePt t="4254" x="1555750" y="2165350"/>
          <p14:tracePt t="4270" x="1536700" y="2203450"/>
          <p14:tracePt t="4287" x="1517650" y="2247900"/>
          <p14:tracePt t="4304" x="1504950" y="2343150"/>
          <p14:tracePt t="4320" x="1504950" y="2432050"/>
          <p14:tracePt t="4337" x="1498600" y="2520950"/>
          <p14:tracePt t="4354" x="1498600" y="2616200"/>
          <p14:tracePt t="4370" x="1498600" y="2724150"/>
          <p14:tracePt t="4387" x="1498600" y="2800350"/>
          <p14:tracePt t="4404" x="1498600" y="2876550"/>
          <p14:tracePt t="4420" x="1498600" y="2921000"/>
          <p14:tracePt t="4437" x="1485900" y="2952750"/>
          <p14:tracePt t="4454" x="1485900" y="2971800"/>
          <p14:tracePt t="4470" x="1485900" y="2990850"/>
          <p14:tracePt t="4487" x="1485900" y="3016250"/>
          <p14:tracePt t="4504" x="1485900" y="3054350"/>
          <p14:tracePt t="4520" x="1485900" y="3086100"/>
          <p14:tracePt t="4537" x="1485900" y="3117850"/>
          <p14:tracePt t="4554" x="1485900" y="3187700"/>
          <p14:tracePt t="4570" x="1485900" y="3276600"/>
          <p14:tracePt t="4587" x="1485900" y="3403600"/>
          <p14:tracePt t="4604" x="1485900" y="3511550"/>
          <p14:tracePt t="4620" x="1485900" y="3619500"/>
          <p14:tracePt t="4637" x="1466850" y="3727450"/>
          <p14:tracePt t="4654" x="1454150" y="3803650"/>
          <p14:tracePt t="4670" x="1447800" y="3873500"/>
          <p14:tracePt t="4687" x="1435100" y="3981450"/>
          <p14:tracePt t="4704" x="1403350" y="4133850"/>
          <p14:tracePt t="4720" x="1390650" y="4241800"/>
          <p14:tracePt t="4737" x="1377950" y="4337050"/>
          <p14:tracePt t="4754" x="1377950" y="4400550"/>
          <p14:tracePt t="4770" x="1358900" y="4470400"/>
          <p14:tracePt t="4787" x="1358900" y="4514850"/>
          <p14:tracePt t="4804" x="1358900" y="4559300"/>
          <p14:tracePt t="4820" x="1358900" y="4584700"/>
          <p14:tracePt t="4837" x="1358900" y="4603750"/>
          <p14:tracePt t="4854" x="1358900" y="4616450"/>
          <p14:tracePt t="4870" x="1352550" y="4622800"/>
          <p14:tracePt t="4960" x="1346200" y="4622800"/>
          <p14:tracePt t="4976" x="1327150" y="4622800"/>
          <p14:tracePt t="4992" x="1301750" y="4610100"/>
          <p14:tracePt t="5000" x="1289050" y="4603750"/>
          <p14:tracePt t="5008" x="1276350" y="4584700"/>
          <p14:tracePt t="5020" x="1270000" y="4578350"/>
          <p14:tracePt t="5037" x="1257300" y="4540250"/>
          <p14:tracePt t="5054" x="1257300" y="4527550"/>
          <p14:tracePt t="5070" x="1250950" y="4514850"/>
          <p14:tracePt t="5087" x="1250950" y="4495800"/>
          <p14:tracePt t="5104" x="1231900" y="4476750"/>
          <p14:tracePt t="5440" x="1225550" y="4476750"/>
          <p14:tracePt t="5480" x="1219200" y="4476750"/>
          <p14:tracePt t="5496" x="1219200" y="4470400"/>
          <p14:tracePt t="5504" x="1219200" y="4451350"/>
          <p14:tracePt t="5521" x="1219200" y="4406900"/>
          <p14:tracePt t="5537" x="1219200" y="4387850"/>
          <p14:tracePt t="5554" x="1219200" y="4324350"/>
          <p14:tracePt t="5571" x="1219200" y="4267200"/>
          <p14:tracePt t="5587" x="1219200" y="4210050"/>
          <p14:tracePt t="5604" x="1219200" y="4152900"/>
          <p14:tracePt t="5621" x="1219200" y="4076700"/>
          <p14:tracePt t="5637" x="1219200" y="3987800"/>
          <p14:tracePt t="5654" x="1206500" y="3905250"/>
          <p14:tracePt t="5670" x="1206500" y="3816350"/>
          <p14:tracePt t="5687" x="1206500" y="3708400"/>
          <p14:tracePt t="5704" x="1206500" y="3562350"/>
          <p14:tracePt t="5720" x="1206500" y="3498850"/>
          <p14:tracePt t="5737" x="1206500" y="3416300"/>
          <p14:tracePt t="5754" x="1206500" y="3314700"/>
          <p14:tracePt t="5771" x="1206500" y="3238500"/>
          <p14:tracePt t="5787" x="1206500" y="3155950"/>
          <p14:tracePt t="5804" x="1206500" y="3079750"/>
          <p14:tracePt t="5821" x="1212850" y="3009900"/>
          <p14:tracePt t="5837" x="1212850" y="2959100"/>
          <p14:tracePt t="5854" x="1231900" y="2908300"/>
          <p14:tracePt t="5871" x="1238250" y="2844800"/>
          <p14:tracePt t="5887" x="1250950" y="2787650"/>
          <p14:tracePt t="5904" x="1282700" y="2692400"/>
          <p14:tracePt t="5921" x="1308100" y="2616200"/>
          <p14:tracePt t="5937" x="1339850" y="2571750"/>
          <p14:tracePt t="5954" x="1358900" y="2514600"/>
          <p14:tracePt t="5971" x="1390650" y="2444750"/>
          <p14:tracePt t="5987" x="1409700" y="2400300"/>
          <p14:tracePt t="6004" x="1435100" y="2336800"/>
          <p14:tracePt t="6021" x="1441450" y="2292350"/>
          <p14:tracePt t="6037" x="1473200" y="2247900"/>
          <p14:tracePt t="6054" x="1485900" y="2216150"/>
          <p14:tracePt t="6071" x="1498600" y="2197100"/>
          <p14:tracePt t="6087" x="1504950" y="2165350"/>
          <p14:tracePt t="6104" x="1517650" y="2133600"/>
          <p14:tracePt t="6121" x="1536700" y="2120900"/>
          <p14:tracePt t="6144" x="1549400" y="2101850"/>
          <p14:tracePt t="6160" x="1549400" y="2095500"/>
          <p14:tracePt t="6184" x="1549400" y="2089150"/>
          <p14:tracePt t="6360" x="1549400" y="2082800"/>
          <p14:tracePt t="6689" x="1555750" y="2082800"/>
          <p14:tracePt t="6696" x="1568450" y="2076450"/>
          <p14:tracePt t="6912" x="1562100" y="2095500"/>
          <p14:tracePt t="6944" x="1555750" y="2101850"/>
          <p14:tracePt t="7016" x="1555750" y="2108200"/>
          <p14:tracePt t="7032" x="1555750" y="2120900"/>
          <p14:tracePt t="7072" x="1555750" y="2133600"/>
          <p14:tracePt t="7129" x="1555750" y="2139950"/>
          <p14:tracePt t="7153" x="1562100" y="2139950"/>
          <p14:tracePt t="7344" x="1562100" y="2127250"/>
          <p14:tracePt t="7360" x="1562100" y="2120900"/>
          <p14:tracePt t="7376" x="1562100" y="2108200"/>
          <p14:tracePt t="7384" x="1562100" y="2101850"/>
          <p14:tracePt t="7416" x="1562100" y="2095500"/>
          <p14:tracePt t="7464" x="1562100" y="2082800"/>
          <p14:tracePt t="7480" x="1562100" y="2070100"/>
          <p14:tracePt t="7504" x="1562100" y="2063750"/>
          <p14:tracePt t="7536" x="1562100" y="2057400"/>
          <p14:tracePt t="7801" x="1574800" y="2044700"/>
          <p14:tracePt t="8617" x="1581150" y="2044700"/>
          <p14:tracePt t="8681" x="1587500" y="2044700"/>
          <p14:tracePt t="8729" x="1593850" y="2044700"/>
          <p14:tracePt t="9049" x="1600200" y="2044700"/>
          <p14:tracePt t="9065" x="1619250" y="2044700"/>
          <p14:tracePt t="9089" x="1625600" y="2044700"/>
          <p14:tracePt t="9113" x="1631950" y="2044700"/>
          <p14:tracePt t="9145" x="1638300" y="2044700"/>
          <p14:tracePt t="9177" x="1657350" y="2044700"/>
          <p14:tracePt t="9209" x="1663700" y="2044700"/>
          <p14:tracePt t="9217" x="1670050" y="2044700"/>
          <p14:tracePt t="9225" x="1676400" y="2044700"/>
          <p14:tracePt t="9241" x="1695450" y="2044700"/>
          <p14:tracePt t="9255" x="1701800" y="2044700"/>
          <p14:tracePt t="9271" x="1708150" y="2044700"/>
          <p14:tracePt t="9288" x="1714500" y="2044700"/>
          <p14:tracePt t="9305" x="1739900" y="2044700"/>
          <p14:tracePt t="9321" x="1746250" y="2044700"/>
          <p14:tracePt t="9345" x="1752600" y="2044700"/>
          <p14:tracePt t="9505" x="1752600" y="2051050"/>
          <p14:tracePt t="9513" x="1752600" y="2057400"/>
          <p14:tracePt t="9529" x="1746250" y="2057400"/>
          <p14:tracePt t="9545" x="1739900" y="2057400"/>
          <p14:tracePt t="9569" x="1727200" y="2057400"/>
          <p14:tracePt t="9593" x="1714500" y="2057400"/>
          <p14:tracePt t="9609" x="1708150" y="2057400"/>
          <p14:tracePt t="9625" x="1689100" y="2063750"/>
          <p14:tracePt t="9649" x="1676400" y="2063750"/>
          <p14:tracePt t="9657" x="1663700" y="2070100"/>
          <p14:tracePt t="9673" x="1657350" y="2070100"/>
          <p14:tracePt t="9681" x="1651000" y="2076450"/>
          <p14:tracePt t="9697" x="1638300" y="2076450"/>
          <p14:tracePt t="9705" x="1619250" y="2095500"/>
          <p14:tracePt t="9801" x="1612900" y="2095500"/>
          <p14:tracePt t="9921" x="1600200" y="2095500"/>
          <p14:tracePt t="9993" x="1600200" y="2089150"/>
          <p14:tracePt t="10009" x="1600200" y="2070100"/>
          <p14:tracePt t="10017" x="1606550" y="2063750"/>
          <p14:tracePt t="10041" x="1612900" y="2051050"/>
          <p14:tracePt t="10081" x="1619250" y="2044700"/>
          <p14:tracePt t="10705" x="1625600" y="2044700"/>
          <p14:tracePt t="10802" x="1631950" y="2044700"/>
          <p14:tracePt t="10809" x="1644650" y="2032000"/>
          <p14:tracePt t="10905" x="1651000" y="2025650"/>
          <p14:tracePt t="10937" x="1657350" y="2019300"/>
          <p14:tracePt t="11418" x="1651000" y="2019300"/>
          <p14:tracePt t="11474" x="1631950" y="2019300"/>
          <p14:tracePt t="11490" x="1625600" y="2019300"/>
          <p14:tracePt t="11505" x="1619250" y="2019300"/>
          <p14:tracePt t="11538" x="1612900" y="2025650"/>
          <p14:tracePt t="11594" x="1593850" y="2025650"/>
          <p14:tracePt t="11658" x="1587500" y="2025650"/>
          <p14:tracePt t="11682" x="1581150" y="2025650"/>
          <p14:tracePt t="11706" x="1574800" y="2025650"/>
          <p14:tracePt t="11714" x="1555750" y="2025650"/>
          <p14:tracePt t="11794" x="1549400" y="2025650"/>
          <p14:tracePt t="14930" x="1549400" y="2038350"/>
          <p14:tracePt t="15210" x="1555750" y="2044700"/>
          <p14:tracePt t="15226" x="1562100" y="2051050"/>
          <p14:tracePt t="15250" x="1574800" y="2063750"/>
          <p14:tracePt t="15258" x="1581150" y="2076450"/>
          <p14:tracePt t="15282" x="1587500" y="2082800"/>
          <p14:tracePt t="15394" x="1606550" y="2095500"/>
          <p14:tracePt t="15426" x="1625600" y="2114550"/>
          <p14:tracePt t="15466" x="1631950" y="2120900"/>
          <p14:tracePt t="15715" x="1638300" y="2120900"/>
          <p14:tracePt t="15731" x="1638300" y="2114550"/>
          <p14:tracePt t="15763" x="1638300" y="2108200"/>
          <p14:tracePt t="15787" x="1638300" y="2101850"/>
          <p14:tracePt t="15811" x="1625600" y="2082800"/>
          <p14:tracePt t="15835" x="1625600" y="2076450"/>
          <p14:tracePt t="15859" x="1625600" y="2070100"/>
          <p14:tracePt t="15947" x="1625600" y="2063750"/>
          <p14:tracePt t="22804" x="1619250" y="2057400"/>
          <p14:tracePt t="26413" x="1619250" y="2063750"/>
          <p14:tracePt t="26421" x="1619250" y="2070100"/>
          <p14:tracePt t="26453" x="1619250" y="2076450"/>
          <p14:tracePt t="26461" x="1619250" y="2082800"/>
          <p14:tracePt t="26501" x="1619250" y="2095500"/>
          <p14:tracePt t="26525" x="1619250" y="2101850"/>
          <p14:tracePt t="26549" x="1619250" y="2108200"/>
          <p14:tracePt t="26557" x="1619250" y="2114550"/>
          <p14:tracePt t="26581" x="1619250" y="2127250"/>
          <p14:tracePt t="26597" x="1619250" y="2139950"/>
          <p14:tracePt t="26613" x="1619250" y="2146300"/>
          <p14:tracePt t="26637" x="1619250" y="2152650"/>
          <p14:tracePt t="26669" x="1619250" y="2165350"/>
          <p14:tracePt t="26813" x="1619250" y="2178050"/>
          <p14:tracePt t="26829" x="1619250" y="2184400"/>
          <p14:tracePt t="26845" x="1619250" y="2190750"/>
          <p14:tracePt t="26861" x="1619250" y="2203450"/>
          <p14:tracePt t="26877" x="1631950" y="2222500"/>
          <p14:tracePt t="26901" x="1631950" y="2228850"/>
          <p14:tracePt t="26917" x="1631950" y="2247900"/>
          <p14:tracePt t="26925" x="1638300" y="2254250"/>
          <p14:tracePt t="26933" x="1638300" y="2260600"/>
          <p14:tracePt t="26942" x="1638300" y="2266950"/>
          <p14:tracePt t="26959" x="1644650" y="2286000"/>
          <p14:tracePt t="26981" x="1644650" y="2292350"/>
          <p14:tracePt t="27005" x="1644650" y="2298700"/>
          <p14:tracePt t="27029" x="1651000" y="2317750"/>
          <p14:tracePt t="27165" x="1663700" y="2324100"/>
          <p14:tracePt t="27189" x="1663700" y="2330450"/>
          <p14:tracePt t="27197" x="1670050" y="2349500"/>
          <p14:tracePt t="27229" x="1676400" y="2368550"/>
          <p14:tracePt t="27245" x="1676400" y="2374900"/>
          <p14:tracePt t="27269" x="1689100" y="2387600"/>
          <p14:tracePt t="27309" x="1689100" y="2406650"/>
          <p14:tracePt t="27325" x="1708150" y="2432050"/>
          <p14:tracePt t="27349" x="1714500" y="2444750"/>
          <p14:tracePt t="27357" x="1714500" y="2451100"/>
          <p14:tracePt t="27381" x="1720850" y="2457450"/>
          <p14:tracePt t="27405" x="1720850" y="2463800"/>
          <p14:tracePt t="27413" x="1727200" y="2470150"/>
          <p14:tracePt t="27437" x="1733550" y="2495550"/>
          <p14:tracePt t="27461" x="1746250" y="2501900"/>
          <p14:tracePt t="27501" x="1752600" y="2514600"/>
          <p14:tracePt t="27541" x="1758950" y="2520950"/>
          <p14:tracePt t="27565" x="1758950" y="2527300"/>
          <p14:tracePt t="27589" x="1765300" y="2533650"/>
          <p14:tracePt t="27621" x="1765300" y="2540000"/>
          <p14:tracePt t="27629" x="1765300" y="2546350"/>
          <p14:tracePt t="27645" x="1771650" y="2559050"/>
          <p14:tracePt t="27653" x="1778000" y="2565400"/>
          <p14:tracePt t="27669" x="1778000" y="2571750"/>
          <p14:tracePt t="27677" x="1790700" y="2578100"/>
          <p14:tracePt t="27725" x="1790700" y="2584450"/>
          <p14:tracePt t="27749" x="1797050" y="2590800"/>
          <p14:tracePt t="27757" x="1797050" y="2603500"/>
          <p14:tracePt t="27845" x="1797050" y="2609850"/>
          <p14:tracePt t="27862" x="1797050" y="2616200"/>
          <p14:tracePt t="27869" x="1803400" y="2622550"/>
          <p14:tracePt t="27885" x="1803400" y="2641600"/>
          <p14:tracePt t="27893" x="1822450" y="2654300"/>
          <p14:tracePt t="27925" x="1828800" y="2673350"/>
          <p14:tracePt t="27941" x="1828800" y="2679700"/>
          <p14:tracePt t="27949" x="1828800" y="2692400"/>
          <p14:tracePt t="27959" x="1841500" y="2705100"/>
          <p14:tracePt t="27981" x="1847850" y="2724150"/>
          <p14:tracePt t="28005" x="1847850" y="2730500"/>
          <p14:tracePt t="28013" x="1847850" y="2736850"/>
          <p14:tracePt t="28029" x="1854200" y="2743200"/>
          <p14:tracePt t="28045" x="1860550" y="2755900"/>
          <p14:tracePt t="28069" x="1860550" y="2762250"/>
          <p14:tracePt t="28077" x="1866900" y="2768600"/>
          <p14:tracePt t="28093" x="1866900" y="2774950"/>
          <p14:tracePt t="28109" x="1879600" y="2794000"/>
          <p14:tracePt t="28126" x="1879600" y="2800350"/>
          <p14:tracePt t="28142" x="1885950" y="2813050"/>
          <p14:tracePt t="28173" x="1885950" y="2819400"/>
          <p14:tracePt t="28197" x="1892300" y="2832100"/>
          <p14:tracePt t="28221" x="1898650" y="2838450"/>
          <p14:tracePt t="28245" x="1898650" y="2844800"/>
          <p14:tracePt t="28253" x="1905000" y="2851150"/>
          <p14:tracePt t="28269" x="1905000" y="2857500"/>
          <p14:tracePt t="28277" x="1917700" y="2882900"/>
          <p14:tracePt t="28301" x="1924050" y="2901950"/>
          <p14:tracePt t="28325" x="1924050" y="2921000"/>
          <p14:tracePt t="28341" x="1943100" y="2940050"/>
          <p14:tracePt t="28381" x="1949450" y="2946400"/>
          <p14:tracePt t="28397" x="1949450" y="2959100"/>
          <p14:tracePt t="28405" x="1949450" y="2965450"/>
          <p14:tracePt t="28413" x="1955800" y="2971800"/>
          <p14:tracePt t="28429" x="1955800" y="2984500"/>
          <p14:tracePt t="28442" x="1968500" y="3009900"/>
          <p14:tracePt t="28477" x="1987550" y="3028950"/>
          <p14:tracePt t="28501" x="1987550" y="3041650"/>
          <p14:tracePt t="28509" x="1993900" y="3048000"/>
          <p14:tracePt t="28525" x="1993900" y="3060700"/>
          <p14:tracePt t="28542" x="2000250" y="3067050"/>
          <p14:tracePt t="28549" x="2000250" y="3079750"/>
          <p14:tracePt t="28566" x="2006600" y="3098800"/>
          <p14:tracePt t="28589" x="2019300" y="3117850"/>
          <p14:tracePt t="28597" x="2025650" y="3124200"/>
          <p14:tracePt t="28613" x="2025650" y="3130550"/>
          <p14:tracePt t="28626" x="2032000" y="3136900"/>
          <p14:tracePt t="28643" x="2032000" y="3143250"/>
          <p14:tracePt t="28659" x="2038350" y="3162300"/>
          <p14:tracePt t="28676" x="2051050" y="3181350"/>
          <p14:tracePt t="28693" x="2051050" y="3200400"/>
          <p14:tracePt t="28709" x="2063750" y="3213100"/>
          <p14:tracePt t="28726" x="2070100" y="3238500"/>
          <p14:tracePt t="28742" x="2076450" y="3244850"/>
          <p14:tracePt t="28759" x="2076450" y="3263900"/>
          <p14:tracePt t="28776" x="2082800" y="3276600"/>
          <p14:tracePt t="28793" x="2082800" y="3282950"/>
          <p14:tracePt t="28809" x="2101850" y="3295650"/>
          <p14:tracePt t="28826" x="2101850" y="3314700"/>
          <p14:tracePt t="28843" x="2108200" y="3321050"/>
          <p14:tracePt t="28862" x="2114550" y="3340100"/>
          <p14:tracePt t="28894" x="2114550" y="3352800"/>
          <p14:tracePt t="28902" x="2120900" y="3359150"/>
          <p14:tracePt t="28918" x="2120900" y="3371850"/>
          <p14:tracePt t="28934" x="2133600" y="3384550"/>
          <p14:tracePt t="28943" x="2139950" y="3390900"/>
          <p14:tracePt t="28959" x="2139950" y="3397250"/>
          <p14:tracePt t="28976" x="2146300" y="3409950"/>
          <p14:tracePt t="28993" x="2152650" y="3416300"/>
          <p14:tracePt t="29009" x="2152650" y="3429000"/>
          <p14:tracePt t="29026" x="2159000" y="3435350"/>
          <p14:tracePt t="29043" x="2178050" y="3454400"/>
          <p14:tracePt t="29070" x="2184400" y="3460750"/>
          <p14:tracePt t="29078" x="2184400" y="3467100"/>
          <p14:tracePt t="29094" x="2184400" y="3479800"/>
          <p14:tracePt t="29110" x="2190750" y="3492500"/>
          <p14:tracePt t="29142" x="2197100" y="3498850"/>
          <p14:tracePt t="29150" x="2197100" y="3505200"/>
          <p14:tracePt t="29166" x="2216150" y="3524250"/>
          <p14:tracePt t="29198" x="2222500" y="3530600"/>
          <p14:tracePt t="29230" x="2222500" y="3549650"/>
          <p14:tracePt t="29262" x="2228850" y="3556000"/>
          <p14:tracePt t="29270" x="2228850" y="3562350"/>
          <p14:tracePt t="29278" x="2241550" y="3568700"/>
          <p14:tracePt t="29302" x="2241550" y="3587750"/>
          <p14:tracePt t="29310" x="2247900" y="3600450"/>
          <p14:tracePt t="29326" x="2254250" y="3613150"/>
          <p14:tracePt t="29343" x="2260600" y="3619500"/>
          <p14:tracePt t="29366" x="2266950" y="3625850"/>
          <p14:tracePt t="29376" x="2279650" y="3632200"/>
          <p14:tracePt t="29393" x="2279650" y="3638550"/>
          <p14:tracePt t="29409" x="2292350" y="3657600"/>
          <p14:tracePt t="29430" x="2292350" y="3663950"/>
          <p14:tracePt t="29443" x="2298700" y="3670300"/>
          <p14:tracePt t="29470" x="2305050" y="3676650"/>
          <p14:tracePt t="29478" x="2317750" y="3695700"/>
          <p14:tracePt t="29494" x="2317750" y="3702050"/>
          <p14:tracePt t="29510" x="2330450" y="3714750"/>
          <p14:tracePt t="29558" x="2343150" y="3733800"/>
          <p14:tracePt t="29582" x="2343150" y="3740150"/>
          <p14:tracePt t="29598" x="2349500" y="3752850"/>
          <p14:tracePt t="29614" x="2355850" y="3759200"/>
          <p14:tracePt t="29646" x="2362200" y="3771900"/>
          <p14:tracePt t="29662" x="2368550" y="3778250"/>
          <p14:tracePt t="29678" x="2381250" y="3797300"/>
          <p14:tracePt t="29710" x="2381250" y="3803650"/>
          <p14:tracePt t="29734" x="2387600" y="3810000"/>
          <p14:tracePt t="29742" x="2387600" y="3822700"/>
          <p14:tracePt t="29766" x="2387600" y="3829050"/>
          <p14:tracePt t="29790" x="2393950" y="3835400"/>
          <p14:tracePt t="29806" x="2393950" y="3841750"/>
          <p14:tracePt t="29830" x="2413000" y="3860800"/>
          <p14:tracePt t="29862" x="2413000" y="3867150"/>
          <p14:tracePt t="29902" x="2413000" y="3873500"/>
          <p14:tracePt t="29942" x="2419350" y="3892550"/>
          <p14:tracePt t="29958" x="2419350" y="3898900"/>
          <p14:tracePt t="29982" x="2419350" y="3905250"/>
          <p14:tracePt t="30102" x="2419350" y="3911600"/>
          <p14:tracePt t="30118" x="2425700" y="3930650"/>
          <p14:tracePt t="30126" x="2425700" y="3937000"/>
          <p14:tracePt t="30143" x="2425700" y="3943350"/>
          <p14:tracePt t="30160" x="2425700" y="3949700"/>
          <p14:tracePt t="30176" x="2432050" y="3956050"/>
          <p14:tracePt t="30198" x="2432050" y="3975100"/>
          <p14:tracePt t="30854" x="2432050" y="3981450"/>
          <p14:tracePt t="30894" x="2425700" y="3981450"/>
          <p14:tracePt t="30926" x="2419350" y="3981450"/>
          <p14:tracePt t="30934" x="2413000" y="3981450"/>
          <p14:tracePt t="30982" x="2406650" y="3981450"/>
          <p14:tracePt t="30990" x="2387600" y="3981450"/>
          <p14:tracePt t="31006" x="2381250" y="3981450"/>
          <p14:tracePt t="31046" x="2374900" y="3981450"/>
          <p14:tracePt t="31062" x="2368550" y="3981450"/>
          <p14:tracePt t="31094" x="2349500" y="3981450"/>
          <p14:tracePt t="31174" x="2343150" y="3975100"/>
          <p14:tracePt t="31198" x="2343150" y="3956050"/>
          <p14:tracePt t="31206" x="2343150" y="3949700"/>
          <p14:tracePt t="31214" x="2343150" y="3943350"/>
          <p14:tracePt t="31226" x="2343150" y="3937000"/>
          <p14:tracePt t="31243" x="2343150" y="3917950"/>
          <p14:tracePt t="31260" x="2343150" y="3911600"/>
          <p14:tracePt t="31334" x="2343150" y="3905250"/>
          <p14:tracePt t="31374" x="2349500" y="3898900"/>
          <p14:tracePt t="31430" x="2355850" y="3886200"/>
          <p14:tracePt t="32478" x="2368550" y="3886200"/>
          <p14:tracePt t="32534" x="2374900" y="3886200"/>
          <p14:tracePt t="32550" x="2381250" y="3886200"/>
          <p14:tracePt t="32582" x="2387600" y="3886200"/>
          <p14:tracePt t="32630" x="2406650" y="3886200"/>
          <p14:tracePt t="39784" x="2413000" y="3892550"/>
          <p14:tracePt t="39792" x="2413000" y="3905250"/>
          <p14:tracePt t="39800" x="2413000" y="3924300"/>
          <p14:tracePt t="39812" x="2413000" y="3949700"/>
          <p14:tracePt t="39828" x="2413000" y="3981450"/>
          <p14:tracePt t="39845" x="2413000" y="4025900"/>
          <p14:tracePt t="39862" x="2419350" y="4070350"/>
          <p14:tracePt t="39878" x="2438400" y="4121150"/>
          <p14:tracePt t="39895" x="2438400" y="4140200"/>
          <p14:tracePt t="39912" x="2470150" y="4210050"/>
          <p14:tracePt t="39928" x="2476500" y="4235450"/>
          <p14:tracePt t="39945" x="2482850" y="4279900"/>
          <p14:tracePt t="39962" x="2495550" y="4311650"/>
          <p14:tracePt t="39978" x="2520950" y="4349750"/>
          <p14:tracePt t="39995" x="2527300" y="4381500"/>
          <p14:tracePt t="40012" x="2546350" y="4406900"/>
          <p14:tracePt t="40028" x="2559050" y="4438650"/>
          <p14:tracePt t="40045" x="2571750" y="4470400"/>
          <p14:tracePt t="40062" x="2584450" y="4495800"/>
          <p14:tracePt t="40078" x="2597150" y="4521200"/>
          <p14:tracePt t="40095" x="2609850" y="4565650"/>
          <p14:tracePt t="40112" x="2635250" y="4610100"/>
          <p14:tracePt t="40128" x="2647950" y="4648200"/>
          <p14:tracePt t="40145" x="2654300" y="4654550"/>
          <p14:tracePt t="40162" x="2673350" y="4679950"/>
          <p14:tracePt t="40179" x="2686050" y="4705350"/>
          <p14:tracePt t="40195" x="2692400" y="4724400"/>
          <p14:tracePt t="40212" x="2717800" y="4762500"/>
          <p14:tracePt t="40229" x="2743200" y="4794250"/>
          <p14:tracePt t="40245" x="2774950" y="4832350"/>
          <p14:tracePt t="40262" x="2787650" y="4845050"/>
          <p14:tracePt t="40279" x="2813050" y="4870450"/>
          <p14:tracePt t="40295" x="2819400" y="4876800"/>
          <p14:tracePt t="40312" x="2832100" y="4902200"/>
          <p14:tracePt t="40329" x="2838450" y="4908550"/>
          <p14:tracePt t="40345" x="2851150" y="4914900"/>
          <p14:tracePt t="40362" x="2870200" y="4933950"/>
          <p14:tracePt t="40379" x="2889250" y="4940300"/>
          <p14:tracePt t="40395" x="2901950" y="4946650"/>
          <p14:tracePt t="40412" x="2927350" y="4959350"/>
          <p14:tracePt t="40429" x="2946400" y="4959350"/>
          <p14:tracePt t="40445" x="2959100" y="4959350"/>
          <p14:tracePt t="40462" x="2965450" y="4959350"/>
          <p14:tracePt t="40479" x="2984500" y="4959350"/>
          <p14:tracePt t="40495" x="2990850" y="4959350"/>
          <p14:tracePt t="40512" x="2997200" y="4959350"/>
          <p14:tracePt t="40529" x="3003550" y="4959350"/>
          <p14:tracePt t="40545" x="3028950" y="4953000"/>
          <p14:tracePt t="40562" x="3054350" y="4933950"/>
          <p14:tracePt t="40579" x="3067050" y="4914900"/>
          <p14:tracePt t="40595" x="3079750" y="4908550"/>
          <p14:tracePt t="40612" x="3105150" y="4883150"/>
          <p14:tracePt t="40704" x="3111500" y="4876800"/>
          <p14:tracePt t="40793" x="3124200" y="4870450"/>
          <p14:tracePt t="40817" x="3124200" y="4864100"/>
          <p14:tracePt t="40824" x="3124200" y="4845050"/>
          <p14:tracePt t="40840" x="3124200" y="4832350"/>
          <p14:tracePt t="40848" x="3124200" y="4826000"/>
          <p14:tracePt t="40862" x="3124200" y="4806950"/>
          <p14:tracePt t="40879" x="3124200" y="4781550"/>
          <p14:tracePt t="40895" x="3124200" y="4768850"/>
          <p14:tracePt t="40912" x="3124200" y="4749800"/>
          <p14:tracePt t="40936" x="3124200" y="4743450"/>
          <p14:tracePt t="41080" x="3124200" y="4756150"/>
          <p14:tracePt t="41096" x="3124200" y="4768850"/>
          <p14:tracePt t="41112" x="3124200" y="4775200"/>
          <p14:tracePt t="41160" x="3124200" y="4781550"/>
          <p14:tracePt t="41937" x="3117850" y="4794250"/>
          <p14:tracePt t="41953" x="3111500" y="4794250"/>
          <p14:tracePt t="42089" x="3105150" y="4794250"/>
          <p14:tracePt t="47442" x="3105150" y="4806950"/>
          <p14:tracePt t="47450" x="3124200" y="4826000"/>
          <p14:tracePt t="47466" x="3143250" y="4832350"/>
          <p14:tracePt t="47480" x="3149600" y="4845050"/>
          <p14:tracePt t="47497" x="3162300" y="4857750"/>
          <p14:tracePt t="47514" x="3219450" y="4902200"/>
          <p14:tracePt t="47530" x="3282950" y="4953000"/>
          <p14:tracePt t="47547" x="3308350" y="4965700"/>
          <p14:tracePt t="47564" x="3371850" y="4997450"/>
          <p14:tracePt t="47580" x="3390900" y="5010150"/>
          <p14:tracePt t="47597" x="3441700" y="5041900"/>
          <p14:tracePt t="47614" x="3460750" y="5048250"/>
          <p14:tracePt t="47630" x="3473450" y="5060950"/>
          <p14:tracePt t="47647" x="3492500" y="5067300"/>
          <p14:tracePt t="47664" x="3517900" y="5080000"/>
          <p14:tracePt t="47680" x="3524250" y="5092700"/>
          <p14:tracePt t="47697" x="3549650" y="5099050"/>
          <p14:tracePt t="47714" x="3568700" y="5124450"/>
          <p14:tracePt t="47730" x="3587750" y="5130800"/>
          <p14:tracePt t="47747" x="3600450" y="5143500"/>
          <p14:tracePt t="47764" x="3657600" y="5168900"/>
          <p14:tracePt t="47780" x="3683000" y="5181600"/>
          <p14:tracePt t="47797" x="3733800" y="5219700"/>
          <p14:tracePt t="47814" x="3759200" y="5226050"/>
          <p14:tracePt t="47830" x="3803650" y="5251450"/>
          <p14:tracePt t="47847" x="3848100" y="5270500"/>
          <p14:tracePt t="47864" x="3911600" y="5302250"/>
          <p14:tracePt t="47880" x="3943350" y="5308600"/>
          <p14:tracePt t="47897" x="3987800" y="5327650"/>
          <p14:tracePt t="47914" x="4038600" y="5346700"/>
          <p14:tracePt t="47930" x="4076700" y="5353050"/>
          <p14:tracePt t="47947" x="4114800" y="5365750"/>
          <p14:tracePt t="47964" x="4178300" y="5391150"/>
          <p14:tracePt t="47980" x="4235450" y="5410200"/>
          <p14:tracePt t="47997" x="4343400" y="5448300"/>
          <p14:tracePt t="48014" x="4445000" y="5467350"/>
          <p14:tracePt t="48030" x="4565650" y="5480050"/>
          <p14:tracePt t="48047" x="4737100" y="5530850"/>
          <p14:tracePt t="48064" x="4845050" y="5543550"/>
          <p14:tracePt t="48080" x="4946650" y="5568950"/>
          <p14:tracePt t="48097" x="5016500" y="5575300"/>
          <p14:tracePt t="48114" x="5099050" y="5588000"/>
          <p14:tracePt t="48130" x="5143500" y="5588000"/>
          <p14:tracePt t="48147" x="5187950" y="5594350"/>
          <p14:tracePt t="48164" x="5219700" y="5594350"/>
          <p14:tracePt t="48180" x="5264150" y="5594350"/>
          <p14:tracePt t="48197" x="5334000" y="5613400"/>
          <p14:tracePt t="48214" x="5365750" y="5613400"/>
          <p14:tracePt t="48230" x="5422900" y="5626100"/>
          <p14:tracePt t="48247" x="5480050" y="5626100"/>
          <p14:tracePt t="48264" x="5562600" y="5632450"/>
          <p14:tracePt t="48280" x="5632450" y="5645150"/>
          <p14:tracePt t="48297" x="5702300" y="5670550"/>
          <p14:tracePt t="48314" x="5765800" y="5676900"/>
          <p14:tracePt t="48330" x="5791200" y="5676900"/>
          <p14:tracePt t="48347" x="5810250" y="5683250"/>
          <p14:tracePt t="48378" x="5829300" y="5683250"/>
          <p14:tracePt t="48394" x="5835650" y="5683250"/>
          <p14:tracePt t="48402" x="5842000" y="5683250"/>
          <p14:tracePt t="48414" x="5848350" y="5683250"/>
          <p14:tracePt t="48430" x="5886450" y="5695950"/>
          <p14:tracePt t="48447" x="5892800" y="5695950"/>
          <p14:tracePt t="48464" x="5911850" y="5695950"/>
          <p14:tracePt t="48480" x="5949950" y="5715000"/>
          <p14:tracePt t="48497" x="5969000" y="5715000"/>
          <p14:tracePt t="48514" x="6000750" y="5715000"/>
          <p14:tracePt t="48530" x="6038850" y="5721350"/>
          <p14:tracePt t="48547" x="6045200" y="5721350"/>
          <p14:tracePt t="48564" x="6064250" y="5721350"/>
          <p14:tracePt t="48580" x="6083300" y="5721350"/>
          <p14:tracePt t="48597" x="6096000" y="5727700"/>
          <p14:tracePt t="48614" x="6102350" y="5727700"/>
          <p14:tracePt t="48634" x="6108700" y="5727700"/>
          <p14:tracePt t="48762" x="6108700" y="5734050"/>
          <p14:tracePt t="48786" x="6096000" y="5753100"/>
          <p14:tracePt t="48802" x="6083300" y="5753100"/>
          <p14:tracePt t="48826" x="6076950" y="5759450"/>
          <p14:tracePt t="48842" x="6064250" y="5759450"/>
          <p14:tracePt t="48850" x="6045200" y="5759450"/>
          <p14:tracePt t="48858" x="6038850" y="5759450"/>
          <p14:tracePt t="48866" x="6032500" y="5759450"/>
          <p14:tracePt t="48881" x="6026150" y="5759450"/>
          <p14:tracePt t="48897" x="5949950" y="5759450"/>
          <p14:tracePt t="48914" x="5784850" y="5746750"/>
          <p14:tracePt t="48931" x="5638800" y="5721350"/>
          <p14:tracePt t="48947" x="5410200" y="5676900"/>
          <p14:tracePt t="48964" x="5194300" y="5613400"/>
          <p14:tracePt t="48981" x="4991100" y="5543550"/>
          <p14:tracePt t="48997" x="4857750" y="5492750"/>
          <p14:tracePt t="49014" x="4800600" y="5473700"/>
          <p14:tracePt t="49031" x="4730750" y="5435600"/>
          <p14:tracePt t="49047" x="4648200" y="5403850"/>
          <p14:tracePt t="49064" x="4540250" y="5321300"/>
          <p14:tracePt t="49081" x="4349750" y="5226050"/>
          <p14:tracePt t="49097" x="4146550" y="5086350"/>
          <p14:tracePt t="49114" x="3778250" y="4902200"/>
          <p14:tracePt t="49131" x="3511550" y="4806950"/>
          <p14:tracePt t="49147" x="3359150" y="4743450"/>
          <p14:tracePt t="49164" x="3200400" y="4654550"/>
          <p14:tracePt t="49181" x="3117850" y="4597400"/>
          <p14:tracePt t="49197" x="3067050" y="4559300"/>
          <p14:tracePt t="49214" x="3035300" y="4521200"/>
          <p14:tracePt t="49231" x="2984500" y="4476750"/>
          <p14:tracePt t="49247" x="2921000" y="4400550"/>
          <p14:tracePt t="49264" x="2870200" y="4324350"/>
          <p14:tracePt t="49281" x="2800350" y="4235450"/>
          <p14:tracePt t="49297" x="2743200" y="4133850"/>
          <p14:tracePt t="49314" x="2654300" y="3975100"/>
          <p14:tracePt t="49331" x="2552700" y="3867150"/>
          <p14:tracePt t="49347" x="2425700" y="3740150"/>
          <p14:tracePt t="49364" x="2254250" y="3619500"/>
          <p14:tracePt t="49381" x="2114550" y="3530600"/>
          <p14:tracePt t="49397" x="2012950" y="3486150"/>
          <p14:tracePt t="49414" x="1943100" y="3448050"/>
          <p14:tracePt t="49431" x="1905000" y="3409950"/>
          <p14:tracePt t="49447" x="1860550" y="3384550"/>
          <p14:tracePt t="49464" x="1822450" y="3359150"/>
          <p14:tracePt t="49481" x="1765300" y="3321050"/>
          <p14:tracePt t="49497" x="1689100" y="3302000"/>
          <p14:tracePt t="49514" x="1581150" y="3251200"/>
          <p14:tracePt t="49531" x="1498600" y="3206750"/>
          <p14:tracePt t="49547" x="1428750" y="3187700"/>
          <p14:tracePt t="49564" x="1371600" y="3168650"/>
          <p14:tracePt t="49581" x="1339850" y="3162300"/>
          <p14:tracePt t="49666" x="1333500" y="3155950"/>
          <p14:tracePt t="49699" x="1333500" y="3136900"/>
          <p14:tracePt t="49714" x="1333500" y="3130550"/>
          <p14:tracePt t="49730" x="1333500" y="3124200"/>
          <p14:tracePt t="49738" x="1333500" y="3117850"/>
          <p14:tracePt t="49747" x="1333500" y="3098800"/>
          <p14:tracePt t="49764" x="1333500" y="3086100"/>
          <p14:tracePt t="49781" x="1333500" y="3060700"/>
          <p14:tracePt t="49797" x="1320800" y="3041650"/>
          <p14:tracePt t="49814" x="1320800" y="3003550"/>
          <p14:tracePt t="49831" x="1320800" y="2959100"/>
          <p14:tracePt t="49847" x="1320800" y="2914650"/>
          <p14:tracePt t="49864" x="1320800" y="2870200"/>
          <p14:tracePt t="49881" x="1301750" y="2838450"/>
          <p14:tracePt t="49897" x="1295400" y="2800350"/>
          <p14:tracePt t="49914" x="1282700" y="2762250"/>
          <p14:tracePt t="49931" x="1282700" y="2755900"/>
          <p14:tracePt t="49947" x="1282700" y="2749550"/>
          <p14:tracePt t="49970" x="1282700" y="2736850"/>
          <p14:tracePt t="50002" x="1282700" y="2724150"/>
          <p14:tracePt t="50027" x="1282700" y="2717800"/>
          <p14:tracePt t="50034" x="1289050" y="2711450"/>
          <p14:tracePt t="50050" x="1295400" y="2711450"/>
          <p14:tracePt t="50123" x="1301750" y="2711450"/>
          <p14:tracePt t="50130" x="1327150" y="2711450"/>
          <p14:tracePt t="50147" x="1377950" y="2774950"/>
          <p14:tracePt t="50164" x="1466850" y="2914650"/>
          <p14:tracePt t="50181" x="1530350" y="3086100"/>
          <p14:tracePt t="50197" x="1593850" y="3219450"/>
          <p14:tracePt t="50214" x="1631950" y="3352800"/>
          <p14:tracePt t="50231" x="1657350" y="3435350"/>
          <p14:tracePt t="50247" x="1701800" y="3505200"/>
          <p14:tracePt t="50264" x="1752600" y="3606800"/>
          <p14:tracePt t="50281" x="1771650" y="3663950"/>
          <p14:tracePt t="50298" x="1809750" y="3765550"/>
          <p14:tracePt t="50314" x="1885950" y="3937000"/>
          <p14:tracePt t="50331" x="1917700" y="4032250"/>
          <p14:tracePt t="50348" x="1936750" y="4133850"/>
          <p14:tracePt t="50364" x="2000250" y="4254500"/>
          <p14:tracePt t="50381" x="2038350" y="4337050"/>
          <p14:tracePt t="50398" x="2057400" y="4406900"/>
          <p14:tracePt t="50414" x="2089150" y="4464050"/>
          <p14:tracePt t="50431" x="2108200" y="4495800"/>
          <p14:tracePt t="50448" x="2133600" y="4533900"/>
          <p14:tracePt t="50464" x="2139950" y="4559300"/>
          <p14:tracePt t="50481" x="2165350" y="4603750"/>
          <p14:tracePt t="50498" x="2184400" y="4635500"/>
          <p14:tracePt t="50515" x="2235200" y="4699000"/>
          <p14:tracePt t="50531" x="2273300" y="4743450"/>
          <p14:tracePt t="50548" x="2324100" y="4806950"/>
          <p14:tracePt t="50564" x="2362200" y="4838700"/>
          <p14:tracePt t="50581" x="2406650" y="4889500"/>
          <p14:tracePt t="50598" x="2451100" y="4914900"/>
          <p14:tracePt t="50614" x="2489200" y="4940300"/>
          <p14:tracePt t="50631" x="2533650" y="4972050"/>
          <p14:tracePt t="50648" x="2565400" y="4984750"/>
          <p14:tracePt t="50664" x="2603500" y="5010150"/>
          <p14:tracePt t="50681" x="2660650" y="5029200"/>
          <p14:tracePt t="50698" x="2730500" y="5073650"/>
          <p14:tracePt t="50714" x="2825750" y="5099050"/>
          <p14:tracePt t="50731" x="2882900" y="5130800"/>
          <p14:tracePt t="50748" x="2965450" y="5149850"/>
          <p14:tracePt t="50764" x="3022600" y="5156200"/>
          <p14:tracePt t="50781" x="3117850" y="5168900"/>
          <p14:tracePt t="50798" x="3206750" y="5181600"/>
          <p14:tracePt t="50814" x="3308350" y="5213350"/>
          <p14:tracePt t="50831" x="3403600" y="5232400"/>
          <p14:tracePt t="50848" x="3486150" y="5264150"/>
          <p14:tracePt t="50864" x="3556000" y="5289550"/>
          <p14:tracePt t="50881" x="3625850" y="5308600"/>
          <p14:tracePt t="50898" x="3689350" y="5314950"/>
          <p14:tracePt t="50914" x="3816350" y="5359400"/>
          <p14:tracePt t="50931" x="3892550" y="5378450"/>
          <p14:tracePt t="50948" x="4006850" y="5391150"/>
          <p14:tracePt t="50964" x="4114800" y="5416550"/>
          <p14:tracePt t="50981" x="4260850" y="5429250"/>
          <p14:tracePt t="50998" x="4406900" y="5448300"/>
          <p14:tracePt t="51014" x="4533900" y="5461000"/>
          <p14:tracePt t="51031" x="4648200" y="5486400"/>
          <p14:tracePt t="51048" x="4756150" y="5505450"/>
          <p14:tracePt t="51064" x="4857750" y="5543550"/>
          <p14:tracePt t="51081" x="4953000" y="5562600"/>
          <p14:tracePt t="51098" x="5010150" y="5581650"/>
          <p14:tracePt t="51099" x="5048250" y="5581650"/>
          <p14:tracePt t="51114" x="5118100" y="5581650"/>
          <p14:tracePt t="51131" x="5162550" y="5581650"/>
          <p14:tracePt t="51148" x="5207000" y="5581650"/>
          <p14:tracePt t="51164" x="5238750" y="5581650"/>
          <p14:tracePt t="51181" x="5283200" y="5581650"/>
          <p14:tracePt t="51198" x="5327650" y="5581650"/>
          <p14:tracePt t="51214" x="5384800" y="5588000"/>
          <p14:tracePt t="51231" x="5429250" y="5588000"/>
          <p14:tracePt t="51248" x="5473700" y="5600700"/>
          <p14:tracePt t="51264" x="5524500" y="5600700"/>
          <p14:tracePt t="51281" x="5568950" y="5607050"/>
          <p14:tracePt t="51298" x="5613400" y="5607050"/>
          <p14:tracePt t="51314" x="5676900" y="5607050"/>
          <p14:tracePt t="51331" x="5689600" y="5607050"/>
          <p14:tracePt t="51348" x="5734050" y="5626100"/>
          <p14:tracePt t="51364" x="5740400" y="5626100"/>
          <p14:tracePt t="51381" x="5778500" y="5638800"/>
          <p14:tracePt t="51398" x="5784850" y="5638800"/>
          <p14:tracePt t="51414" x="5803900" y="5638800"/>
          <p14:tracePt t="51431" x="5816600" y="5638800"/>
          <p14:tracePt t="51448" x="5848350" y="5645150"/>
          <p14:tracePt t="51464" x="5880100" y="5645150"/>
          <p14:tracePt t="51481" x="5937250" y="5651500"/>
          <p14:tracePt t="51498" x="5994400" y="5676900"/>
          <p14:tracePt t="51515" x="6165850" y="5734050"/>
          <p14:tracePt t="51531" x="6223000" y="5740400"/>
          <p14:tracePt t="51548" x="6267450" y="5753100"/>
          <p14:tracePt t="51564" x="6299200" y="5753100"/>
          <p14:tracePt t="51581" x="6330950" y="5759450"/>
          <p14:tracePt t="51603" x="6343650" y="5759450"/>
          <p14:tracePt t="51667" x="6356350" y="5778500"/>
          <p14:tracePt t="51755" x="6362700" y="5778500"/>
          <p14:tracePt t="52067" x="6369050" y="5778500"/>
          <p14:tracePt t="52075" x="6381750" y="5778500"/>
          <p14:tracePt t="52091" x="6388100" y="5778500"/>
          <p14:tracePt t="52099" x="6400800" y="5778500"/>
          <p14:tracePt t="52123" x="6407150" y="5778500"/>
          <p14:tracePt t="52131" x="6419850" y="5778500"/>
          <p14:tracePt t="52148" x="6426200" y="5778500"/>
          <p14:tracePt t="52165" x="6457950" y="5784850"/>
          <p14:tracePt t="52181" x="6483350" y="5784850"/>
          <p14:tracePt t="52198" x="6496050" y="5784850"/>
          <p14:tracePt t="52215" x="6527800" y="5784850"/>
          <p14:tracePt t="52231" x="6540500" y="5784850"/>
          <p14:tracePt t="52248" x="6559550" y="5784850"/>
          <p14:tracePt t="52483" x="6565900" y="5791200"/>
          <p14:tracePt t="52507" x="6565900" y="5810250"/>
          <p14:tracePt t="52515" x="6565900" y="5816600"/>
          <p14:tracePt t="52531" x="6559550" y="5816600"/>
          <p14:tracePt t="52539" x="6540500" y="5816600"/>
          <p14:tracePt t="52548" x="6534150" y="5822950"/>
          <p14:tracePt t="52565" x="6527800" y="5822950"/>
          <p14:tracePt t="52581" x="6502400" y="5822950"/>
          <p14:tracePt t="52598" x="6489700" y="5822950"/>
          <p14:tracePt t="52615" x="6477000" y="5829300"/>
          <p14:tracePt t="52643" x="6464300" y="5829300"/>
          <p14:tracePt t="52683" x="6457950" y="5835650"/>
          <p14:tracePt t="52691" x="6451600" y="5835650"/>
          <p14:tracePt t="52699" x="6438900" y="5835650"/>
          <p14:tracePt t="52715" x="6400800" y="5835650"/>
          <p14:tracePt t="52731" x="6330950" y="5861050"/>
          <p14:tracePt t="52748" x="6273800" y="5861050"/>
          <p14:tracePt t="52765" x="6216650" y="5867400"/>
          <p14:tracePt t="52781" x="6140450" y="5880100"/>
          <p14:tracePt t="52798" x="6000750" y="5880100"/>
          <p14:tracePt t="52815" x="5803900" y="5892800"/>
          <p14:tracePt t="52831" x="5657850" y="5918200"/>
          <p14:tracePt t="52848" x="5499100" y="5943600"/>
          <p14:tracePt t="52865" x="5365750" y="5994400"/>
          <p14:tracePt t="52881" x="5257800" y="6007100"/>
          <p14:tracePt t="52898" x="5124450" y="6019800"/>
          <p14:tracePt t="52915" x="4883150" y="6051550"/>
          <p14:tracePt t="52931" x="4635500" y="6083300"/>
          <p14:tracePt t="52948" x="4273550" y="6108700"/>
          <p14:tracePt t="52965" x="3822700" y="6159500"/>
          <p14:tracePt t="52981" x="3276600" y="6197600"/>
          <p14:tracePt t="52998" x="2838450" y="6242050"/>
          <p14:tracePt t="53015" x="2609850" y="6286500"/>
          <p14:tracePt t="53031" x="2540000" y="6292850"/>
          <p14:tracePt t="53048" x="2501900" y="6292850"/>
          <p14:tracePt t="53075" x="2495550" y="6292850"/>
          <p14:tracePt t="53099" x="2489200" y="6299200"/>
          <p14:tracePt t="53115" x="2489200" y="6311900"/>
          <p14:tracePt t="53139" x="2489200" y="6318250"/>
          <p14:tracePt t="53147" x="2508250" y="6337300"/>
          <p14:tracePt t="53163" x="2533650" y="6343650"/>
          <p14:tracePt t="53171" x="2578100" y="6362700"/>
          <p14:tracePt t="53182" x="2590800" y="6362700"/>
          <p14:tracePt t="53198" x="2686050" y="6362700"/>
          <p14:tracePt t="53215" x="2762250" y="6362700"/>
          <p14:tracePt t="53232" x="2870200" y="6362700"/>
          <p14:tracePt t="53248" x="2978150" y="6356350"/>
          <p14:tracePt t="53265" x="3086100" y="6356350"/>
          <p14:tracePt t="53282" x="3194050" y="6350000"/>
          <p14:tracePt t="53298" x="3333750" y="6350000"/>
          <p14:tracePt t="53315" x="3562350" y="6350000"/>
          <p14:tracePt t="53332" x="3771900" y="6350000"/>
          <p14:tracePt t="53348" x="4013200" y="6350000"/>
          <p14:tracePt t="53365" x="4260850" y="6292850"/>
          <p14:tracePt t="53382" x="4489450" y="6267450"/>
          <p14:tracePt t="53398" x="4654550" y="6229350"/>
          <p14:tracePt t="53415" x="4762500" y="6216650"/>
          <p14:tracePt t="53432" x="4826000" y="6197600"/>
          <p14:tracePt t="53448" x="4857750" y="6191250"/>
          <p14:tracePt t="53465" x="4902200" y="6172200"/>
          <p14:tracePt t="53482" x="4984750" y="6140450"/>
          <p14:tracePt t="53498" x="5067300" y="6127750"/>
          <p14:tracePt t="53515" x="5353050" y="6076950"/>
          <p14:tracePt t="53532" x="5600700" y="6051550"/>
          <p14:tracePt t="53548" x="5861050" y="6007100"/>
          <p14:tracePt t="53565" x="6076950" y="5969000"/>
          <p14:tracePt t="53582" x="6254750" y="5924550"/>
          <p14:tracePt t="53598" x="6311900" y="5905500"/>
          <p14:tracePt t="53615" x="6330950" y="5892800"/>
          <p14:tracePt t="53675" x="6337300" y="5892800"/>
          <p14:tracePt t="53771" x="6343650" y="5892800"/>
          <p14:tracePt t="53779" x="6350000" y="5899150"/>
          <p14:tracePt t="53804" x="6356350" y="5911850"/>
          <p14:tracePt t="53819" x="6375400" y="5911850"/>
          <p14:tracePt t="53971" x="6356350" y="5911850"/>
          <p14:tracePt t="54083" x="6350000" y="5905500"/>
          <p14:tracePt t="54107" x="6350000" y="5899150"/>
          <p14:tracePt t="54131" x="6350000" y="5892800"/>
          <p14:tracePt t="54315" x="6356350" y="5899150"/>
          <p14:tracePt t="54331" x="6356350" y="5918200"/>
          <p14:tracePt t="54339" x="6369050" y="5937250"/>
          <p14:tracePt t="54355" x="6369050" y="5943600"/>
          <p14:tracePt t="54365" x="6369050" y="5956300"/>
          <p14:tracePt t="54382" x="6381750" y="5981700"/>
          <p14:tracePt t="54398" x="6388100" y="5994400"/>
          <p14:tracePt t="54415" x="6388100" y="6000750"/>
          <p14:tracePt t="54432" x="6400800" y="6007100"/>
          <p14:tracePt t="54451" x="6407150" y="6013450"/>
          <p14:tracePt t="54708" x="6407150" y="6007100"/>
          <p14:tracePt t="55180" x="6413500" y="6000750"/>
          <p14:tracePt t="55188" x="6419850" y="6000750"/>
          <p14:tracePt t="55199" x="6426200" y="5988050"/>
          <p14:tracePt t="55215" x="6457950" y="5988050"/>
          <p14:tracePt t="55232" x="6515100" y="5969000"/>
          <p14:tracePt t="55249" x="6597650" y="5962650"/>
          <p14:tracePt t="55265" x="6680200" y="5962650"/>
          <p14:tracePt t="55282" x="6788150" y="5937250"/>
          <p14:tracePt t="55299" x="6870700" y="5937250"/>
          <p14:tracePt t="55315" x="6953250" y="5911850"/>
          <p14:tracePt t="55332" x="6997700" y="5911850"/>
          <p14:tracePt t="55349" x="7023100" y="5899150"/>
          <p14:tracePt t="55365" x="7067550" y="5899150"/>
          <p14:tracePt t="55382" x="7112000" y="5892800"/>
          <p14:tracePt t="55399" x="7156450" y="5892800"/>
          <p14:tracePt t="55415" x="7207250" y="5873750"/>
          <p14:tracePt t="55432" x="7277100" y="5861050"/>
          <p14:tracePt t="55449" x="7346950" y="5854700"/>
          <p14:tracePt t="55465" x="7423150" y="5854700"/>
          <p14:tracePt t="55482" x="7486650" y="5842000"/>
          <p14:tracePt t="55499" x="7537450" y="5822950"/>
          <p14:tracePt t="55515" x="7594600" y="5822950"/>
          <p14:tracePt t="55532" x="7651750" y="5822950"/>
          <p14:tracePt t="55549" x="7721600" y="5822950"/>
          <p14:tracePt t="55565" x="7823200" y="5822950"/>
          <p14:tracePt t="55582" x="7969250" y="5822950"/>
          <p14:tracePt t="55599" x="8159750" y="5822950"/>
          <p14:tracePt t="55615" x="8331200" y="5822950"/>
          <p14:tracePt t="55632" x="8477250" y="5822950"/>
          <p14:tracePt t="55649" x="8521700" y="5816600"/>
          <p14:tracePt t="55724" x="8528050" y="5803900"/>
          <p14:tracePt t="55988" x="8528050" y="5810250"/>
          <p14:tracePt t="56012" x="8528050" y="5816600"/>
          <p14:tracePt t="56052" x="8528050" y="5822950"/>
          <p14:tracePt t="56068" x="8521700" y="5822950"/>
          <p14:tracePt t="56076" x="8509000" y="5822950"/>
          <p14:tracePt t="56084" x="8496300" y="5822950"/>
          <p14:tracePt t="56099" x="8489950" y="5822950"/>
          <p14:tracePt t="56132" x="8483600" y="5822950"/>
          <p14:tracePt t="56140" x="8470900" y="5816600"/>
          <p14:tracePt t="56380" x="8477250" y="5829300"/>
          <p14:tracePt t="56388" x="8483600" y="5842000"/>
          <p14:tracePt t="56399" x="8483600" y="5848350"/>
          <p14:tracePt t="56416" x="8483600" y="5854700"/>
          <p14:tracePt t="56432" x="8483600" y="5861050"/>
          <p14:tracePt t="56449" x="8483600" y="5867400"/>
          <p14:tracePt t="56466" x="8489950" y="5899150"/>
          <p14:tracePt t="56482" x="8489950" y="5911850"/>
          <p14:tracePt t="56499" x="8489950" y="5937250"/>
          <p14:tracePt t="56516" x="8458200" y="5949950"/>
          <p14:tracePt t="56532" x="8382000" y="5949950"/>
          <p14:tracePt t="56549" x="8375650" y="5949950"/>
          <p14:tracePt t="56972" x="8375650" y="5924550"/>
          <p14:tracePt t="56980" x="8375650" y="5892800"/>
          <p14:tracePt t="56988" x="8394700" y="5854700"/>
          <p14:tracePt t="56999" x="8394700" y="5848350"/>
          <p14:tracePt t="57016" x="8362950" y="5791200"/>
          <p14:tracePt t="57032" x="8312150" y="5753100"/>
          <p14:tracePt t="57049" x="8274050" y="5695950"/>
          <p14:tracePt t="57066" x="8210550" y="5619750"/>
          <p14:tracePt t="57082" x="8159750" y="5543550"/>
          <p14:tracePt t="57099" x="8108950" y="5473700"/>
          <p14:tracePt t="57116" x="8026400" y="5327650"/>
          <p14:tracePt t="57132" x="7956550" y="5219700"/>
          <p14:tracePt t="57149" x="7899400" y="5118100"/>
          <p14:tracePt t="57166" x="7829550" y="5010150"/>
          <p14:tracePt t="57182" x="7740650" y="4870450"/>
          <p14:tracePt t="57199" x="7626350" y="4762500"/>
          <p14:tracePt t="57216" x="7531100" y="4635500"/>
          <p14:tracePt t="57232" x="7397750" y="4508500"/>
          <p14:tracePt t="57249" x="7321550" y="4432300"/>
          <p14:tracePt t="57266" x="7245350" y="4343400"/>
          <p14:tracePt t="57283" x="7213600" y="4305300"/>
          <p14:tracePt t="57299" x="7181850" y="4267200"/>
          <p14:tracePt t="57316" x="7150100" y="4216400"/>
          <p14:tracePt t="57332" x="7118350" y="4171950"/>
          <p14:tracePt t="57349" x="7105650" y="4159250"/>
          <p14:tracePt t="57366" x="7099300" y="4152900"/>
          <p14:tracePt t="57382" x="7092950" y="4146550"/>
          <p14:tracePt t="57404" x="7080250" y="4146550"/>
          <p14:tracePt t="57444" x="7073900" y="4146550"/>
          <p14:tracePt t="57460" x="7086600" y="4152900"/>
          <p14:tracePt t="57468" x="7124700" y="4152900"/>
          <p14:tracePt t="57476" x="7175500" y="4152900"/>
          <p14:tracePt t="57484" x="7251700" y="4133850"/>
          <p14:tracePt t="57499" x="7353300" y="4133850"/>
          <p14:tracePt t="57516" x="7708900" y="4083050"/>
          <p14:tracePt t="57533" x="7874000" y="4057650"/>
          <p14:tracePt t="57549" x="7937500" y="4044950"/>
          <p14:tracePt t="57566" x="7988300" y="4019550"/>
          <p14:tracePt t="57583" x="8007350" y="4006850"/>
          <p14:tracePt t="57599" x="8026400" y="4000500"/>
          <p14:tracePt t="57616" x="8058150" y="3975100"/>
          <p14:tracePt t="57633" x="8070850" y="3962400"/>
          <p14:tracePt t="57649" x="8108950" y="3917950"/>
          <p14:tracePt t="57666" x="8128000" y="3873500"/>
          <p14:tracePt t="57683" x="8147050" y="3803650"/>
          <p14:tracePt t="57699" x="8153400" y="3759200"/>
          <p14:tracePt t="57716" x="8153400" y="3721100"/>
          <p14:tracePt t="57733" x="8153400" y="3702050"/>
          <p14:tracePt t="57749" x="8153400" y="3695700"/>
          <p14:tracePt t="57788" x="8159750" y="3689350"/>
          <p14:tracePt t="57796" x="8197850" y="3721100"/>
          <p14:tracePt t="57804" x="8242300" y="3816350"/>
          <p14:tracePt t="57816" x="8343900" y="3943350"/>
          <p14:tracePt t="57833" x="8540750" y="4191000"/>
          <p14:tracePt t="57849" x="8826500" y="4508500"/>
          <p14:tracePt t="57866" x="9029700" y="4749800"/>
          <p14:tracePt t="57883" x="9137650" y="4953000"/>
          <p14:tracePt t="57949" x="9131300" y="5416550"/>
          <p14:tracePt t="57966" x="9112250" y="5486400"/>
          <p14:tracePt t="57983" x="9080500" y="5575300"/>
          <p14:tracePt t="57999" x="9074150" y="5638800"/>
          <p14:tracePt t="58016" x="9061450" y="5695950"/>
          <p14:tracePt t="58033" x="9042400" y="5778500"/>
          <p14:tracePt t="58049" x="9042400" y="5822950"/>
          <p14:tracePt t="58066" x="9029700" y="5867400"/>
          <p14:tracePt t="58084" x="9023350" y="5880100"/>
          <p14:tracePt t="58100" x="9017000" y="5886450"/>
          <p14:tracePt t="58116" x="9010650" y="5892800"/>
          <p14:tracePt t="58133" x="8985250" y="5905500"/>
          <p14:tracePt t="58149" x="8953500" y="5918200"/>
          <p14:tracePt t="58166" x="8896350" y="5924550"/>
          <p14:tracePt t="58183" x="8820150" y="5924550"/>
          <p14:tracePt t="58199" x="8731250" y="5924550"/>
          <p14:tracePt t="58216" x="8604250" y="5924550"/>
          <p14:tracePt t="58233" x="8496300" y="5924550"/>
          <p14:tracePt t="58249" x="8401050" y="5911850"/>
          <p14:tracePt t="58266" x="8343900" y="5892800"/>
          <p14:tracePt t="58283" x="8299450" y="5861050"/>
          <p14:tracePt t="58299" x="8248650" y="5835650"/>
          <p14:tracePt t="58316" x="8185150" y="5784850"/>
          <p14:tracePt t="58333" x="8172450" y="5772150"/>
          <p14:tracePt t="58349" x="8134350" y="5753100"/>
          <p14:tracePt t="58366" x="8128000" y="5753100"/>
          <p14:tracePt t="58383" x="8121650" y="5753100"/>
          <p14:tracePt t="58399" x="8108950" y="5753100"/>
          <p14:tracePt t="58420" x="8089900" y="5753100"/>
          <p14:tracePt t="58436" x="8083550" y="5753100"/>
          <p14:tracePt t="58500" x="8077200" y="5753100"/>
          <p14:tracePt t="58532" x="8070850" y="5753100"/>
          <p14:tracePt t="58556" x="8051800" y="5753100"/>
          <p14:tracePt t="58572" x="8045450" y="5753100"/>
          <p14:tracePt t="58588" x="8039100" y="5753100"/>
          <p14:tracePt t="58604" x="8032750" y="5753100"/>
          <p14:tracePt t="58612" x="8013700" y="5753100"/>
          <p14:tracePt t="58620" x="8007350" y="5753100"/>
          <p14:tracePt t="58633" x="7994650" y="5753100"/>
          <p14:tracePt t="58649" x="7956550" y="5753100"/>
          <p14:tracePt t="58666" x="7924800" y="5753100"/>
          <p14:tracePt t="58683" x="7867650" y="5753100"/>
          <p14:tracePt t="58699" x="7791450" y="5753100"/>
          <p14:tracePt t="58716" x="7696200" y="5753100"/>
          <p14:tracePt t="58733" x="7613650" y="5721350"/>
          <p14:tracePt t="58749" x="7594600" y="5715000"/>
          <p14:tracePt t="59021" x="7600950" y="5715000"/>
          <p14:tracePt t="59028" x="7613650" y="5715000"/>
          <p14:tracePt t="59045" x="7620000" y="5715000"/>
          <p14:tracePt t="59053" x="7626350" y="5715000"/>
          <p14:tracePt t="59066" x="7651750" y="5715000"/>
          <p14:tracePt t="59083" x="7670800" y="5715000"/>
          <p14:tracePt t="59100" x="7702550" y="5715000"/>
          <p14:tracePt t="59116" x="7734300" y="5715000"/>
          <p14:tracePt t="59133" x="7747000" y="5715000"/>
          <p14:tracePt t="59150" x="7772400" y="5715000"/>
          <p14:tracePt t="59166" x="7785100" y="5715000"/>
          <p14:tracePt t="59183" x="7810500" y="5715000"/>
          <p14:tracePt t="59200" x="7816850" y="5715000"/>
          <p14:tracePt t="59216" x="7823200" y="5715000"/>
          <p14:tracePt t="59233" x="7835900" y="5715000"/>
          <p14:tracePt t="59250" x="7854950" y="5715000"/>
          <p14:tracePt t="59266" x="7861300" y="5715000"/>
          <p14:tracePt t="59283" x="7867650" y="5715000"/>
          <p14:tracePt t="59300" x="7886700" y="5715000"/>
          <p14:tracePt t="59316" x="7899400" y="5715000"/>
          <p14:tracePt t="59333" x="7905750" y="5715000"/>
          <p14:tracePt t="59350" x="7931150" y="5715000"/>
          <p14:tracePt t="59366" x="7943850" y="5715000"/>
          <p14:tracePt t="59383" x="7969250" y="5715000"/>
          <p14:tracePt t="59400" x="8013700" y="5715000"/>
          <p14:tracePt t="59416" x="8026400" y="5708650"/>
          <p14:tracePt t="59433" x="8051800" y="5708650"/>
          <p14:tracePt t="59450" x="8064500" y="5708650"/>
          <p14:tracePt t="59466" x="8096250" y="5708650"/>
          <p14:tracePt t="59483" x="8121650" y="5708650"/>
          <p14:tracePt t="59500" x="8140700" y="5708650"/>
          <p14:tracePt t="59516" x="8185150" y="5702300"/>
          <p14:tracePt t="59533" x="8204200" y="5702300"/>
          <p14:tracePt t="59550" x="8229600" y="5683250"/>
          <p14:tracePt t="59566" x="8242300" y="5683250"/>
          <p14:tracePt t="59583" x="8267700" y="5676900"/>
          <p14:tracePt t="59600" x="8274050" y="5670550"/>
          <p14:tracePt t="59616" x="8286750" y="5664200"/>
          <p14:tracePt t="59633" x="8299450" y="5664200"/>
          <p14:tracePt t="59650" x="8318500" y="5664200"/>
          <p14:tracePt t="59666" x="8337550" y="5664200"/>
          <p14:tracePt t="59683" x="8369300" y="5664200"/>
          <p14:tracePt t="59700" x="8388350" y="5664200"/>
          <p14:tracePt t="59717" x="8407400" y="5664200"/>
          <p14:tracePt t="59733" x="8413750" y="5664200"/>
          <p14:tracePt t="59750" x="8432800" y="5664200"/>
          <p14:tracePt t="59766" x="8445500" y="5664200"/>
          <p14:tracePt t="59783" x="8451850" y="5664200"/>
          <p14:tracePt t="59800" x="8464550" y="5664200"/>
          <p14:tracePt t="59816" x="8470900" y="5664200"/>
          <p14:tracePt t="59833" x="8483600" y="5664200"/>
          <p14:tracePt t="59850" x="8502650" y="5664200"/>
          <p14:tracePt t="59866" x="8521700" y="5664200"/>
          <p14:tracePt t="59883" x="8553450" y="5664200"/>
          <p14:tracePt t="59900" x="8566150" y="5664200"/>
          <p14:tracePt t="59917" x="8591550" y="5664200"/>
          <p14:tracePt t="59933" x="8604250" y="5664200"/>
          <p14:tracePt t="59950" x="8616950" y="5664200"/>
          <p14:tracePt t="59966" x="8629650" y="5664200"/>
          <p14:tracePt t="59983" x="8636000" y="5664200"/>
          <p14:tracePt t="60000" x="8642350" y="5664200"/>
          <p14:tracePt t="60017" x="8648700" y="5664200"/>
          <p14:tracePt t="60033" x="8661400" y="5664200"/>
          <p14:tracePt t="60050" x="8674100" y="5664200"/>
          <p14:tracePt t="60757" x="8680450" y="5664200"/>
          <p14:tracePt t="60765" x="8686800" y="5664200"/>
          <p14:tracePt t="60783" x="8693150" y="5664200"/>
          <p14:tracePt t="60800" x="8712200" y="5683250"/>
          <p14:tracePt t="60821" x="8718550" y="5683250"/>
          <p14:tracePt t="60837" x="8724900" y="5689600"/>
          <p14:tracePt t="60850" x="8731250" y="5689600"/>
          <p14:tracePt t="60909" x="8737600" y="5689600"/>
          <p14:tracePt t="61861" x="8756650" y="5702300"/>
          <p14:tracePt t="61893" x="8756650" y="5708650"/>
          <p14:tracePt t="61909" x="8763000" y="5721350"/>
          <p14:tracePt t="62101" x="8756650" y="5721350"/>
          <p14:tracePt t="62109" x="8750300" y="5721350"/>
          <p14:tracePt t="62117" x="8737600" y="5721350"/>
          <p14:tracePt t="62134" x="8712200" y="5721350"/>
          <p14:tracePt t="62150" x="8686800" y="5734050"/>
          <p14:tracePt t="62181" x="8680450" y="5753100"/>
          <p14:tracePt t="62197" x="8680450" y="5759450"/>
          <p14:tracePt t="62205" x="8680450" y="5765800"/>
          <p14:tracePt t="62217" x="8680450" y="5772150"/>
          <p14:tracePt t="62234" x="8674100" y="5797550"/>
          <p14:tracePt t="62250" x="8667750" y="5803900"/>
          <p14:tracePt t="62269" x="8661400" y="5803900"/>
          <p14:tracePt t="62285" x="8636000" y="5803900"/>
          <p14:tracePt t="62300" x="8629650" y="5803900"/>
          <p14:tracePt t="62317" x="8553450" y="5803900"/>
          <p14:tracePt t="62334" x="8528050" y="5791200"/>
          <p14:tracePt t="62350" x="8489950" y="5784850"/>
          <p14:tracePt t="62367" x="8464550" y="5784850"/>
          <p14:tracePt t="62384" x="8420100" y="5772150"/>
          <p14:tracePt t="62400" x="8394700" y="5772150"/>
          <p14:tracePt t="62417" x="8362950" y="5772150"/>
          <p14:tracePt t="62434" x="8331200" y="5772150"/>
          <p14:tracePt t="62450" x="8293100" y="5772150"/>
          <p14:tracePt t="62467" x="8280400" y="5772150"/>
          <p14:tracePt t="62484" x="8248650" y="5772150"/>
          <p14:tracePt t="62500" x="8223250" y="5772150"/>
          <p14:tracePt t="62517" x="8191500" y="5772150"/>
          <p14:tracePt t="62534" x="8172450" y="5772150"/>
          <p14:tracePt t="62550" x="8153400" y="5772150"/>
          <p14:tracePt t="62567" x="8140700" y="5772150"/>
          <p14:tracePt t="62584" x="8128000" y="5772150"/>
          <p14:tracePt t="62600" x="8102600" y="5772150"/>
          <p14:tracePt t="62617" x="8077200" y="5772150"/>
          <p14:tracePt t="62634" x="8064500" y="5772150"/>
          <p14:tracePt t="62650" x="8058150" y="5772150"/>
          <p14:tracePt t="62667" x="8039100" y="5772150"/>
          <p14:tracePt t="62684" x="8013700" y="5772150"/>
          <p14:tracePt t="62700" x="8001000" y="5772150"/>
          <p14:tracePt t="62717" x="7969250" y="5765800"/>
          <p14:tracePt t="62734" x="7943850" y="5753100"/>
          <p14:tracePt t="62750" x="7931150" y="5740400"/>
          <p14:tracePt t="62767" x="7924800" y="5740400"/>
          <p14:tracePt t="64790" x="7943850" y="5740400"/>
          <p14:tracePt t="64798" x="7950200" y="5740400"/>
          <p14:tracePt t="64806" x="7994650" y="5740400"/>
          <p14:tracePt t="64818" x="8032750" y="5740400"/>
          <p14:tracePt t="64834" x="8134350" y="5740400"/>
          <p14:tracePt t="64851" x="8274050" y="5695950"/>
          <p14:tracePt t="64867" x="8432800" y="5683250"/>
          <p14:tracePt t="64884" x="8496300" y="5670550"/>
          <p14:tracePt t="64901" x="8528050" y="5651500"/>
          <p14:tracePt t="64918" x="8534400" y="5651500"/>
          <p14:tracePt t="65646" x="8521700" y="5645150"/>
          <p14:tracePt t="65782" x="8515350" y="5645150"/>
          <p14:tracePt t="65790" x="8502650" y="5645150"/>
          <p14:tracePt t="65806" x="8496300" y="5645150"/>
          <p14:tracePt t="65818" x="8483600" y="5645150"/>
          <p14:tracePt t="65834" x="8464550" y="5664200"/>
          <p14:tracePt t="65851" x="8439150" y="5676900"/>
          <p14:tracePt t="65868" x="8413750" y="5695950"/>
          <p14:tracePt t="65884" x="8382000" y="5695950"/>
          <p14:tracePt t="65901" x="8356600" y="5695950"/>
          <p14:tracePt t="65918" x="8318500" y="5695950"/>
          <p14:tracePt t="65934" x="8274050" y="5683250"/>
          <p14:tracePt t="65951" x="8210550" y="5626100"/>
          <p14:tracePt t="65968" x="8115300" y="5530850"/>
          <p14:tracePt t="65984" x="8001000" y="5416550"/>
          <p14:tracePt t="66001" x="7867650" y="5226050"/>
          <p14:tracePt t="66018" x="7734300" y="5067300"/>
          <p14:tracePt t="66035" x="7562850" y="4857750"/>
          <p14:tracePt t="66051" x="7435850" y="4699000"/>
          <p14:tracePt t="66068" x="7321550" y="4572000"/>
          <p14:tracePt t="66085" x="7251700" y="4470400"/>
          <p14:tracePt t="66101" x="7188200" y="4362450"/>
          <p14:tracePt t="66118" x="7124700" y="4203700"/>
          <p14:tracePt t="66134" x="7073900" y="4083050"/>
          <p14:tracePt t="66151" x="7042150" y="3968750"/>
          <p14:tracePt t="66168" x="7016750" y="3841750"/>
          <p14:tracePt t="66184" x="6965950" y="3708400"/>
          <p14:tracePt t="66201" x="6965950" y="3619500"/>
          <p14:tracePt t="66218" x="6965950" y="3511550"/>
          <p14:tracePt t="66235" x="6965950" y="3441700"/>
          <p14:tracePt t="66251" x="6965950" y="3378200"/>
          <p14:tracePt t="66268" x="6978650" y="3321050"/>
          <p14:tracePt t="66285" x="6997700" y="3270250"/>
          <p14:tracePt t="66301" x="7010400" y="3206750"/>
          <p14:tracePt t="66318" x="7010400" y="3136900"/>
          <p14:tracePt t="66335" x="7010400" y="3086100"/>
          <p14:tracePt t="66351" x="7010400" y="3016250"/>
          <p14:tracePt t="66368" x="7010400" y="2940050"/>
          <p14:tracePt t="66385" x="7010400" y="2844800"/>
          <p14:tracePt t="66401" x="7010400" y="2768600"/>
          <p14:tracePt t="66418" x="7010400" y="2673350"/>
          <p14:tracePt t="66434" x="7010400" y="2622550"/>
          <p14:tracePt t="66451" x="7004050" y="2540000"/>
          <p14:tracePt t="66468" x="7004050" y="2476500"/>
          <p14:tracePt t="66485" x="7004050" y="2393950"/>
          <p14:tracePt t="66501" x="7004050" y="2349500"/>
          <p14:tracePt t="66518" x="7004050" y="2292350"/>
          <p14:tracePt t="66535" x="7004050" y="2273300"/>
          <p14:tracePt t="66551" x="7004050" y="2260600"/>
          <p14:tracePt t="66574" x="7004050" y="2254250"/>
          <p14:tracePt t="66585" x="7004050" y="2235200"/>
          <p14:tracePt t="66601" x="7004050" y="2228850"/>
          <p14:tracePt t="66618" x="7004050" y="2222500"/>
          <p14:tracePt t="66635" x="7004050" y="2216150"/>
          <p14:tracePt t="66651" x="7004050" y="2197100"/>
          <p14:tracePt t="66668" x="7023100" y="2184400"/>
          <p14:tracePt t="66694" x="7023100" y="2178050"/>
          <p14:tracePt t="66718" x="7023100" y="2165350"/>
          <p14:tracePt t="66726" x="7023100" y="2159000"/>
          <p14:tracePt t="67015" x="7016750" y="2152650"/>
          <p14:tracePt t="67711" x="7010400" y="2152650"/>
          <p14:tracePt t="67750" x="7004050" y="215900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627" y="365128"/>
            <a:ext cx="8759799" cy="1325563"/>
          </a:xfrm>
        </p:spPr>
        <p:txBody>
          <a:bodyPr/>
          <a:lstStyle/>
          <a:p>
            <a:pPr algn="ctr"/>
            <a:r>
              <a:rPr lang="en-CA" b="1" dirty="0" smtClean="0"/>
              <a:t>Dating on geological time scales </a:t>
            </a:r>
            <a:endParaRPr lang="en-CA" b="1" dirty="0"/>
          </a:p>
        </p:txBody>
      </p:sp>
      <p:sp>
        <p:nvSpPr>
          <p:cNvPr id="3" name="Rectangle 2"/>
          <p:cNvSpPr/>
          <p:nvPr/>
        </p:nvSpPr>
        <p:spPr>
          <a:xfrm>
            <a:off x="719667" y="1588344"/>
            <a:ext cx="8047816" cy="5109091"/>
          </a:xfrm>
          <a:prstGeom prst="rect">
            <a:avLst/>
          </a:prstGeom>
        </p:spPr>
        <p:txBody>
          <a:bodyPr wrap="square">
            <a:spAutoFit/>
          </a:bodyPr>
          <a:lstStyle/>
          <a:p>
            <a:r>
              <a:rPr lang="en-CA" sz="2200" b="1" baseline="30000" dirty="0"/>
              <a:t>14</a:t>
            </a:r>
            <a:r>
              <a:rPr lang="en-CA" sz="2200" b="1" dirty="0"/>
              <a:t>C</a:t>
            </a:r>
            <a:r>
              <a:rPr lang="en-CA" sz="2200" dirty="0"/>
              <a:t> dating methods are only useful for dating during short past intervals… to perhaps 40000 years past.  The geological record is more than 10000 times longer than that.  Luckily there are many other clocks.  </a:t>
            </a:r>
          </a:p>
          <a:p>
            <a:endParaRPr lang="en-CA" sz="2200" dirty="0"/>
          </a:p>
          <a:p>
            <a:r>
              <a:rPr lang="en-CA" sz="2200" b="1" u="sng" dirty="0"/>
              <a:t>Potassium-Argon dating:   </a:t>
            </a:r>
            <a:r>
              <a:rPr lang="en-CA" sz="2200" dirty="0"/>
              <a:t>There are many, many radioactive decay </a:t>
            </a:r>
            <a:r>
              <a:rPr lang="en-CA" sz="2200" dirty="0" smtClean="0"/>
              <a:t>clocks available </a:t>
            </a:r>
            <a:r>
              <a:rPr lang="en-CA" sz="2200" dirty="0"/>
              <a:t>to us that may be used in determining the “age” of minerals within rocks.   </a:t>
            </a:r>
            <a:r>
              <a:rPr lang="en-CA" sz="2200" b="1" baseline="30000" dirty="0"/>
              <a:t>40</a:t>
            </a:r>
            <a:r>
              <a:rPr lang="en-CA" sz="2200" b="1" dirty="0"/>
              <a:t>K</a:t>
            </a:r>
            <a:r>
              <a:rPr lang="en-CA" sz="2200" dirty="0"/>
              <a:t> decays to </a:t>
            </a:r>
            <a:r>
              <a:rPr lang="en-CA" sz="2200" b="1" baseline="30000" dirty="0"/>
              <a:t>40</a:t>
            </a:r>
            <a:r>
              <a:rPr lang="en-CA" sz="2200" b="1" dirty="0"/>
              <a:t>Ar</a:t>
            </a:r>
            <a:r>
              <a:rPr lang="en-CA" sz="2200" dirty="0"/>
              <a:t> (10.9% of decays via β-capture)  and to </a:t>
            </a:r>
            <a:r>
              <a:rPr lang="en-CA" sz="2200" b="1" baseline="30000" dirty="0"/>
              <a:t>40</a:t>
            </a:r>
            <a:r>
              <a:rPr lang="en-CA" sz="2200" b="1" dirty="0"/>
              <a:t>Ca</a:t>
            </a:r>
            <a:r>
              <a:rPr lang="en-CA" sz="2200" dirty="0"/>
              <a:t> (89.1% of decays via β-emission) with a half-life of about 1.3 Ga (1.3 × 10</a:t>
            </a:r>
            <a:r>
              <a:rPr lang="en-CA" sz="2200" baseline="30000" dirty="0"/>
              <a:t>9</a:t>
            </a:r>
            <a:r>
              <a:rPr lang="en-CA" sz="2200" dirty="0"/>
              <a:t> years).  This long half life makes it a useful tool in aging the oldest materials on Earth.  </a:t>
            </a:r>
          </a:p>
          <a:p>
            <a:endParaRPr lang="en-CA" sz="2200" dirty="0"/>
          </a:p>
          <a:p>
            <a:r>
              <a:rPr lang="en-CA" sz="2200" dirty="0"/>
              <a:t>It does, however, introduce a complication in that </a:t>
            </a:r>
            <a:r>
              <a:rPr lang="en-CA" sz="2200" b="1" baseline="30000" dirty="0"/>
              <a:t>40</a:t>
            </a:r>
            <a:r>
              <a:rPr lang="en-CA" sz="2200" b="1" dirty="0"/>
              <a:t>K</a:t>
            </a:r>
            <a:r>
              <a:rPr lang="en-CA" sz="2200" dirty="0"/>
              <a:t> decays by two modes into different daughters and </a:t>
            </a:r>
            <a:r>
              <a:rPr lang="el-GR" sz="2200" dirty="0"/>
              <a:t>β-</a:t>
            </a:r>
            <a:r>
              <a:rPr lang="en-CA" sz="2200" dirty="0"/>
              <a:t>capture is pressure dependent.  </a:t>
            </a:r>
          </a:p>
          <a:p>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29363737"/>
      </p:ext>
    </p:extLst>
  </p:cSld>
  <p:clrMapOvr>
    <a:masterClrMapping/>
  </p:clrMapOvr>
  <mc:AlternateContent xmlns:mc="http://schemas.openxmlformats.org/markup-compatibility/2006" xmlns:p14="http://schemas.microsoft.com/office/powerpoint/2010/main">
    <mc:Choice Requires="p14">
      <p:transition spd="slow" p14:dur="2000" advTm="153587"/>
    </mc:Choice>
    <mc:Fallback xmlns="">
      <p:transition spd="slow" advTm="153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76" x="7004050" y="2184400"/>
          <p14:tracePt t="584" x="7004050" y="2241550"/>
          <p14:tracePt t="595" x="7010400" y="2292350"/>
          <p14:tracePt t="611" x="7099300" y="2451100"/>
          <p14:tracePt t="628" x="7194550" y="2635250"/>
          <p14:tracePt t="645" x="7258050" y="2806700"/>
          <p14:tracePt t="662" x="7366000" y="2978150"/>
          <p14:tracePt t="678" x="7404100" y="3073400"/>
          <p14:tracePt t="695" x="7435850" y="3130550"/>
          <p14:tracePt t="712" x="7448550" y="3219450"/>
          <p14:tracePt t="728" x="7467600" y="3263900"/>
          <p14:tracePt t="745" x="7467600" y="3308350"/>
          <p14:tracePt t="761" x="7467600" y="3340100"/>
          <p14:tracePt t="778" x="7467600" y="3371850"/>
          <p14:tracePt t="795" x="7467600" y="3429000"/>
          <p14:tracePt t="812" x="7454900" y="3486150"/>
          <p14:tracePt t="828" x="7423150" y="3556000"/>
          <p14:tracePt t="845" x="7391400" y="3638550"/>
          <p14:tracePt t="862" x="7346950" y="3740150"/>
          <p14:tracePt t="878" x="7270750" y="3860800"/>
          <p14:tracePt t="895" x="7181850" y="4000500"/>
          <p14:tracePt t="912" x="6946900" y="4286250"/>
          <p14:tracePt t="928" x="6737350" y="4502150"/>
          <p14:tracePt t="945" x="6451600" y="4743450"/>
          <p14:tracePt t="962" x="6007100" y="5022850"/>
          <p14:tracePt t="978" x="5511800" y="5346700"/>
          <p14:tracePt t="995" x="4908550" y="5632450"/>
          <p14:tracePt t="1012" x="4324350" y="5842000"/>
          <p14:tracePt t="1028" x="3968750" y="5981700"/>
          <p14:tracePt t="1045" x="3721100" y="6051550"/>
          <p14:tracePt t="1062" x="3543300" y="6076950"/>
          <p14:tracePt t="1078" x="3346450" y="6115050"/>
          <p14:tracePt t="1095" x="3168650" y="6115050"/>
          <p14:tracePt t="1112" x="2940050" y="6115050"/>
          <p14:tracePt t="1128" x="2825750" y="6102350"/>
          <p14:tracePt t="1145" x="2749550" y="6057900"/>
          <p14:tracePt t="1162" x="2679700" y="6007100"/>
          <p14:tracePt t="1178" x="2616200" y="5949950"/>
          <p14:tracePt t="1195" x="2552700" y="5861050"/>
          <p14:tracePt t="1212" x="2527300" y="5746750"/>
          <p14:tracePt t="1228" x="2489200" y="5613400"/>
          <p14:tracePt t="1245" x="2489200" y="5454650"/>
          <p14:tracePt t="1262" x="2489200" y="5283200"/>
          <p14:tracePt t="1278" x="2489200" y="5035550"/>
          <p14:tracePt t="1295" x="2552700" y="4806950"/>
          <p14:tracePt t="1312" x="2667000" y="4394200"/>
          <p14:tracePt t="1328" x="2794000" y="4127500"/>
          <p14:tracePt t="1345" x="2863850" y="3924300"/>
          <p14:tracePt t="1362" x="2927350" y="3759200"/>
          <p14:tracePt t="1378" x="2990850" y="3619500"/>
          <p14:tracePt t="1395" x="3035300" y="3505200"/>
          <p14:tracePt t="1412" x="3041650" y="3454400"/>
          <p14:tracePt t="1428" x="3041650" y="3441700"/>
          <p14:tracePt t="1445" x="3028950" y="3403600"/>
          <p14:tracePt t="1462" x="3016250" y="3390900"/>
          <p14:tracePt t="1478" x="2946400" y="3359150"/>
          <p14:tracePt t="1495" x="2851150" y="3359150"/>
          <p14:tracePt t="1512" x="2692400" y="3346450"/>
          <p14:tracePt t="1528" x="2584450" y="3346450"/>
          <p14:tracePt t="1545" x="2514600" y="3346450"/>
          <p14:tracePt t="1562" x="2470150" y="3346450"/>
          <p14:tracePt t="1578" x="2451100" y="3346450"/>
          <p14:tracePt t="1595" x="2438400" y="3346450"/>
          <p14:tracePt t="1728" x="2438400" y="3340100"/>
          <p14:tracePt t="1736" x="2470150" y="3314700"/>
          <p14:tracePt t="1745" x="2533650" y="3263900"/>
          <p14:tracePt t="1762" x="2794000" y="3130550"/>
          <p14:tracePt t="1778" x="3257550" y="2921000"/>
          <p14:tracePt t="1795" x="4038600" y="2686050"/>
          <p14:tracePt t="1812" x="4984750" y="2432050"/>
          <p14:tracePt t="1828" x="6007100" y="2146300"/>
          <p14:tracePt t="1845" x="6858000" y="2038350"/>
          <p14:tracePt t="1862" x="7353300" y="1968500"/>
          <p14:tracePt t="1878" x="7518400" y="1949450"/>
          <p14:tracePt t="1895" x="7537450" y="1949450"/>
          <p14:tracePt t="1912" x="7543800" y="1949450"/>
          <p14:tracePt t="2016" x="7531100" y="1949450"/>
          <p14:tracePt t="2024" x="7524750" y="1955800"/>
          <p14:tracePt t="2056" x="7518400" y="1955800"/>
          <p14:tracePt t="2425" x="7512050" y="1962150"/>
          <p14:tracePt t="2440" x="7512050" y="1968500"/>
          <p14:tracePt t="2448" x="7518400" y="1987550"/>
          <p14:tracePt t="2462" x="7524750" y="1993900"/>
          <p14:tracePt t="2479" x="7537450" y="2000250"/>
          <p14:tracePt t="2495" x="7537450" y="2032000"/>
          <p14:tracePt t="2512" x="7537450" y="2108200"/>
          <p14:tracePt t="2528" x="7524750" y="2165350"/>
          <p14:tracePt t="2545" x="7512050" y="2203450"/>
          <p14:tracePt t="2562" x="7505700" y="2254250"/>
          <p14:tracePt t="2578" x="7493000" y="2298700"/>
          <p14:tracePt t="2595" x="7480300" y="2317750"/>
          <p14:tracePt t="2612" x="7467600" y="2355850"/>
          <p14:tracePt t="2629" x="7429500" y="2413000"/>
          <p14:tracePt t="2645" x="7385050" y="2463800"/>
          <p14:tracePt t="2662" x="7277100" y="2527300"/>
          <p14:tracePt t="2679" x="7169150" y="2616200"/>
          <p14:tracePt t="2695" x="7048500" y="2673350"/>
          <p14:tracePt t="2712" x="6927850" y="2717800"/>
          <p14:tracePt t="2729" x="6851650" y="2724150"/>
          <p14:tracePt t="2745" x="6743700" y="2724150"/>
          <p14:tracePt t="2762" x="6546850" y="2724150"/>
          <p14:tracePt t="2779" x="6223000" y="2724150"/>
          <p14:tracePt t="2795" x="5708650" y="2679700"/>
          <p14:tracePt t="2812" x="5251450" y="2628900"/>
          <p14:tracePt t="2829" x="4845050" y="2628900"/>
          <p14:tracePt t="2845" x="4533900" y="2628900"/>
          <p14:tracePt t="2862" x="4375150" y="2628900"/>
          <p14:tracePt t="2879" x="4330700" y="2641600"/>
          <p14:tracePt t="2895" x="4305300" y="2660650"/>
          <p14:tracePt t="2912" x="4229100" y="2736850"/>
          <p14:tracePt t="2929" x="4076700" y="2851150"/>
          <p14:tracePt t="2945" x="3841750" y="2946400"/>
          <p14:tracePt t="2962" x="3492500" y="3016250"/>
          <p14:tracePt t="2979" x="3105150" y="3060700"/>
          <p14:tracePt t="2995" x="2705100" y="3092450"/>
          <p14:tracePt t="3012" x="2362200" y="3092450"/>
          <p14:tracePt t="3029" x="2152650" y="3117850"/>
          <p14:tracePt t="3045" x="2057400" y="3143250"/>
          <p14:tracePt t="3062" x="2000250" y="3168650"/>
          <p14:tracePt t="3080" x="1981200" y="3181350"/>
          <p14:tracePt t="3120" x="2006600" y="3162300"/>
          <p14:tracePt t="3128" x="2051050" y="3130550"/>
          <p14:tracePt t="3136" x="2095500" y="3079750"/>
          <p14:tracePt t="3145" x="2159000" y="3028950"/>
          <p14:tracePt t="3162" x="2273300" y="2901950"/>
          <p14:tracePt t="3179" x="2432050" y="2768600"/>
          <p14:tracePt t="3196" x="2578100" y="2590800"/>
          <p14:tracePt t="3212" x="2743200" y="2444750"/>
          <p14:tracePt t="3229" x="2901950" y="2311400"/>
          <p14:tracePt t="3245" x="3022600" y="2241550"/>
          <p14:tracePt t="3262" x="3098800" y="2197100"/>
          <p14:tracePt t="3279" x="3105150" y="2184400"/>
          <p14:tracePt t="3295" x="3124200" y="2184400"/>
          <p14:tracePt t="3313" x="3130550" y="2184400"/>
          <p14:tracePt t="3336" x="3136900" y="2184400"/>
          <p14:tracePt t="3384" x="3143250" y="2190750"/>
          <p14:tracePt t="3392" x="3143250" y="2197100"/>
          <p14:tracePt t="3400" x="3143250" y="2203450"/>
          <p14:tracePt t="3412" x="3143250" y="2216150"/>
          <p14:tracePt t="3429" x="3124200" y="2292350"/>
          <p14:tracePt t="3445" x="3105150" y="2336800"/>
          <p14:tracePt t="3462" x="3086100" y="2381250"/>
          <p14:tracePt t="3479" x="3073400" y="2438400"/>
          <p14:tracePt t="3496" x="3067050" y="2476500"/>
          <p14:tracePt t="3512" x="3035300" y="2520950"/>
          <p14:tracePt t="3529" x="3028950" y="2540000"/>
          <p14:tracePt t="3681" x="3028950" y="2546350"/>
          <p14:tracePt t="3689" x="3028950" y="2540000"/>
          <p14:tracePt t="3696" x="3028950" y="2527300"/>
          <p14:tracePt t="3712" x="3041650" y="2508250"/>
          <p14:tracePt t="3729" x="3041650" y="2489200"/>
          <p14:tracePt t="3746" x="3048000" y="2470150"/>
          <p14:tracePt t="3801" x="3048000" y="2457450"/>
          <p14:tracePt t="4425" x="3054350" y="2457450"/>
          <p14:tracePt t="4441" x="3073400" y="2495550"/>
          <p14:tracePt t="4449" x="3073400" y="2520950"/>
          <p14:tracePt t="4462" x="3086100" y="2546350"/>
          <p14:tracePt t="4479" x="3092450" y="2616200"/>
          <p14:tracePt t="4496" x="3136900" y="2705100"/>
          <p14:tracePt t="4513" x="3219450" y="2851150"/>
          <p14:tracePt t="4529" x="3314700" y="2959100"/>
          <p14:tracePt t="4546" x="3409950" y="3054350"/>
          <p14:tracePt t="4562" x="3498850" y="3105150"/>
          <p14:tracePt t="4579" x="3568700" y="3149600"/>
          <p14:tracePt t="4596" x="3594100" y="3155950"/>
          <p14:tracePt t="4612" x="3606800" y="3162300"/>
          <p14:tracePt t="4657" x="3613150" y="3162300"/>
          <p14:tracePt t="4665" x="3613150" y="3136900"/>
          <p14:tracePt t="4673" x="3613150" y="3086100"/>
          <p14:tracePt t="4681" x="3606800" y="3028950"/>
          <p14:tracePt t="4696" x="3587750" y="2971800"/>
          <p14:tracePt t="4713" x="3536950" y="2749550"/>
          <p14:tracePt t="4729" x="3498850" y="2635250"/>
          <p14:tracePt t="4746" x="3467100" y="2520950"/>
          <p14:tracePt t="4762" x="3435350" y="2432050"/>
          <p14:tracePt t="4779" x="3390900" y="2349500"/>
          <p14:tracePt t="4796" x="3365500" y="2298700"/>
          <p14:tracePt t="4812" x="3340100" y="2254250"/>
          <p14:tracePt t="4829" x="3327400" y="2241550"/>
          <p14:tracePt t="4846" x="3314700" y="2209800"/>
          <p14:tracePt t="4862" x="3308350" y="2209800"/>
          <p14:tracePt t="4879" x="3302000" y="2209800"/>
          <p14:tracePt t="4896" x="3276600" y="2209800"/>
          <p14:tracePt t="4913" x="3200400" y="2209800"/>
          <p14:tracePt t="4929" x="3181350" y="2216150"/>
          <p14:tracePt t="4946" x="3175000" y="2222500"/>
          <p14:tracePt t="4985" x="3168650" y="2222500"/>
          <p14:tracePt t="5025" x="3162300" y="2241550"/>
          <p14:tracePt t="5041" x="3162300" y="2247900"/>
          <p14:tracePt t="5057" x="3168650" y="2254250"/>
          <p14:tracePt t="5065" x="3175000" y="2254250"/>
          <p14:tracePt t="5079" x="3187700" y="2254250"/>
          <p14:tracePt t="5096" x="3206750" y="2254250"/>
          <p14:tracePt t="5113" x="3308350" y="2108200"/>
          <p14:tracePt t="5129" x="3441700" y="1936750"/>
          <p14:tracePt t="5146" x="3619500" y="1752600"/>
          <p14:tracePt t="5163" x="3848100" y="1568450"/>
          <p14:tracePt t="5179" x="4051300" y="1435100"/>
          <p14:tracePt t="5196" x="4146550" y="1384300"/>
          <p14:tracePt t="5213" x="4152900" y="1377950"/>
          <p14:tracePt t="5257" x="4146550" y="1377950"/>
          <p14:tracePt t="5265" x="4114800" y="1403350"/>
          <p14:tracePt t="5273" x="4076700" y="1422400"/>
          <p14:tracePt t="5281" x="4044950" y="1441450"/>
          <p14:tracePt t="5296" x="4013200" y="1473200"/>
          <p14:tracePt t="5313" x="3867150" y="1549400"/>
          <p14:tracePt t="5329" x="3784600" y="1600200"/>
          <p14:tracePt t="5346" x="3727450" y="1631950"/>
          <p14:tracePt t="5363" x="3670300" y="1682750"/>
          <p14:tracePt t="5379" x="3651250" y="1714500"/>
          <p14:tracePt t="5396" x="3632200" y="1752600"/>
          <p14:tracePt t="5413" x="3644900" y="1797050"/>
          <p14:tracePt t="5429" x="3733800" y="1879600"/>
          <p14:tracePt t="5446" x="3968750" y="1943100"/>
          <p14:tracePt t="5463" x="4413250" y="1974850"/>
          <p14:tracePt t="5479" x="5086350" y="1974850"/>
          <p14:tracePt t="5496" x="5810250" y="1943100"/>
          <p14:tracePt t="5513" x="6629400" y="1797050"/>
          <p14:tracePt t="5529" x="6807200" y="1771650"/>
          <p14:tracePt t="5546" x="6819900" y="1771650"/>
          <p14:tracePt t="5593" x="6826250" y="1771650"/>
          <p14:tracePt t="5601" x="6826250" y="1778000"/>
          <p14:tracePt t="5613" x="6807200" y="1797050"/>
          <p14:tracePt t="5629" x="6724650" y="1828800"/>
          <p14:tracePt t="5646" x="6546850" y="1866900"/>
          <p14:tracePt t="5663" x="6292850" y="1981200"/>
          <p14:tracePt t="5679" x="6019800" y="2076450"/>
          <p14:tracePt t="5696" x="5835650" y="2159000"/>
          <p14:tracePt t="5713" x="5765800" y="2241550"/>
          <p14:tracePt t="5729" x="5765800" y="2286000"/>
          <p14:tracePt t="5746" x="5765800" y="2362200"/>
          <p14:tracePt t="5763" x="5778500" y="2438400"/>
          <p14:tracePt t="5779" x="5816600" y="2495550"/>
          <p14:tracePt t="5796" x="5854700" y="2540000"/>
          <p14:tracePt t="5813" x="5867400" y="2559050"/>
          <p14:tracePt t="5857" x="5880100" y="2552700"/>
          <p14:tracePt t="5865" x="5880100" y="2520950"/>
          <p14:tracePt t="5873" x="5880100" y="2470150"/>
          <p14:tracePt t="5881" x="5880100" y="2432050"/>
          <p14:tracePt t="5896" x="5880100" y="2400300"/>
          <p14:tracePt t="5913" x="5880100" y="2260600"/>
          <p14:tracePt t="5929" x="5880100" y="2216150"/>
          <p14:tracePt t="5946" x="5873750" y="2120900"/>
          <p14:tracePt t="5963" x="5842000" y="2051050"/>
          <p14:tracePt t="5979" x="5822950" y="1943100"/>
          <p14:tracePt t="5996" x="5822950" y="1860550"/>
          <p14:tracePt t="6013" x="5803900" y="1816100"/>
          <p14:tracePt t="6029" x="5791200" y="1771650"/>
          <p14:tracePt t="6046" x="5784850" y="1758950"/>
          <p14:tracePt t="6063" x="5784850" y="1739900"/>
          <p14:tracePt t="6129" x="5797550" y="1752600"/>
          <p14:tracePt t="6137" x="5816600" y="1784350"/>
          <p14:tracePt t="6146" x="5861050" y="1841500"/>
          <p14:tracePt t="6163" x="5956300" y="1917700"/>
          <p14:tracePt t="6179" x="6096000" y="2019300"/>
          <p14:tracePt t="6196" x="6280150" y="2089150"/>
          <p14:tracePt t="6213" x="6413500" y="2146300"/>
          <p14:tracePt t="6229" x="6515100" y="2197100"/>
          <p14:tracePt t="6246" x="6591300" y="2222500"/>
          <p14:tracePt t="6263" x="6623050" y="2241550"/>
          <p14:tracePt t="6279" x="6635750" y="2241550"/>
          <p14:tracePt t="6296" x="6661150" y="2241550"/>
          <p14:tracePt t="6313" x="6699250" y="2241550"/>
          <p14:tracePt t="6329" x="6724650" y="2235200"/>
          <p14:tracePt t="6346" x="6756400" y="2197100"/>
          <p14:tracePt t="6363" x="6781800" y="2171700"/>
          <p14:tracePt t="6379" x="6788150" y="2165350"/>
          <p14:tracePt t="6396" x="6788150" y="2152650"/>
          <p14:tracePt t="6413" x="6788150" y="2133600"/>
          <p14:tracePt t="6429" x="6788150" y="2120900"/>
          <p14:tracePt t="6446" x="6788150" y="2114550"/>
          <p14:tracePt t="6463" x="6788150" y="2095500"/>
          <p14:tracePt t="6529" x="6788150" y="2089150"/>
          <p14:tracePt t="6585" x="6781800" y="2089150"/>
          <p14:tracePt t="6593" x="6775450" y="2089150"/>
          <p14:tracePt t="6609" x="6769100" y="2095500"/>
          <p14:tracePt t="6649" x="6775450" y="2095500"/>
          <p14:tracePt t="6657" x="6800850" y="2095500"/>
          <p14:tracePt t="6665" x="6832600" y="2095500"/>
          <p14:tracePt t="6680" x="6851650" y="2095500"/>
          <p14:tracePt t="6696" x="6883400" y="2070100"/>
          <p14:tracePt t="6713" x="6991350" y="1993900"/>
          <p14:tracePt t="6730" x="7067550" y="1924050"/>
          <p14:tracePt t="6746" x="7150100" y="1892300"/>
          <p14:tracePt t="6763" x="7232650" y="1847850"/>
          <p14:tracePt t="6780" x="7302500" y="1816100"/>
          <p14:tracePt t="6796" x="7372350" y="1784350"/>
          <p14:tracePt t="6813" x="7416800" y="1758950"/>
          <p14:tracePt t="6830" x="7480300" y="1727200"/>
          <p14:tracePt t="6846" x="7537450" y="1708150"/>
          <p14:tracePt t="6863" x="7556500" y="1689100"/>
          <p14:tracePt t="6880" x="7575550" y="1676400"/>
          <p14:tracePt t="6896" x="7581900" y="1670050"/>
          <p14:tracePt t="6913" x="7594600" y="1663700"/>
          <p14:tracePt t="6953" x="7607300" y="1663700"/>
          <p14:tracePt t="6985" x="7613650" y="1663700"/>
          <p14:tracePt t="7001" x="7620000" y="1663700"/>
          <p14:tracePt t="7009" x="7645400" y="1663700"/>
          <p14:tracePt t="7017" x="7651750" y="1663700"/>
          <p14:tracePt t="7030" x="7670800" y="1689100"/>
          <p14:tracePt t="7046" x="7708900" y="1733550"/>
          <p14:tracePt t="7063" x="7747000" y="1790700"/>
          <p14:tracePt t="7080" x="7785100" y="1847850"/>
          <p14:tracePt t="7096" x="7823200" y="1905000"/>
          <p14:tracePt t="7113" x="7867650" y="1987550"/>
          <p14:tracePt t="7130" x="7886700" y="2032000"/>
          <p14:tracePt t="7146" x="7886700" y="2108200"/>
          <p14:tracePt t="7163" x="7886700" y="2171700"/>
          <p14:tracePt t="7180" x="7842250" y="2241550"/>
          <p14:tracePt t="7196" x="7778750" y="2305050"/>
          <p14:tracePt t="7213" x="7721600" y="2368550"/>
          <p14:tracePt t="7230" x="7696200" y="2381250"/>
          <p14:tracePt t="7246" x="7677150" y="2400300"/>
          <p14:tracePt t="7263" x="7639050" y="2413000"/>
          <p14:tracePt t="7280" x="7600950" y="2413000"/>
          <p14:tracePt t="7296" x="7518400" y="2413000"/>
          <p14:tracePt t="7313" x="7327900" y="2330450"/>
          <p14:tracePt t="7330" x="7207250" y="2247900"/>
          <p14:tracePt t="7346" x="7099300" y="2159000"/>
          <p14:tracePt t="7363" x="7048500" y="2114550"/>
          <p14:tracePt t="7380" x="7023100" y="2089150"/>
          <p14:tracePt t="7396" x="7016750" y="2051050"/>
          <p14:tracePt t="7413" x="7016750" y="2032000"/>
          <p14:tracePt t="7433" x="7016750" y="2025650"/>
          <p14:tracePt t="7446" x="7016750" y="2012950"/>
          <p14:tracePt t="7514" x="7016750" y="2019300"/>
          <p14:tracePt t="7521" x="7016750" y="2032000"/>
          <p14:tracePt t="7530" x="7016750" y="2063750"/>
          <p14:tracePt t="7546" x="6953250" y="2133600"/>
          <p14:tracePt t="7563" x="6902450" y="2209800"/>
          <p14:tracePt t="7580" x="6832600" y="2286000"/>
          <p14:tracePt t="7596" x="6794500" y="2343150"/>
          <p14:tracePt t="7613" x="6750050" y="2387600"/>
          <p14:tracePt t="7630" x="6699250" y="2406650"/>
          <p14:tracePt t="7646" x="6642100" y="2438400"/>
          <p14:tracePt t="7663" x="6540500" y="2438400"/>
          <p14:tracePt t="7680" x="6330950" y="2438400"/>
          <p14:tracePt t="7696" x="6051550" y="2419350"/>
          <p14:tracePt t="7713" x="5613400" y="2362200"/>
          <p14:tracePt t="7730" x="5365750" y="2330450"/>
          <p14:tracePt t="7746" x="5168900" y="2292350"/>
          <p14:tracePt t="7763" x="5041900" y="2254250"/>
          <p14:tracePt t="7780" x="4921250" y="2222500"/>
          <p14:tracePt t="7796" x="4806950" y="2190750"/>
          <p14:tracePt t="7813" x="4749800" y="2171700"/>
          <p14:tracePt t="7830" x="4673600" y="2146300"/>
          <p14:tracePt t="7846" x="4610100" y="2127250"/>
          <p14:tracePt t="7863" x="4584700" y="2127250"/>
          <p14:tracePt t="7880" x="4572000" y="2127250"/>
          <p14:tracePt t="7896" x="4565650" y="2127250"/>
          <p14:tracePt t="7913" x="4540250" y="2127250"/>
          <p14:tracePt t="7953" x="4533900" y="2127250"/>
          <p14:tracePt t="7961" x="4527550" y="2120900"/>
          <p14:tracePt t="7977" x="4514850" y="2114550"/>
          <p14:tracePt t="8001" x="4508500" y="2089150"/>
          <p14:tracePt t="8009" x="4502150" y="2082800"/>
          <p14:tracePt t="8017" x="4495800" y="2070100"/>
          <p14:tracePt t="8030" x="4483100" y="2038350"/>
          <p14:tracePt t="8047" x="4476750" y="2006600"/>
          <p14:tracePt t="8063" x="4470400" y="1949450"/>
          <p14:tracePt t="8080" x="4451350" y="1905000"/>
          <p14:tracePt t="8097" x="4432300" y="1854200"/>
          <p14:tracePt t="8113" x="4413250" y="1771650"/>
          <p14:tracePt t="8130" x="4400550" y="1714500"/>
          <p14:tracePt t="8147" x="4394200" y="1670050"/>
          <p14:tracePt t="8163" x="4387850" y="1625600"/>
          <p14:tracePt t="8180" x="4387850" y="1581150"/>
          <p14:tracePt t="8197" x="4387850" y="1536700"/>
          <p14:tracePt t="8213" x="4368800" y="1498600"/>
          <p14:tracePt t="8230" x="4368800" y="1466850"/>
          <p14:tracePt t="8247" x="4368800" y="1441450"/>
          <p14:tracePt t="8263" x="4368800" y="1397000"/>
          <p14:tracePt t="8280" x="4368800" y="1365250"/>
          <p14:tracePt t="8297" x="4368800" y="1320800"/>
          <p14:tracePt t="8313" x="4368800" y="1282700"/>
          <p14:tracePt t="8330" x="4375150" y="1257300"/>
          <p14:tracePt t="8347" x="4381500" y="1250950"/>
          <p14:tracePt t="8378" x="4387850" y="1244600"/>
          <p14:tracePt t="8410" x="4400550" y="1244600"/>
          <p14:tracePt t="8426" x="4406900" y="1244600"/>
          <p14:tracePt t="8442" x="4438650" y="1244600"/>
          <p14:tracePt t="8450" x="4445000" y="1250950"/>
          <p14:tracePt t="8458" x="4457700" y="1270000"/>
          <p14:tracePt t="8466" x="4464050" y="1289050"/>
          <p14:tracePt t="8480" x="4495800" y="1320800"/>
          <p14:tracePt t="8497" x="4533900" y="1352550"/>
          <p14:tracePt t="8513" x="4610100" y="1403350"/>
          <p14:tracePt t="8530" x="4667250" y="1441450"/>
          <p14:tracePt t="8547" x="4705350" y="1460500"/>
          <p14:tracePt t="8563" x="4737100" y="1479550"/>
          <p14:tracePt t="8580" x="4762500" y="1479550"/>
          <p14:tracePt t="8597" x="4781550" y="1485900"/>
          <p14:tracePt t="8613" x="4806950" y="1485900"/>
          <p14:tracePt t="8630" x="4845050" y="1485900"/>
          <p14:tracePt t="8647" x="4902200" y="1454150"/>
          <p14:tracePt t="8663" x="4959350" y="1416050"/>
          <p14:tracePt t="8680" x="5016500" y="1390650"/>
          <p14:tracePt t="8697" x="5041900" y="1377950"/>
          <p14:tracePt t="8713" x="5080000" y="1365250"/>
          <p14:tracePt t="8730" x="5086350" y="1365250"/>
          <p14:tracePt t="8747" x="5099050" y="1365250"/>
          <p14:tracePt t="8763" x="5124450" y="1365250"/>
          <p14:tracePt t="8780" x="5137150" y="1365250"/>
          <p14:tracePt t="8797" x="5168900" y="1365250"/>
          <p14:tracePt t="8813" x="5194300" y="1377950"/>
          <p14:tracePt t="8830" x="5219700" y="1397000"/>
          <p14:tracePt t="8847" x="5251450" y="1428750"/>
          <p14:tracePt t="8863" x="5270500" y="1466850"/>
          <p14:tracePt t="8880" x="5295900" y="1511300"/>
          <p14:tracePt t="8897" x="5308600" y="1530350"/>
          <p14:tracePt t="8913" x="5314950" y="1555750"/>
          <p14:tracePt t="8930" x="5321300" y="1568450"/>
          <p14:tracePt t="8954" x="5327650" y="1574800"/>
          <p14:tracePt t="9066" x="5327650" y="1568450"/>
          <p14:tracePt t="9074" x="5334000" y="1555750"/>
          <p14:tracePt t="9082" x="5334000" y="1549400"/>
          <p14:tracePt t="9097" x="5334000" y="1524000"/>
          <p14:tracePt t="9113" x="5346700" y="1504950"/>
          <p14:tracePt t="9138" x="5346700" y="1485900"/>
          <p14:tracePt t="9586" x="5346700" y="1504950"/>
          <p14:tracePt t="9594" x="5334000" y="1524000"/>
          <p14:tracePt t="9602" x="5321300" y="1530350"/>
          <p14:tracePt t="9618" x="5308600" y="1543050"/>
          <p14:tracePt t="9630" x="5295900" y="1562100"/>
          <p14:tracePt t="9647" x="5264150" y="1581150"/>
          <p14:tracePt t="9664" x="5238750" y="1612900"/>
          <p14:tracePt t="9680" x="5219700" y="1638300"/>
          <p14:tracePt t="9697" x="5213350" y="1651000"/>
          <p14:tracePt t="9714" x="5187950" y="1676400"/>
          <p14:tracePt t="9730" x="5181600" y="1682750"/>
          <p14:tracePt t="9747" x="5175250" y="1682750"/>
          <p14:tracePt t="9764" x="5162550" y="1701800"/>
          <p14:tracePt t="9780" x="5143500" y="1714500"/>
          <p14:tracePt t="9797" x="5124450" y="1727200"/>
          <p14:tracePt t="9814" x="5067300" y="1733550"/>
          <p14:tracePt t="9830" x="5035550" y="1739900"/>
          <p14:tracePt t="9847" x="5029200" y="1739900"/>
          <p14:tracePt t="9864" x="5016500" y="1758950"/>
          <p14:tracePt t="9880" x="5029200" y="1784350"/>
          <p14:tracePt t="9897" x="5041900" y="1797050"/>
          <p14:tracePt t="9898" x="5048250" y="1809750"/>
          <p14:tracePt t="10154" x="5048250" y="1816100"/>
          <p14:tracePt t="10162" x="5029200" y="1816100"/>
          <p14:tracePt t="10170" x="5003800" y="1816100"/>
          <p14:tracePt t="10180" x="4959350" y="1803400"/>
          <p14:tracePt t="10197" x="4889500" y="1778000"/>
          <p14:tracePt t="10214" x="4781550" y="1778000"/>
          <p14:tracePt t="10230" x="4629150" y="1778000"/>
          <p14:tracePt t="10247" x="4375150" y="1841500"/>
          <p14:tracePt t="10264" x="4127500" y="1911350"/>
          <p14:tracePt t="10280" x="3873500" y="1981200"/>
          <p14:tracePt t="10297" x="3613150" y="2025650"/>
          <p14:tracePt t="10314" x="3314700" y="2051050"/>
          <p14:tracePt t="10330" x="3187700" y="2051050"/>
          <p14:tracePt t="10347" x="3060700" y="2076450"/>
          <p14:tracePt t="10364" x="2882900" y="2076450"/>
          <p14:tracePt t="10380" x="2692400" y="2076450"/>
          <p14:tracePt t="10397" x="2482850" y="2076450"/>
          <p14:tracePt t="10414" x="2273300" y="2076450"/>
          <p14:tracePt t="10430" x="2101850" y="2076450"/>
          <p14:tracePt t="10447" x="1974850" y="2076450"/>
          <p14:tracePt t="10464" x="1885950" y="2076450"/>
          <p14:tracePt t="10480" x="1828800" y="2076450"/>
          <p14:tracePt t="10497" x="1758950" y="2076450"/>
          <p14:tracePt t="10514" x="1720850" y="2082800"/>
          <p14:tracePt t="10530" x="1695450" y="2082800"/>
          <p14:tracePt t="10547" x="1663700" y="2095500"/>
          <p14:tracePt t="10564" x="1625600" y="2101850"/>
          <p14:tracePt t="10580" x="1593850" y="2127250"/>
          <p14:tracePt t="10597" x="1574800" y="2146300"/>
          <p14:tracePt t="10614" x="1562100" y="2165350"/>
          <p14:tracePt t="10630" x="1543050" y="2209800"/>
          <p14:tracePt t="10647" x="1536700" y="2254250"/>
          <p14:tracePt t="10664" x="1536700" y="2298700"/>
          <p14:tracePt t="10681" x="1536700" y="2343150"/>
          <p14:tracePt t="10697" x="1555750" y="2381250"/>
          <p14:tracePt t="10714" x="1651000" y="2419350"/>
          <p14:tracePt t="10730" x="1708150" y="2451100"/>
          <p14:tracePt t="10747" x="1790700" y="2451100"/>
          <p14:tracePt t="10764" x="1898650" y="2451100"/>
          <p14:tracePt t="10780" x="2089150" y="2451100"/>
          <p14:tracePt t="10797" x="2298700" y="2451100"/>
          <p14:tracePt t="10814" x="2559050" y="2451100"/>
          <p14:tracePt t="10830" x="2730500" y="2451100"/>
          <p14:tracePt t="10847" x="2844800" y="2432050"/>
          <p14:tracePt t="10864" x="2895600" y="2413000"/>
          <p14:tracePt t="10880" x="2901950" y="2406650"/>
          <p14:tracePt t="10898" x="2908300" y="2400300"/>
          <p14:tracePt t="10914" x="2908300" y="2387600"/>
          <p14:tracePt t="10931" x="2914650" y="2374900"/>
          <p14:tracePt t="10962" x="2914650" y="2355850"/>
          <p14:tracePt t="11082" x="2921000" y="2349500"/>
          <p14:tracePt t="11090" x="2940050" y="2343150"/>
          <p14:tracePt t="11098" x="2965450" y="2343150"/>
          <p14:tracePt t="11114" x="3035300" y="2330450"/>
          <p14:tracePt t="11131" x="3162300" y="2317750"/>
          <p14:tracePt t="11147" x="3276600" y="2298700"/>
          <p14:tracePt t="11164" x="3365500" y="2298700"/>
          <p14:tracePt t="11181" x="3441700" y="2298700"/>
          <p14:tracePt t="11197" x="3498850" y="2298700"/>
          <p14:tracePt t="11214" x="3568700" y="2298700"/>
          <p14:tracePt t="11231" x="3670300" y="2298700"/>
          <p14:tracePt t="11247" x="3848100" y="2298700"/>
          <p14:tracePt t="11264" x="4019550" y="2298700"/>
          <p14:tracePt t="11281" x="4235450" y="2279650"/>
          <p14:tracePt t="11297" x="4425950" y="2266950"/>
          <p14:tracePt t="11314" x="4781550" y="2203450"/>
          <p14:tracePt t="11331" x="4927600" y="2203450"/>
          <p14:tracePt t="11347" x="5010150" y="2190750"/>
          <p14:tracePt t="11364" x="5054600" y="2190750"/>
          <p14:tracePt t="11381" x="5067300" y="2190750"/>
          <p14:tracePt t="11397" x="5086350" y="2190750"/>
          <p14:tracePt t="11414" x="5105400" y="2190750"/>
          <p14:tracePt t="11431" x="5162550" y="2190750"/>
          <p14:tracePt t="11447" x="5232400" y="2197100"/>
          <p14:tracePt t="11464" x="5334000" y="2216150"/>
          <p14:tracePt t="11481" x="5429250" y="2228850"/>
          <p14:tracePt t="11497" x="5505450" y="2228850"/>
          <p14:tracePt t="11514" x="5549900" y="2228850"/>
          <p14:tracePt t="11531" x="5556250" y="2228850"/>
          <p14:tracePt t="11547" x="5562600" y="2228850"/>
          <p14:tracePt t="11682" x="5568950" y="2235200"/>
          <p14:tracePt t="11698" x="5549900" y="2260600"/>
          <p14:tracePt t="11707" x="5543550" y="2266950"/>
          <p14:tracePt t="11714" x="5524500" y="2279650"/>
          <p14:tracePt t="11731" x="5486400" y="2305050"/>
          <p14:tracePt t="11747" x="5461000" y="2330450"/>
          <p14:tracePt t="11764" x="5448300" y="2355850"/>
          <p14:tracePt t="11781" x="5429250" y="2387600"/>
          <p14:tracePt t="11797" x="5422900" y="2425700"/>
          <p14:tracePt t="11814" x="5422900" y="2470150"/>
          <p14:tracePt t="11831" x="5410200" y="2495550"/>
          <p14:tracePt t="11847" x="5403850" y="2533650"/>
          <p14:tracePt t="11864" x="5403850" y="2552700"/>
          <p14:tracePt t="11881" x="5403850" y="2559050"/>
          <p14:tracePt t="11994" x="5403850" y="2552700"/>
          <p14:tracePt t="12002" x="5403850" y="2520950"/>
          <p14:tracePt t="12014" x="5403850" y="2508250"/>
          <p14:tracePt t="12031" x="5403850" y="2463800"/>
          <p14:tracePt t="12047" x="5403850" y="2393950"/>
          <p14:tracePt t="12064" x="5403850" y="2336800"/>
          <p14:tracePt t="12081" x="5353050" y="2279650"/>
          <p14:tracePt t="12097" x="5276850" y="2203450"/>
          <p14:tracePt t="12115" x="5143500" y="2114550"/>
          <p14:tracePt t="12131" x="5073650" y="2095500"/>
          <p14:tracePt t="12147" x="5016500" y="2070100"/>
          <p14:tracePt t="12164" x="4972050" y="2070100"/>
          <p14:tracePt t="12181" x="4965700" y="2070100"/>
          <p14:tracePt t="12197" x="4953000" y="2076450"/>
          <p14:tracePt t="12214" x="4946650" y="2108200"/>
          <p14:tracePt t="12231" x="4946650" y="2171700"/>
          <p14:tracePt t="12247" x="4953000" y="2241550"/>
          <p14:tracePt t="12264" x="4991100" y="2324100"/>
          <p14:tracePt t="12281" x="5029200" y="2374900"/>
          <p14:tracePt t="12297" x="5048250" y="2387600"/>
          <p14:tracePt t="12314" x="5080000" y="2413000"/>
          <p14:tracePt t="12331" x="5086350" y="2419350"/>
          <p14:tracePt t="12347" x="5099050" y="2419350"/>
          <p14:tracePt t="12364" x="5105400" y="2419350"/>
          <p14:tracePt t="12381" x="5111750" y="2419350"/>
          <p14:tracePt t="12397" x="5130800" y="2419350"/>
          <p14:tracePt t="12418" x="5137150" y="2419350"/>
          <p14:tracePt t="12431" x="5137150" y="2413000"/>
          <p14:tracePt t="12448" x="5137150" y="2368550"/>
          <p14:tracePt t="12464" x="5137150" y="2324100"/>
          <p14:tracePt t="12481" x="5137150" y="2266950"/>
          <p14:tracePt t="12498" x="5149850" y="2222500"/>
          <p14:tracePt t="12514" x="5156200" y="2190750"/>
          <p14:tracePt t="12595" x="5162550" y="2190750"/>
          <p14:tracePt t="12603" x="5181600" y="2216150"/>
          <p14:tracePt t="12614" x="5181600" y="2222500"/>
          <p14:tracePt t="12631" x="5207000" y="2298700"/>
          <p14:tracePt t="12648" x="5251450" y="2374900"/>
          <p14:tracePt t="12664" x="5276850" y="2419350"/>
          <p14:tracePt t="12681" x="5295900" y="2444750"/>
          <p14:tracePt t="12698" x="5308600" y="2451100"/>
          <p14:tracePt t="12714" x="5327650" y="2451100"/>
          <p14:tracePt t="12731" x="5334000" y="2451100"/>
          <p14:tracePt t="12748" x="5359400" y="2444750"/>
          <p14:tracePt t="12764" x="5365750" y="2419350"/>
          <p14:tracePt t="12781" x="5365750" y="2387600"/>
          <p14:tracePt t="12798" x="5365750" y="2362200"/>
          <p14:tracePt t="12814" x="5365750" y="2311400"/>
          <p14:tracePt t="12831" x="5359400" y="2241550"/>
          <p14:tracePt t="12848" x="5353050" y="2222500"/>
          <p14:tracePt t="12864" x="5353050" y="2190750"/>
          <p14:tracePt t="12881" x="5346700" y="2171700"/>
          <p14:tracePt t="12899" x="5346700" y="2165350"/>
          <p14:tracePt t="13003" x="5346700" y="2184400"/>
          <p14:tracePt t="13011" x="5346700" y="2190750"/>
          <p14:tracePt t="13019" x="5346700" y="2197100"/>
          <p14:tracePt t="13031" x="5346700" y="2209800"/>
          <p14:tracePt t="13048" x="5353050" y="2241550"/>
          <p14:tracePt t="13064" x="5365750" y="2247900"/>
          <p14:tracePt t="13081" x="5372100" y="2254250"/>
          <p14:tracePt t="13098" x="5372100" y="2260600"/>
          <p14:tracePt t="13114" x="5378450" y="2266950"/>
          <p14:tracePt t="13131" x="5384800" y="2266950"/>
          <p14:tracePt t="13155" x="5391150" y="2279650"/>
          <p14:tracePt t="18676" x="5359400" y="2273300"/>
          <p14:tracePt t="18684" x="5264150" y="2260600"/>
          <p14:tracePt t="18699" x="5175250" y="2247900"/>
          <p14:tracePt t="18716" x="4876800" y="2235200"/>
          <p14:tracePt t="18732" x="4686300" y="2235200"/>
          <p14:tracePt t="18749" x="4425950" y="2235200"/>
          <p14:tracePt t="18766" x="4235450" y="2235200"/>
          <p14:tracePt t="18782" x="4114800" y="2235200"/>
          <p14:tracePt t="18799" x="4019550" y="2235200"/>
          <p14:tracePt t="18816" x="3943350" y="2235200"/>
          <p14:tracePt t="18832" x="3886200" y="2235200"/>
          <p14:tracePt t="18849" x="3816350" y="2235200"/>
          <p14:tracePt t="18866" x="3740150" y="2235200"/>
          <p14:tracePt t="18882" x="3708400" y="2235200"/>
          <p14:tracePt t="18899" x="3683000" y="2235200"/>
          <p14:tracePt t="18916" x="3663950" y="2235200"/>
          <p14:tracePt t="18932" x="3651250" y="2235200"/>
          <p14:tracePt t="18949" x="3644900" y="2235200"/>
          <p14:tracePt t="18972" x="3632200" y="2235200"/>
          <p14:tracePt t="18996" x="3613150" y="2241550"/>
          <p14:tracePt t="19012" x="3606800" y="2241550"/>
          <p14:tracePt t="19020" x="3587750" y="2241550"/>
          <p14:tracePt t="19032" x="3575050" y="2241550"/>
          <p14:tracePt t="19049" x="3524250" y="2266950"/>
          <p14:tracePt t="19066" x="3486150" y="2266950"/>
          <p14:tracePt t="19083" x="3390900" y="2286000"/>
          <p14:tracePt t="19099" x="3276600" y="2324100"/>
          <p14:tracePt t="19116" x="3016250" y="2400300"/>
          <p14:tracePt t="19132" x="2895600" y="2463800"/>
          <p14:tracePt t="19149" x="2825750" y="2501900"/>
          <p14:tracePt t="19166" x="2787650" y="2540000"/>
          <p14:tracePt t="19182" x="2781300" y="2559050"/>
          <p14:tracePt t="19199" x="2781300" y="2571750"/>
          <p14:tracePt t="19216" x="2781300" y="2584450"/>
          <p14:tracePt t="19232" x="2781300" y="2590800"/>
          <p14:tracePt t="19268" x="2781300" y="2597150"/>
          <p14:tracePt t="19284" x="2800350" y="2597150"/>
          <p14:tracePt t="19300" x="2825750" y="2597150"/>
          <p14:tracePt t="19308" x="2832100" y="2597150"/>
          <p14:tracePt t="19316" x="2857500" y="2584450"/>
          <p14:tracePt t="19332" x="2882900" y="2559050"/>
          <p14:tracePt t="19349" x="2901950" y="2527300"/>
          <p14:tracePt t="19366" x="2927350" y="2508250"/>
          <p14:tracePt t="19382" x="2933700" y="2501900"/>
          <p14:tracePt t="19399" x="2952750" y="2489200"/>
          <p14:tracePt t="19416" x="2971800" y="2482850"/>
          <p14:tracePt t="19432" x="3016250" y="2463800"/>
          <p14:tracePt t="19449" x="3092450" y="2432050"/>
          <p14:tracePt t="19466" x="3149600" y="2413000"/>
          <p14:tracePt t="19482" x="3181350" y="2406650"/>
          <p14:tracePt t="19499" x="3200400" y="2406650"/>
          <p14:tracePt t="19516" x="3225800" y="2393950"/>
          <p14:tracePt t="19532" x="3232150" y="2393950"/>
          <p14:tracePt t="19580" x="3238500" y="2393950"/>
          <p14:tracePt t="19636" x="3251200" y="2393950"/>
          <p14:tracePt t="19644" x="3263900" y="2393950"/>
          <p14:tracePt t="19660" x="3270250" y="2393950"/>
          <p14:tracePt t="19676" x="3276600" y="2393950"/>
          <p14:tracePt t="19684" x="3302000" y="2393950"/>
          <p14:tracePt t="19700" x="3308350" y="2393950"/>
          <p14:tracePt t="19804" x="3314700" y="2393950"/>
          <p14:tracePt t="19820" x="3333750" y="2393950"/>
          <p14:tracePt t="19836" x="3340100" y="2393950"/>
          <p14:tracePt t="19844" x="3352800" y="2387600"/>
          <p14:tracePt t="19852" x="3371850" y="2368550"/>
          <p14:tracePt t="19866" x="3403600" y="2349500"/>
          <p14:tracePt t="19883" x="3498850" y="2317750"/>
          <p14:tracePt t="19899" x="3556000" y="2298700"/>
          <p14:tracePt t="19916" x="3632200" y="2292350"/>
          <p14:tracePt t="19933" x="3638550" y="2292350"/>
          <p14:tracePt t="19949" x="3651250" y="2273300"/>
          <p14:tracePt t="19966" x="3663950" y="2273300"/>
          <p14:tracePt t="19988" x="3670300" y="2273300"/>
          <p14:tracePt t="20004" x="3676650" y="2273300"/>
          <p14:tracePt t="20016" x="3683000" y="2273300"/>
          <p14:tracePt t="20033" x="3708400" y="2273300"/>
          <p14:tracePt t="20049" x="3759200" y="2273300"/>
          <p14:tracePt t="20066" x="3810000" y="2266950"/>
          <p14:tracePt t="20083" x="3841750" y="2254250"/>
          <p14:tracePt t="20099" x="3867150" y="2254250"/>
          <p14:tracePt t="20116" x="3886200" y="2254250"/>
          <p14:tracePt t="20133" x="3898900" y="2254250"/>
          <p14:tracePt t="20149" x="3911600" y="2254250"/>
          <p14:tracePt t="20166" x="3917950" y="2254250"/>
          <p14:tracePt t="20183" x="3924300" y="2254250"/>
          <p14:tracePt t="20199" x="3937000" y="2254250"/>
          <p14:tracePt t="20216" x="3949700" y="2254250"/>
          <p14:tracePt t="20233" x="3956050" y="2254250"/>
          <p14:tracePt t="20249" x="3975100" y="2254250"/>
          <p14:tracePt t="20266" x="3994150" y="2254250"/>
          <p14:tracePt t="20283" x="4013200" y="2254250"/>
          <p14:tracePt t="20299" x="4019550" y="2266950"/>
          <p14:tracePt t="20316" x="4038600" y="2266950"/>
          <p14:tracePt t="20333" x="4051300" y="2273300"/>
          <p14:tracePt t="20349" x="4064000" y="2273300"/>
          <p14:tracePt t="20366" x="4070350" y="2273300"/>
          <p14:tracePt t="21685" x="4076700" y="2279650"/>
          <p14:tracePt t="21701" x="4076700" y="2292350"/>
          <p14:tracePt t="21717" x="4076700" y="2305050"/>
          <p14:tracePt t="21733" x="4076700" y="2311400"/>
          <p14:tracePt t="21789" x="4076700" y="2317750"/>
          <p14:tracePt t="21805" x="4070350" y="2324100"/>
          <p14:tracePt t="21821" x="4070350" y="2330450"/>
          <p14:tracePt t="21845" x="4064000" y="2336800"/>
          <p14:tracePt t="21925" x="4064000" y="2349500"/>
          <p14:tracePt t="21989" x="4064000" y="2355850"/>
          <p14:tracePt t="22005" x="4064000" y="2368550"/>
          <p14:tracePt t="22029" x="4064000" y="2374900"/>
          <p14:tracePt t="22061" x="4057650" y="2387600"/>
          <p14:tracePt t="22165" x="4057650" y="2393950"/>
          <p14:tracePt t="22181" x="4064000" y="2393950"/>
          <p14:tracePt t="22189" x="4070350" y="2393950"/>
          <p14:tracePt t="22205" x="4076700" y="2393950"/>
          <p14:tracePt t="22216" x="4089400" y="2393950"/>
          <p14:tracePt t="22233" x="4114800" y="2381250"/>
          <p14:tracePt t="22250" x="4127500" y="2368550"/>
          <p14:tracePt t="22266" x="4133850" y="2349500"/>
          <p14:tracePt t="22283" x="4133850" y="2336800"/>
          <p14:tracePt t="22300" x="4133850" y="2311400"/>
          <p14:tracePt t="22317" x="4133850" y="2292350"/>
          <p14:tracePt t="22333" x="4108450" y="2266950"/>
          <p14:tracePt t="22350" x="4051300" y="2247900"/>
          <p14:tracePt t="22366" x="3981450" y="2216150"/>
          <p14:tracePt t="22383" x="3924300" y="2197100"/>
          <p14:tracePt t="22400" x="3867150" y="2165350"/>
          <p14:tracePt t="22416" x="3810000" y="2165350"/>
          <p14:tracePt t="22433" x="3765550" y="2165350"/>
          <p14:tracePt t="22450" x="3670300" y="2171700"/>
          <p14:tracePt t="22466" x="3536950" y="2222500"/>
          <p14:tracePt t="22483" x="3352800" y="2298700"/>
          <p14:tracePt t="22500" x="3232150" y="2374900"/>
          <p14:tracePt t="22517" x="3143250" y="2425700"/>
          <p14:tracePt t="22533" x="3105150" y="2451100"/>
          <p14:tracePt t="22550" x="3086100" y="2463800"/>
          <p14:tracePt t="22567" x="3048000" y="2470150"/>
          <p14:tracePt t="22583" x="2990850" y="2495550"/>
          <p14:tracePt t="22600" x="2959100" y="2514600"/>
          <p14:tracePt t="22616" x="2895600" y="2552700"/>
          <p14:tracePt t="22633" x="2838450" y="2584450"/>
          <p14:tracePt t="22650" x="2768600" y="2622550"/>
          <p14:tracePt t="22667" x="2698750" y="2660650"/>
          <p14:tracePt t="22683" x="2597150" y="2698750"/>
          <p14:tracePt t="22700" x="2520950" y="2717800"/>
          <p14:tracePt t="22717" x="2413000" y="2736850"/>
          <p14:tracePt t="22733" x="2343150" y="2755900"/>
          <p14:tracePt t="22750" x="2266950" y="2755900"/>
          <p14:tracePt t="22767" x="2197100" y="2755900"/>
          <p14:tracePt t="22783" x="2133600" y="2755900"/>
          <p14:tracePt t="22800" x="2089150" y="2755900"/>
          <p14:tracePt t="22817" x="2070100" y="2755900"/>
          <p14:tracePt t="22833" x="2057400" y="2743200"/>
          <p14:tracePt t="22850" x="2038350" y="2736850"/>
          <p14:tracePt t="22933" x="2038350" y="2724150"/>
          <p14:tracePt t="22973" x="2038350" y="2711450"/>
          <p14:tracePt t="22997" x="2051050" y="2711450"/>
          <p14:tracePt t="23005" x="2063750" y="2711450"/>
          <p14:tracePt t="23017" x="2082800" y="2711450"/>
          <p14:tracePt t="23033" x="2127250" y="2717800"/>
          <p14:tracePt t="23050" x="2184400" y="2717800"/>
          <p14:tracePt t="23067" x="2260600" y="2717800"/>
          <p14:tracePt t="23083" x="2349500" y="2717800"/>
          <p14:tracePt t="23100" x="2425700" y="2717800"/>
          <p14:tracePt t="23117" x="2520950" y="2717800"/>
          <p14:tracePt t="23133" x="2603500" y="2717800"/>
          <p14:tracePt t="23150" x="2667000" y="2717800"/>
          <p14:tracePt t="23167" x="2711450" y="2711450"/>
          <p14:tracePt t="23183" x="2755900" y="2705100"/>
          <p14:tracePt t="23200" x="2794000" y="2698750"/>
          <p14:tracePt t="23217" x="2825750" y="2698750"/>
          <p14:tracePt t="23233" x="2838450" y="2692400"/>
          <p14:tracePt t="23250" x="2863850" y="2692400"/>
          <p14:tracePt t="23267" x="2895600" y="2692400"/>
          <p14:tracePt t="23283" x="2940050" y="2692400"/>
          <p14:tracePt t="23300" x="2997200" y="2692400"/>
          <p14:tracePt t="23317" x="3105150" y="2692400"/>
          <p14:tracePt t="23333" x="3200400" y="2660650"/>
          <p14:tracePt t="23350" x="3308350" y="2660650"/>
          <p14:tracePt t="23367" x="3397250" y="2660650"/>
          <p14:tracePt t="23383" x="3505200" y="2660650"/>
          <p14:tracePt t="23400" x="3613150" y="2660650"/>
          <p14:tracePt t="23417" x="3689350" y="2660650"/>
          <p14:tracePt t="23433" x="3784600" y="2660650"/>
          <p14:tracePt t="23450" x="3886200" y="2660650"/>
          <p14:tracePt t="23467" x="3994150" y="2660650"/>
          <p14:tracePt t="23483" x="4121150" y="2660650"/>
          <p14:tracePt t="23500" x="4279900" y="2660650"/>
          <p14:tracePt t="23517" x="4470400" y="2660650"/>
          <p14:tracePt t="23533" x="4629150" y="2660650"/>
          <p14:tracePt t="23550" x="4775200" y="2667000"/>
          <p14:tracePt t="23567" x="4914900" y="2673350"/>
          <p14:tracePt t="23583" x="5048250" y="2698750"/>
          <p14:tracePt t="23600" x="5156200" y="2698750"/>
          <p14:tracePt t="23617" x="5219700" y="2698750"/>
          <p14:tracePt t="23633" x="5289550" y="2698750"/>
          <p14:tracePt t="23650" x="5346700" y="2698750"/>
          <p14:tracePt t="23667" x="5378450" y="2698750"/>
          <p14:tracePt t="23683" x="5391150" y="2698750"/>
          <p14:tracePt t="23700" x="5410200" y="2698750"/>
          <p14:tracePt t="23717" x="5429250" y="2698750"/>
          <p14:tracePt t="23749" x="5435600" y="2698750"/>
          <p14:tracePt t="25174" x="5441950" y="2692400"/>
          <p14:tracePt t="25181" x="5454650" y="2686050"/>
          <p14:tracePt t="25189" x="5461000" y="2679700"/>
          <p14:tracePt t="25205" x="5467350" y="2667000"/>
          <p14:tracePt t="25217" x="5473700" y="2667000"/>
          <p14:tracePt t="25234" x="5518150" y="2641600"/>
          <p14:tracePt t="25250" x="5600700" y="2609850"/>
          <p14:tracePt t="25267" x="5835650" y="2559050"/>
          <p14:tracePt t="25284" x="6292850" y="2489200"/>
          <p14:tracePt t="25300" x="6838950" y="2381250"/>
          <p14:tracePt t="25317" x="7162800" y="2298700"/>
          <p14:tracePt t="25334" x="7188200" y="2273300"/>
          <p14:tracePt t="25350" x="7188200" y="2266950"/>
          <p14:tracePt t="25367" x="7188200" y="2247900"/>
          <p14:tracePt t="25390" x="7188200" y="2241550"/>
          <p14:tracePt t="25429" x="7188200" y="2235200"/>
          <p14:tracePt t="25446" x="7188200" y="2228850"/>
          <p14:tracePt t="25454" x="7188200" y="2209800"/>
          <p14:tracePt t="25461" x="7175500" y="2190750"/>
          <p14:tracePt t="25469" x="7169150" y="2184400"/>
          <p14:tracePt t="25484" x="7162800" y="2171700"/>
          <p14:tracePt t="25501" x="7124700" y="2133600"/>
          <p14:tracePt t="25517" x="7086600" y="2095500"/>
          <p14:tracePt t="25534" x="7048500" y="2057400"/>
          <p14:tracePt t="25550" x="7035800" y="2044700"/>
          <p14:tracePt t="25567" x="7029450" y="2038350"/>
          <p14:tracePt t="25584" x="7010400" y="2019300"/>
          <p14:tracePt t="25606" x="7004050" y="2019300"/>
          <p14:tracePt t="25622" x="6991350" y="2012950"/>
          <p14:tracePt t="25634" x="6978650" y="2012950"/>
          <p14:tracePt t="25651" x="6965950" y="2006600"/>
          <p14:tracePt t="25667" x="6959600" y="2000250"/>
          <p14:tracePt t="25726" x="6940550" y="2000250"/>
          <p14:tracePt t="25838" x="6934200" y="2000250"/>
          <p14:tracePt t="25862" x="6934200" y="2006600"/>
          <p14:tracePt t="25870" x="6927850" y="2025650"/>
          <p14:tracePt t="25886" x="6927850" y="2032000"/>
          <p14:tracePt t="25902" x="6927850" y="2038350"/>
          <p14:tracePt t="25990" x="6927850" y="2044700"/>
          <p14:tracePt t="25998" x="6927850" y="2063750"/>
          <p14:tracePt t="26014" x="6921500" y="2076450"/>
          <p14:tracePt t="26030" x="6921500" y="2082800"/>
          <p14:tracePt t="26062" x="6921500" y="2101850"/>
          <p14:tracePt t="26078" x="6921500" y="2108200"/>
          <p14:tracePt t="26102" x="6921500" y="2114550"/>
          <p14:tracePt t="26350" x="6921500" y="2120900"/>
          <p14:tracePt t="26398" x="6921500" y="2139950"/>
          <p14:tracePt t="26406" x="6921500" y="2146300"/>
          <p14:tracePt t="26422" x="6921500" y="2152650"/>
          <p14:tracePt t="26434" x="6921500" y="2159000"/>
          <p14:tracePt t="26451" x="6921500" y="2178050"/>
          <p14:tracePt t="26467" x="6921500" y="2190750"/>
          <p14:tracePt t="26484" x="6921500" y="2222500"/>
          <p14:tracePt t="26501" x="6927850" y="2247900"/>
          <p14:tracePt t="26518" x="6927850" y="2260600"/>
          <p14:tracePt t="26534" x="6927850" y="2279650"/>
          <p14:tracePt t="26590" x="6934200" y="2286000"/>
          <p14:tracePt t="26598" x="6934200" y="2292350"/>
          <p14:tracePt t="26990" x="6934200" y="2298700"/>
          <p14:tracePt t="27006" x="6934200" y="2305050"/>
          <p14:tracePt t="27022" x="6934200" y="2317750"/>
          <p14:tracePt t="27030" x="6934200" y="2330450"/>
          <p14:tracePt t="27062" x="6934200" y="2336800"/>
          <p14:tracePt t="27086" x="6940550" y="2343150"/>
          <p14:tracePt t="27302" x="6940550" y="2336800"/>
          <p14:tracePt t="27310" x="6972300" y="2324100"/>
          <p14:tracePt t="27318" x="6991350" y="2324100"/>
          <p14:tracePt t="27334" x="7067550" y="2324100"/>
          <p14:tracePt t="27351" x="7137400" y="2343150"/>
          <p14:tracePt t="27368" x="7219950" y="2374900"/>
          <p14:tracePt t="27384" x="7391400" y="2298700"/>
          <p14:tracePt t="27401" x="7429500" y="2298700"/>
          <p14:tracePt t="27418" x="7499350" y="2266950"/>
          <p14:tracePt t="27434" x="7556500" y="2247900"/>
          <p14:tracePt t="27451" x="7588250" y="2222500"/>
          <p14:tracePt t="27468" x="7588250" y="2216150"/>
          <p14:tracePt t="27484" x="7588250" y="2190750"/>
          <p14:tracePt t="27501" x="7518400" y="2159000"/>
          <p14:tracePt t="27518" x="7404100" y="2108200"/>
          <p14:tracePt t="27534" x="7359650" y="2076450"/>
          <p14:tracePt t="27551" x="7327900" y="2070100"/>
          <p14:tracePt t="27568" x="7302500" y="2044700"/>
          <p14:tracePt t="27584" x="7277100" y="2006600"/>
          <p14:tracePt t="27601" x="7277100" y="2000250"/>
          <p14:tracePt t="27694" x="7270750" y="1993900"/>
          <p14:tracePt t="27702" x="7251700" y="2000250"/>
          <p14:tracePt t="27718" x="7213600" y="2019300"/>
          <p14:tracePt t="27734" x="7169150" y="2051050"/>
          <p14:tracePt t="27751" x="7124700" y="2089150"/>
          <p14:tracePt t="27768" x="7086600" y="2120900"/>
          <p14:tracePt t="27784" x="7061200" y="2146300"/>
          <p14:tracePt t="27801" x="7048500" y="2152650"/>
          <p14:tracePt t="27818" x="7029450" y="2171700"/>
          <p14:tracePt t="27834" x="7016750" y="2171700"/>
          <p14:tracePt t="27851" x="7010400" y="2178050"/>
          <p14:tracePt t="27870" x="7004050" y="2178050"/>
          <p14:tracePt t="27886" x="6997700" y="2178050"/>
          <p14:tracePt t="27902" x="6978650" y="2178050"/>
          <p14:tracePt t="27918" x="6972300" y="2184400"/>
          <p14:tracePt t="27934" x="6959600" y="2184400"/>
          <p14:tracePt t="27951" x="6946900" y="2184400"/>
          <p14:tracePt t="27968" x="6934200" y="2184400"/>
          <p14:tracePt t="27984" x="6927850" y="2184400"/>
          <p14:tracePt t="28001" x="6921500" y="2184400"/>
          <p14:tracePt t="28030" x="6908800" y="2184400"/>
          <p14:tracePt t="28078" x="6896100" y="2184400"/>
          <p14:tracePt t="28094" x="6889750" y="2184400"/>
          <p14:tracePt t="28102" x="6883400" y="2184400"/>
          <p14:tracePt t="28118" x="6858000" y="2184400"/>
          <p14:tracePt t="28134" x="6826250" y="2184400"/>
          <p14:tracePt t="28151" x="6769100" y="2184400"/>
          <p14:tracePt t="28168" x="6699250" y="2184400"/>
          <p14:tracePt t="28185" x="6597650" y="2184400"/>
          <p14:tracePt t="28201" x="6489700" y="2184400"/>
          <p14:tracePt t="28218" x="6394450" y="2159000"/>
          <p14:tracePt t="28235" x="6299200" y="2139950"/>
          <p14:tracePt t="28251" x="6229350" y="2095500"/>
          <p14:tracePt t="28268" x="6159500" y="2063750"/>
          <p14:tracePt t="28285" x="6108700" y="2044700"/>
          <p14:tracePt t="28301" x="6051550" y="2025650"/>
          <p14:tracePt t="28318" x="6019800" y="2006600"/>
          <p14:tracePt t="28335" x="6000750" y="1993900"/>
          <p14:tracePt t="28351" x="5988050" y="1987550"/>
          <p14:tracePt t="28374" x="5981700" y="1981200"/>
          <p14:tracePt t="28406" x="5969000" y="1981200"/>
          <p14:tracePt t="28438" x="5962650" y="1981200"/>
          <p14:tracePt t="28454" x="5956300" y="1981200"/>
          <p14:tracePt t="28462" x="5949950" y="1981200"/>
          <p14:tracePt t="28470" x="5930900" y="1987550"/>
          <p14:tracePt t="28486" x="5911850" y="2000250"/>
          <p14:tracePt t="28501" x="5905500" y="2006600"/>
          <p14:tracePt t="28518" x="5842000" y="2032000"/>
          <p14:tracePt t="28535" x="5816600" y="2051050"/>
          <p14:tracePt t="28551" x="5784850" y="2076450"/>
          <p14:tracePt t="28568" x="5740400" y="2095500"/>
          <p14:tracePt t="28585" x="5689600" y="2120900"/>
          <p14:tracePt t="28601" x="5632450" y="2165350"/>
          <p14:tracePt t="28618" x="5594350" y="2178050"/>
          <p14:tracePt t="28635" x="5549900" y="2209800"/>
          <p14:tracePt t="28651" x="5473700" y="2247900"/>
          <p14:tracePt t="28668" x="5410200" y="2279650"/>
          <p14:tracePt t="28685" x="5314950" y="2317750"/>
          <p14:tracePt t="28701" x="5245100" y="2349500"/>
          <p14:tracePt t="28718" x="5111750" y="2381250"/>
          <p14:tracePt t="28735" x="5041900" y="2413000"/>
          <p14:tracePt t="28751" x="4991100" y="2419350"/>
          <p14:tracePt t="28768" x="4959350" y="2419350"/>
          <p14:tracePt t="28847" x="4953000" y="2419350"/>
          <p14:tracePt t="28870" x="4940300" y="2419350"/>
          <p14:tracePt t="28878" x="4927600" y="2419350"/>
          <p14:tracePt t="28910" x="4921250" y="2419350"/>
          <p14:tracePt t="29719" x="4914900" y="2419350"/>
          <p14:tracePt t="29750" x="4914900" y="2413000"/>
          <p14:tracePt t="29766" x="4914900" y="2406650"/>
          <p14:tracePt t="29999" x="4914900" y="2400300"/>
          <p14:tracePt t="31359" x="4914900" y="2406650"/>
          <p14:tracePt t="31367" x="4914900" y="2413000"/>
          <p14:tracePt t="31375" x="4914900" y="2419350"/>
          <p14:tracePt t="31385" x="4914900" y="2438400"/>
          <p14:tracePt t="31402" x="4914900" y="2451100"/>
          <p14:tracePt t="31419" x="4927600" y="2476500"/>
          <p14:tracePt t="31435" x="4927600" y="2495550"/>
          <p14:tracePt t="31452" x="4927600" y="2527300"/>
          <p14:tracePt t="31469" x="4927600" y="2571750"/>
          <p14:tracePt t="31485" x="4927600" y="2635250"/>
          <p14:tracePt t="31502" x="4927600" y="2705100"/>
          <p14:tracePt t="31519" x="4927600" y="2774950"/>
          <p14:tracePt t="31535" x="4933950" y="2819400"/>
          <p14:tracePt t="31552" x="4940300" y="2857500"/>
          <p14:tracePt t="31569" x="4940300" y="2876550"/>
          <p14:tracePt t="31585" x="4953000" y="2895600"/>
          <p14:tracePt t="31703" x="4959350" y="2895600"/>
          <p14:tracePt t="31727" x="4965700" y="2895600"/>
          <p14:tracePt t="31743" x="4972050" y="2889250"/>
          <p14:tracePt t="32247" x="4978400" y="2882900"/>
          <p14:tracePt t="32263" x="4991100" y="2876550"/>
          <p14:tracePt t="32287" x="4997450" y="2876550"/>
          <p14:tracePt t="32295" x="5003800" y="2863850"/>
          <p14:tracePt t="32335" x="5010150" y="2857500"/>
          <p14:tracePt t="32383" x="5016500" y="2857500"/>
          <p14:tracePt t="32399" x="5035550" y="2857500"/>
          <p14:tracePt t="32407" x="5041900" y="2851150"/>
          <p14:tracePt t="32463" x="5048250" y="2844800"/>
          <p14:tracePt t="32647" x="5041900" y="2844800"/>
          <p14:tracePt t="32655" x="5010150" y="2844800"/>
          <p14:tracePt t="32669" x="4991100" y="2844800"/>
          <p14:tracePt t="32686" x="4959350" y="2863850"/>
          <p14:tracePt t="32702" x="4927600" y="2882900"/>
          <p14:tracePt t="32719" x="4857750" y="2914650"/>
          <p14:tracePt t="32736" x="4819650" y="2940050"/>
          <p14:tracePt t="32752" x="4787900" y="2940050"/>
          <p14:tracePt t="32769" x="4781550" y="2940050"/>
          <p14:tracePt t="32786" x="4756150" y="2940050"/>
          <p14:tracePt t="32802" x="4756150" y="2863850"/>
          <p14:tracePt t="32819" x="4756150" y="2736850"/>
          <p14:tracePt t="32836" x="4781550" y="2635250"/>
          <p14:tracePt t="32852" x="4794250" y="2609850"/>
          <p14:tracePt t="32869" x="4794250" y="2584450"/>
          <p14:tracePt t="32935" x="4794250" y="2578100"/>
          <p14:tracePt t="32959" x="4794250" y="2571750"/>
          <p14:tracePt t="32999" x="4794250" y="2565400"/>
          <p14:tracePt t="33007" x="4794250" y="2552700"/>
          <p14:tracePt t="33023" x="4794250" y="2546350"/>
          <p14:tracePt t="33055" x="4787900" y="2546350"/>
          <p14:tracePt t="33063" x="4775200" y="2546350"/>
          <p14:tracePt t="33071" x="4768850" y="2546350"/>
          <p14:tracePt t="33086" x="4756150" y="2546350"/>
          <p14:tracePt t="33102" x="4743450" y="2565400"/>
          <p14:tracePt t="33120" x="4743450" y="2578100"/>
          <p14:tracePt t="33143" x="4743450" y="2584450"/>
          <p14:tracePt t="33152" x="4743450" y="2590800"/>
          <p14:tracePt t="33183" x="4749800" y="2609850"/>
          <p14:tracePt t="33191" x="4756150" y="2616200"/>
          <p14:tracePt t="33215" x="4762500" y="2622550"/>
          <p14:tracePt t="33231" x="4781550" y="2622550"/>
          <p14:tracePt t="33239" x="4800600" y="2622550"/>
          <p14:tracePt t="33252" x="4806950" y="2622550"/>
          <p14:tracePt t="33269" x="4826000" y="2622550"/>
          <p14:tracePt t="33286" x="4845050" y="2622550"/>
          <p14:tracePt t="33302" x="4864100" y="2622550"/>
          <p14:tracePt t="33319" x="4870450" y="2616200"/>
          <p14:tracePt t="33535" x="4870450" y="2609850"/>
          <p14:tracePt t="33551" x="4870450" y="2590800"/>
          <p14:tracePt t="33583" x="4870450" y="2584450"/>
          <p14:tracePt t="35832" x="4832350" y="2609850"/>
          <p14:tracePt t="35840" x="4749800" y="2673350"/>
          <p14:tracePt t="35853" x="4635500" y="2762250"/>
          <p14:tracePt t="35870" x="4413250" y="2959100"/>
          <p14:tracePt t="35886" x="4165600" y="3162300"/>
          <p14:tracePt t="35903" x="3975100" y="3308350"/>
          <p14:tracePt t="35920" x="3765550" y="3505200"/>
          <p14:tracePt t="35936" x="3651250" y="3632200"/>
          <p14:tracePt t="35953" x="3479800" y="3771900"/>
          <p14:tracePt t="35970" x="3257550" y="3911600"/>
          <p14:tracePt t="35986" x="3016250" y="4032250"/>
          <p14:tracePt t="36003" x="2749550" y="4108450"/>
          <p14:tracePt t="36020" x="2533650" y="4159250"/>
          <p14:tracePt t="36036" x="2374900" y="4159250"/>
          <p14:tracePt t="36053" x="2292350" y="4159250"/>
          <p14:tracePt t="36070" x="2247900" y="4159250"/>
          <p14:tracePt t="36086" x="2209800" y="4159250"/>
          <p14:tracePt t="36103" x="2197100" y="4146550"/>
          <p14:tracePt t="36120" x="2165350" y="4140200"/>
          <p14:tracePt t="36136" x="2101850" y="4140200"/>
          <p14:tracePt t="36153" x="2044700" y="4140200"/>
          <p14:tracePt t="36170" x="1936750" y="4133850"/>
          <p14:tracePt t="36186" x="1790700" y="4095750"/>
          <p14:tracePt t="36203" x="1676400" y="4070350"/>
          <p14:tracePt t="36220" x="1568450" y="3987800"/>
          <p14:tracePt t="36236" x="1504950" y="3924300"/>
          <p14:tracePt t="36253" x="1485900" y="3879850"/>
          <p14:tracePt t="36270" x="1479550" y="3835400"/>
          <p14:tracePt t="36286" x="1479550" y="3797300"/>
          <p14:tracePt t="36303" x="1479550" y="3759200"/>
          <p14:tracePt t="36304" x="1479550" y="3752850"/>
          <p14:tracePt t="36320" x="1479550" y="3733800"/>
          <p14:tracePt t="36336" x="1479550" y="3714750"/>
          <p14:tracePt t="36353" x="1479550" y="3702050"/>
          <p14:tracePt t="36370" x="1479550" y="3676650"/>
          <p14:tracePt t="36386" x="1498600" y="3644900"/>
          <p14:tracePt t="36403" x="1511300" y="3619500"/>
          <p14:tracePt t="36420" x="1530350" y="3594100"/>
          <p14:tracePt t="36448" x="1555750" y="3587750"/>
          <p14:tracePt t="36472" x="1562100" y="3587750"/>
          <p14:tracePt t="36488" x="1574800" y="3587750"/>
          <p14:tracePt t="36520" x="1587500" y="3587750"/>
          <p14:tracePt t="36544" x="1593850" y="3587750"/>
          <p14:tracePt t="36560" x="1593850" y="3594100"/>
          <p14:tracePt t="36576" x="1593850" y="3600450"/>
          <p14:tracePt t="36584" x="1593850" y="3619500"/>
          <p14:tracePt t="36616" x="1593850" y="3625850"/>
          <p14:tracePt t="36640" x="1600200" y="3632200"/>
          <p14:tracePt t="36648" x="1638300" y="3632200"/>
          <p14:tracePt t="36656" x="1689100" y="3625850"/>
          <p14:tracePt t="36670" x="1816100" y="3600450"/>
          <p14:tracePt t="36686" x="2095500" y="3556000"/>
          <p14:tracePt t="36703" x="2374900" y="3530600"/>
          <p14:tracePt t="36720" x="2730500" y="3460750"/>
          <p14:tracePt t="36736" x="2857500" y="3448050"/>
          <p14:tracePt t="36753" x="2908300" y="3448050"/>
          <p14:tracePt t="36770" x="2946400" y="3441700"/>
          <p14:tracePt t="36786" x="2952750" y="3429000"/>
          <p14:tracePt t="36840" x="2978150" y="3435350"/>
          <p14:tracePt t="36856" x="3003550" y="3441700"/>
          <p14:tracePt t="36864" x="3022600" y="3441700"/>
          <p14:tracePt t="36872" x="3060700" y="3441700"/>
          <p14:tracePt t="36886" x="3105150" y="3473450"/>
          <p14:tracePt t="36903" x="3232150" y="3498850"/>
          <p14:tracePt t="36920" x="3492500" y="3575050"/>
          <p14:tracePt t="36937" x="3638550" y="3625850"/>
          <p14:tracePt t="36953" x="3695700" y="3632200"/>
          <p14:tracePt t="36970" x="3733800" y="3651250"/>
          <p14:tracePt t="37440" x="3733800" y="3644900"/>
          <p14:tracePt t="37456" x="3733800" y="3625850"/>
          <p14:tracePt t="37472" x="3733800" y="3619500"/>
          <p14:tracePt t="37488" x="3733800" y="3613150"/>
          <p14:tracePt t="37512" x="3733800" y="3606800"/>
          <p14:tracePt t="37536" x="3740150" y="3600450"/>
          <p14:tracePt t="37544" x="3740150" y="3594100"/>
          <p14:tracePt t="37553" x="3746500" y="3581400"/>
          <p14:tracePt t="37584" x="3759200" y="3568700"/>
          <p14:tracePt t="37600" x="3765550" y="3562350"/>
          <p14:tracePt t="37632" x="3765550" y="3549650"/>
          <p14:tracePt t="38537" x="3765550" y="3543300"/>
          <p14:tracePt t="40129" x="3771900" y="3536950"/>
          <p14:tracePt t="40505" x="3778250" y="3536950"/>
          <p14:tracePt t="40513" x="3778250" y="3556000"/>
          <p14:tracePt t="40521" x="3778250" y="3581400"/>
          <p14:tracePt t="40537" x="3790950" y="3638550"/>
          <p14:tracePt t="40554" x="3822700" y="3721100"/>
          <p14:tracePt t="40571" x="3841750" y="3790950"/>
          <p14:tracePt t="40587" x="3841750" y="3822700"/>
          <p14:tracePt t="40604" x="3860800" y="3873500"/>
          <p14:tracePt t="40621" x="3867150" y="3905250"/>
          <p14:tracePt t="40637" x="3873500" y="3924300"/>
          <p14:tracePt t="40654" x="3886200" y="3962400"/>
          <p14:tracePt t="40671" x="3886200" y="3981450"/>
          <p14:tracePt t="40687" x="3886200" y="4006850"/>
          <p14:tracePt t="40704" x="3886200" y="4025900"/>
          <p14:tracePt t="40721" x="3898900" y="4051300"/>
          <p14:tracePt t="40737" x="3898900" y="4070350"/>
          <p14:tracePt t="40754" x="3898900" y="4089400"/>
          <p14:tracePt t="40771" x="3898900" y="4127500"/>
          <p14:tracePt t="40787" x="3898900" y="4165600"/>
          <p14:tracePt t="40804" x="3898900" y="4191000"/>
          <p14:tracePt t="40821" x="3898900" y="4210050"/>
          <p14:tracePt t="40837" x="3898900" y="4248150"/>
          <p14:tracePt t="40854" x="3898900" y="4267200"/>
          <p14:tracePt t="40871" x="3898900" y="4286250"/>
          <p14:tracePt t="40887" x="3898900" y="4298950"/>
          <p14:tracePt t="40904" x="3898900" y="4324350"/>
          <p14:tracePt t="40921" x="3892550" y="4356100"/>
          <p14:tracePt t="40937" x="3892550" y="4362450"/>
          <p14:tracePt t="40954" x="3892550" y="4368800"/>
          <p14:tracePt t="41001" x="3886200" y="4375150"/>
          <p14:tracePt t="41081" x="3879850" y="4375150"/>
          <p14:tracePt t="41097" x="3867150" y="4375150"/>
          <p14:tracePt t="41105" x="3860800" y="4375150"/>
          <p14:tracePt t="41121" x="3848100" y="4368800"/>
          <p14:tracePt t="41137" x="3841750" y="4349750"/>
          <p14:tracePt t="41154" x="3822700" y="4337050"/>
          <p14:tracePt t="41171" x="3816350" y="4324350"/>
          <p14:tracePt t="41188" x="3810000" y="4311650"/>
          <p14:tracePt t="41209" x="3790950" y="4298950"/>
          <p14:tracePt t="41449" x="3784600" y="4298950"/>
          <p14:tracePt t="41465" x="3784600" y="4305300"/>
          <p14:tracePt t="41473" x="3778250" y="4311650"/>
          <p14:tracePt t="41561" x="3778250" y="4318000"/>
          <p14:tracePt t="41577" x="3771900" y="4330700"/>
          <p14:tracePt t="41593" x="3771900" y="4343400"/>
          <p14:tracePt t="41601" x="3752850" y="4362450"/>
          <p14:tracePt t="41625" x="3752850" y="4368800"/>
          <p14:tracePt t="41633" x="3746500" y="4375150"/>
          <p14:tracePt t="41641" x="3746500" y="4381500"/>
          <p14:tracePt t="41654" x="3740150" y="4394200"/>
          <p14:tracePt t="41671" x="3740150" y="4400550"/>
          <p14:tracePt t="41688" x="3727450" y="4406900"/>
          <p14:tracePt t="41704" x="3721100" y="4432300"/>
          <p14:tracePt t="41721" x="3714750" y="4438650"/>
          <p14:tracePt t="41738" x="3708400" y="4445000"/>
          <p14:tracePt t="41873" x="3708400" y="4451350"/>
          <p14:tracePt t="41889" x="3721100" y="4451350"/>
          <p14:tracePt t="41897" x="3752850" y="4451350"/>
          <p14:tracePt t="41905" x="3771900" y="4445000"/>
          <p14:tracePt t="41921" x="3803650" y="4413250"/>
          <p14:tracePt t="41938" x="3854450" y="4381500"/>
          <p14:tracePt t="41954" x="3860800" y="4375150"/>
          <p14:tracePt t="41971" x="3873500" y="4362450"/>
          <p14:tracePt t="41988" x="3892550" y="4349750"/>
          <p14:tracePt t="42004" x="3898900" y="4343400"/>
          <p14:tracePt t="42021" x="3905250" y="4324350"/>
          <p14:tracePt t="42038" x="3905250" y="4318000"/>
          <p14:tracePt t="42054" x="3924300" y="4298950"/>
          <p14:tracePt t="42071" x="3930650" y="4292600"/>
          <p14:tracePt t="42088" x="3937000" y="4260850"/>
          <p14:tracePt t="42121" x="3937000" y="4254500"/>
          <p14:tracePt t="42129" x="3943350" y="4235450"/>
          <p14:tracePt t="42145" x="3943350" y="4229100"/>
          <p14:tracePt t="42185" x="3943350" y="4222750"/>
          <p14:tracePt t="42201" x="3943350" y="4216400"/>
          <p14:tracePt t="42217" x="3943350" y="4197350"/>
          <p14:tracePt t="42234" x="3943350" y="4191000"/>
          <p14:tracePt t="42257" x="3943350" y="4184650"/>
          <p14:tracePt t="42289" x="3943350" y="4178300"/>
          <p14:tracePt t="42297" x="3943350" y="4159250"/>
          <p14:tracePt t="42313" x="3943350" y="4152900"/>
          <p14:tracePt t="42321" x="3943350" y="4146550"/>
          <p14:tracePt t="42338" x="3943350" y="4140200"/>
          <p14:tracePt t="42361" x="3943350" y="4121150"/>
          <p14:tracePt t="42371" x="3943350" y="4114800"/>
          <p14:tracePt t="42388" x="3943350" y="4108450"/>
          <p14:tracePt t="42404" x="3930650" y="4102100"/>
          <p14:tracePt t="42421" x="3911600" y="4076700"/>
          <p14:tracePt t="42438" x="3905250" y="4064000"/>
          <p14:tracePt t="42454" x="3873500" y="4025900"/>
          <p14:tracePt t="42471" x="3854450" y="4013200"/>
          <p14:tracePt t="42488" x="3829050" y="3994150"/>
          <p14:tracePt t="42505" x="3810000" y="3981450"/>
          <p14:tracePt t="42521" x="3771900" y="3956050"/>
          <p14:tracePt t="42538" x="3752850" y="3956050"/>
          <p14:tracePt t="42554" x="3733800" y="3943350"/>
          <p14:tracePt t="42571" x="3714750" y="3943350"/>
          <p14:tracePt t="42588" x="3683000" y="3943350"/>
          <p14:tracePt t="42604" x="3644900" y="3943350"/>
          <p14:tracePt t="42621" x="3606800" y="3937000"/>
          <p14:tracePt t="42638" x="3575050" y="3937000"/>
          <p14:tracePt t="42655" x="3556000" y="3937000"/>
          <p14:tracePt t="42671" x="3524250" y="3937000"/>
          <p14:tracePt t="42688" x="3517900" y="3937000"/>
          <p14:tracePt t="42704" x="3492500" y="3937000"/>
          <p14:tracePt t="42721" x="3479800" y="3937000"/>
          <p14:tracePt t="42738" x="3441700" y="3937000"/>
          <p14:tracePt t="42755" x="3422650" y="3949700"/>
          <p14:tracePt t="42771" x="3409950" y="3956050"/>
          <p14:tracePt t="42788" x="3390900" y="3968750"/>
          <p14:tracePt t="42805" x="3365500" y="3994150"/>
          <p14:tracePt t="42821" x="3352800" y="4006850"/>
          <p14:tracePt t="42838" x="3314700" y="4025900"/>
          <p14:tracePt t="42855" x="3289300" y="4051300"/>
          <p14:tracePt t="42871" x="3270250" y="4070350"/>
          <p14:tracePt t="42888" x="3257550" y="4083050"/>
          <p14:tracePt t="42905" x="3238500" y="4127500"/>
          <p14:tracePt t="42921" x="3232150" y="4140200"/>
          <p14:tracePt t="42938" x="3225800" y="4152900"/>
          <p14:tracePt t="42955" x="3225800" y="4165600"/>
          <p14:tracePt t="42971" x="3225800" y="4178300"/>
          <p14:tracePt t="42988" x="3225800" y="4184650"/>
          <p14:tracePt t="43005" x="3225800" y="4203700"/>
          <p14:tracePt t="43021" x="3225800" y="4216400"/>
          <p14:tracePt t="43038" x="3225800" y="4222750"/>
          <p14:tracePt t="43058" x="3225800" y="4229100"/>
          <p14:tracePt t="43082" x="3225800" y="4241800"/>
          <p14:tracePt t="43106" x="3225800" y="4254500"/>
          <p14:tracePt t="43122" x="3225800" y="4260850"/>
          <p14:tracePt t="43138" x="3225800" y="4267200"/>
          <p14:tracePt t="43146" x="3225800" y="4286250"/>
          <p14:tracePt t="43155" x="3232150" y="4292600"/>
          <p14:tracePt t="43171" x="3238500" y="4298950"/>
          <p14:tracePt t="43188" x="3251200" y="4318000"/>
          <p14:tracePt t="43205" x="3276600" y="4356100"/>
          <p14:tracePt t="43221" x="3282950" y="4362450"/>
          <p14:tracePt t="43238" x="3302000" y="4381500"/>
          <p14:tracePt t="43255" x="3314700" y="4394200"/>
          <p14:tracePt t="43271" x="3352800" y="4400550"/>
          <p14:tracePt t="43288" x="3365500" y="4406900"/>
          <p14:tracePt t="43305" x="3397250" y="4406900"/>
          <p14:tracePt t="43321" x="3448050" y="4425950"/>
          <p14:tracePt t="43338" x="3479800" y="4425950"/>
          <p14:tracePt t="43355" x="3517900" y="4425950"/>
          <p14:tracePt t="43371" x="3549650" y="4425950"/>
          <p14:tracePt t="43388" x="3575050" y="4425950"/>
          <p14:tracePt t="43405" x="3613150" y="4425950"/>
          <p14:tracePt t="43421" x="3644900" y="4425950"/>
          <p14:tracePt t="43438" x="3663950" y="4425950"/>
          <p14:tracePt t="43455" x="3695700" y="4425950"/>
          <p14:tracePt t="43471" x="3727450" y="4438650"/>
          <p14:tracePt t="43488" x="3759200" y="4438650"/>
          <p14:tracePt t="43505" x="3771900" y="4438650"/>
          <p14:tracePt t="43521" x="3803650" y="4438650"/>
          <p14:tracePt t="43538" x="3816350" y="4438650"/>
          <p14:tracePt t="43555" x="3835400" y="4438650"/>
          <p14:tracePt t="43571" x="3841750" y="4438650"/>
          <p14:tracePt t="43588" x="3848100" y="4438650"/>
          <p14:tracePt t="43605" x="3860800" y="4432300"/>
          <p14:tracePt t="43621" x="3879850" y="4419600"/>
          <p14:tracePt t="43638" x="3892550" y="4394200"/>
          <p14:tracePt t="43655" x="3898900" y="4349750"/>
          <p14:tracePt t="43671" x="3905250" y="4318000"/>
          <p14:tracePt t="43688" x="3924300" y="4279900"/>
          <p14:tracePt t="43705" x="3924300" y="4248150"/>
          <p14:tracePt t="43721" x="3924300" y="4210050"/>
          <p14:tracePt t="43738" x="3924300" y="4191000"/>
          <p14:tracePt t="43755" x="3924300" y="4184650"/>
          <p14:tracePt t="43771" x="3924300" y="4171950"/>
          <p14:tracePt t="43788" x="3924300" y="4146550"/>
          <p14:tracePt t="43805" x="3924300" y="4140200"/>
          <p14:tracePt t="43821" x="3924300" y="4114800"/>
          <p14:tracePt t="43838" x="3924300" y="4102100"/>
          <p14:tracePt t="43855" x="3911600" y="4089400"/>
          <p14:tracePt t="43871" x="3898900" y="4064000"/>
          <p14:tracePt t="43888" x="3886200" y="4051300"/>
          <p14:tracePt t="43905" x="3867150" y="4032250"/>
          <p14:tracePt t="43921" x="3848100" y="4019550"/>
          <p14:tracePt t="43938" x="3841750" y="4013200"/>
          <p14:tracePt t="43955" x="3835400" y="4006850"/>
          <p14:tracePt t="43971" x="3816350" y="3987800"/>
          <p14:tracePt t="43988" x="3810000" y="3981450"/>
          <p14:tracePt t="44005" x="3803650" y="3981450"/>
          <p14:tracePt t="44021" x="3778250" y="3975100"/>
          <p14:tracePt t="44038" x="3771900" y="3975100"/>
          <p14:tracePt t="44055" x="3765550" y="3975100"/>
          <p14:tracePt t="44071" x="3759200" y="3975100"/>
          <p14:tracePt t="44088" x="3733800" y="3975100"/>
          <p14:tracePt t="44105" x="3727450" y="3975100"/>
          <p14:tracePt t="44122" x="3702050" y="3975100"/>
          <p14:tracePt t="44138" x="3695700" y="3975100"/>
          <p14:tracePt t="44155" x="3683000" y="3975100"/>
          <p14:tracePt t="44171" x="3651250" y="3981450"/>
          <p14:tracePt t="44188" x="3619500" y="3994150"/>
          <p14:tracePt t="44205" x="3600450" y="4000500"/>
          <p14:tracePt t="44222" x="3562350" y="4013200"/>
          <p14:tracePt t="44238" x="3536950" y="4025900"/>
          <p14:tracePt t="44255" x="3524250" y="4032250"/>
          <p14:tracePt t="44272" x="3498850" y="4044950"/>
          <p14:tracePt t="44288" x="3492500" y="4051300"/>
          <p14:tracePt t="44306" x="3486150" y="4051300"/>
          <p14:tracePt t="44322" x="3473450" y="4057650"/>
          <p14:tracePt t="44338" x="3467100" y="4064000"/>
          <p14:tracePt t="44355" x="3460750" y="4076700"/>
          <p14:tracePt t="44372" x="3448050" y="4089400"/>
          <p14:tracePt t="44388" x="3441700" y="4095750"/>
          <p14:tracePt t="44405" x="3429000" y="4102100"/>
          <p14:tracePt t="44422" x="3429000" y="4121150"/>
          <p14:tracePt t="44438" x="3409950" y="4152900"/>
          <p14:tracePt t="44522" x="3416300" y="4159250"/>
          <p14:tracePt t="44546" x="3422650" y="4165600"/>
          <p14:tracePt t="44554" x="3422650" y="4171950"/>
          <p14:tracePt t="44570" x="3429000" y="4184650"/>
          <p14:tracePt t="44602" x="3448050" y="4197350"/>
          <p14:tracePt t="44634" x="3460750" y="4210050"/>
          <p14:tracePt t="44642" x="3473450" y="4216400"/>
          <p14:tracePt t="44655" x="3479800" y="4229100"/>
          <p14:tracePt t="44672" x="3492500" y="4248150"/>
          <p14:tracePt t="44688" x="3498850" y="4260850"/>
          <p14:tracePt t="44705" x="3517900" y="4279900"/>
          <p14:tracePt t="44722" x="3530600" y="4298950"/>
          <p14:tracePt t="44738" x="3536950" y="4305300"/>
          <p14:tracePt t="44755" x="3549650" y="4318000"/>
          <p14:tracePt t="44772" x="3562350" y="4330700"/>
          <p14:tracePt t="44802" x="3562350" y="4337050"/>
          <p14:tracePt t="44818" x="3568700" y="4349750"/>
          <p14:tracePt t="44922" x="3581400" y="4349750"/>
          <p14:tracePt t="44930" x="3594100" y="4349750"/>
          <p14:tracePt t="44938" x="3600450" y="4349750"/>
          <p14:tracePt t="44955" x="3606800" y="4349750"/>
          <p14:tracePt t="44972" x="3613150" y="4349750"/>
          <p14:tracePt t="44988" x="3625850" y="4343400"/>
          <p14:tracePt t="45005" x="3632200" y="4343400"/>
          <p14:tracePt t="45022" x="3638550" y="4343400"/>
          <p14:tracePt t="45038" x="3644900" y="4343400"/>
          <p14:tracePt t="45055" x="3651250" y="4343400"/>
          <p14:tracePt t="45072" x="3676650" y="4343400"/>
          <p14:tracePt t="45089" x="3689350" y="4343400"/>
          <p14:tracePt t="45105" x="3714750" y="4349750"/>
          <p14:tracePt t="45138" x="3721100" y="4349750"/>
          <p14:tracePt t="45162" x="3733800" y="4356100"/>
          <p14:tracePt t="45186" x="3746500" y="4356100"/>
          <p14:tracePt t="45202" x="3752850" y="4356100"/>
          <p14:tracePt t="45210" x="3759200" y="4362450"/>
          <p14:tracePt t="45242" x="3778250" y="4368800"/>
          <p14:tracePt t="45266" x="3797300" y="4387850"/>
          <p14:tracePt t="45282" x="3803650" y="4394200"/>
          <p14:tracePt t="45298" x="3810000" y="4406900"/>
          <p14:tracePt t="45322" x="3810000" y="4413250"/>
          <p14:tracePt t="45458" x="3816350" y="4413250"/>
          <p14:tracePt t="45490" x="3816350" y="4394200"/>
          <p14:tracePt t="45498" x="3816350" y="4387850"/>
          <p14:tracePt t="45522" x="3816350" y="4381500"/>
          <p14:tracePt t="45690" x="3829050" y="4375150"/>
          <p14:tracePt t="45706" x="3835400" y="4375150"/>
          <p14:tracePt t="45722" x="3848100" y="4362450"/>
          <p14:tracePt t="45746" x="3854450" y="4356100"/>
          <p14:tracePt t="45762" x="3854450" y="4349750"/>
          <p14:tracePt t="45770" x="3867150" y="4343400"/>
          <p14:tracePt t="45778" x="3873500" y="4337050"/>
          <p14:tracePt t="45794" x="3879850" y="4330700"/>
          <p14:tracePt t="45805" x="3886200" y="4318000"/>
          <p14:tracePt t="45822" x="3892550" y="4311650"/>
          <p14:tracePt t="45839" x="3892550" y="4305300"/>
          <p14:tracePt t="45855" x="3898900" y="4298950"/>
          <p14:tracePt t="45890" x="3911600" y="4292600"/>
          <p14:tracePt t="45914" x="3911600" y="4286250"/>
          <p14:tracePt t="46034" x="3911600" y="4273550"/>
          <p14:tracePt t="46050" x="3911600" y="4267200"/>
          <p14:tracePt t="46066" x="3911600" y="4260850"/>
          <p14:tracePt t="46074" x="3911600" y="4248150"/>
          <p14:tracePt t="46090" x="3905250" y="4229100"/>
          <p14:tracePt t="46114" x="3905250" y="4222750"/>
          <p14:tracePt t="46130" x="3905250" y="4203700"/>
          <p14:tracePt t="46146" x="3905250" y="4197350"/>
          <p14:tracePt t="46155" x="3905250" y="4191000"/>
          <p14:tracePt t="46172" x="3905250" y="4165600"/>
          <p14:tracePt t="46189" x="3905250" y="4146550"/>
          <p14:tracePt t="46205" x="3905250" y="4121150"/>
          <p14:tracePt t="46222" x="3905250" y="4089400"/>
          <p14:tracePt t="46239" x="3898900" y="4070350"/>
          <p14:tracePt t="46255" x="3898900" y="4044950"/>
          <p14:tracePt t="46272" x="3892550" y="4038600"/>
          <p14:tracePt t="46289" x="3892550" y="4025900"/>
          <p14:tracePt t="46305" x="3879850" y="4019550"/>
          <p14:tracePt t="46322" x="3873500" y="4006850"/>
          <p14:tracePt t="46410" x="3867150" y="4000500"/>
          <p14:tracePt t="46442" x="3860800" y="3994150"/>
          <p14:tracePt t="46466" x="3841750" y="3987800"/>
          <p14:tracePt t="46474" x="3835400" y="3987800"/>
          <p14:tracePt t="46489" x="3829050" y="3981450"/>
          <p14:tracePt t="46506" x="3803650" y="3962400"/>
          <p14:tracePt t="46522" x="3797300" y="3956050"/>
          <p14:tracePt t="46539" x="3784600" y="3949700"/>
          <p14:tracePt t="46555" x="3778250" y="3937000"/>
          <p14:tracePt t="46572" x="3759200" y="3930650"/>
          <p14:tracePt t="46589" x="3746500" y="3917950"/>
          <p14:tracePt t="46618" x="3733800" y="3917950"/>
          <p14:tracePt t="46634" x="3721100" y="3911600"/>
          <p14:tracePt t="46650" x="3714750" y="3911600"/>
          <p14:tracePt t="46674" x="3708400" y="3911600"/>
          <p14:tracePt t="46690" x="3695700" y="3911600"/>
          <p14:tracePt t="46698" x="3683000" y="3911600"/>
          <p14:tracePt t="46714" x="3676650" y="3905250"/>
          <p14:tracePt t="46730" x="3670300" y="3905250"/>
          <p14:tracePt t="46747" x="3657600" y="3905250"/>
          <p14:tracePt t="46762" x="3644900" y="3905250"/>
          <p14:tracePt t="46772" x="3638550" y="3905250"/>
          <p14:tracePt t="46789" x="3619500" y="3905250"/>
          <p14:tracePt t="46805" x="3594100" y="3905250"/>
          <p14:tracePt t="46822" x="3568700" y="3905250"/>
          <p14:tracePt t="46839" x="3530600" y="3924300"/>
          <p14:tracePt t="46855" x="3511550" y="3937000"/>
          <p14:tracePt t="46872" x="3492500" y="3962400"/>
          <p14:tracePt t="46889" x="3473450" y="3981450"/>
          <p14:tracePt t="46905" x="3467100" y="3987800"/>
          <p14:tracePt t="46923" x="3441700" y="4019550"/>
          <p14:tracePt t="46939" x="3435350" y="4032250"/>
          <p14:tracePt t="46956" x="3422650" y="4064000"/>
          <p14:tracePt t="46972" x="3422650" y="4083050"/>
          <p14:tracePt t="46989" x="3403600" y="4095750"/>
          <p14:tracePt t="47006" x="3397250" y="4114800"/>
          <p14:tracePt t="47026" x="3397250" y="4121150"/>
          <p14:tracePt t="47050" x="3397250" y="4127500"/>
          <p14:tracePt t="47059" x="3384550" y="4140200"/>
          <p14:tracePt t="47072" x="3384550" y="4152900"/>
          <p14:tracePt t="47089" x="3378200" y="4178300"/>
          <p14:tracePt t="47106" x="3359150" y="4222750"/>
          <p14:tracePt t="47122" x="3352800" y="4260850"/>
          <p14:tracePt t="47139" x="3352800" y="4292600"/>
          <p14:tracePt t="47155" x="3352800" y="4318000"/>
          <p14:tracePt t="47172" x="3352800" y="4330700"/>
          <p14:tracePt t="47189" x="3352800" y="4356100"/>
          <p14:tracePt t="47206" x="3352800" y="4362450"/>
          <p14:tracePt t="47291" x="3352800" y="4381500"/>
          <p14:tracePt t="47315" x="3359150" y="4387850"/>
          <p14:tracePt t="47339" x="3371850" y="4394200"/>
          <p14:tracePt t="47347" x="3378200" y="4400550"/>
          <p14:tracePt t="47356" x="3384550" y="4400550"/>
          <p14:tracePt t="47372" x="3403600" y="4406900"/>
          <p14:tracePt t="47389" x="3435350" y="4406900"/>
          <p14:tracePt t="47406" x="3448050" y="4406900"/>
          <p14:tracePt t="47422" x="3473450" y="4406900"/>
          <p14:tracePt t="47439" x="3486150" y="4406900"/>
          <p14:tracePt t="47456" x="3511550" y="4406900"/>
          <p14:tracePt t="47472" x="3517900" y="4406900"/>
          <p14:tracePt t="47489" x="3543300" y="4406900"/>
          <p14:tracePt t="47506" x="3556000" y="4406900"/>
          <p14:tracePt t="47522" x="3587750" y="4406900"/>
          <p14:tracePt t="47539" x="3594100" y="4406900"/>
          <p14:tracePt t="47556" x="3625850" y="4406900"/>
          <p14:tracePt t="47572" x="3632200" y="4406900"/>
          <p14:tracePt t="47589" x="3644900" y="4406900"/>
          <p14:tracePt t="47606" x="3670300" y="4419600"/>
          <p14:tracePt t="47622" x="3676650" y="4419600"/>
          <p14:tracePt t="47639" x="3683000" y="4419600"/>
          <p14:tracePt t="47656" x="3695700" y="4419600"/>
          <p14:tracePt t="47672" x="3708400" y="4419600"/>
          <p14:tracePt t="47689" x="3721100" y="4419600"/>
          <p14:tracePt t="47706" x="3733800" y="4419600"/>
          <p14:tracePt t="47722" x="3740150" y="4419600"/>
          <p14:tracePt t="47739" x="3752850" y="4419600"/>
          <p14:tracePt t="47756" x="3759200" y="4419600"/>
          <p14:tracePt t="47772" x="3778250" y="4419600"/>
          <p14:tracePt t="47789" x="3797300" y="4406900"/>
          <p14:tracePt t="47806" x="3810000" y="4400550"/>
          <p14:tracePt t="47822" x="3835400" y="4387850"/>
          <p14:tracePt t="47839" x="3860800" y="4375150"/>
          <p14:tracePt t="47856" x="3879850" y="4356100"/>
          <p14:tracePt t="47872" x="3905250" y="4343400"/>
          <p14:tracePt t="47889" x="3924300" y="4324350"/>
          <p14:tracePt t="47906" x="3924300" y="4318000"/>
          <p14:tracePt t="47922" x="3930650" y="4292600"/>
          <p14:tracePt t="47939" x="3930650" y="4286250"/>
          <p14:tracePt t="47956" x="3949700" y="4273550"/>
          <p14:tracePt t="47979" x="3949700" y="4254500"/>
          <p14:tracePt t="47989" x="3949700" y="4248150"/>
          <p14:tracePt t="48006" x="3949700" y="4241800"/>
          <p14:tracePt t="48022" x="3943350" y="4216400"/>
          <p14:tracePt t="48043" x="3937000" y="4210050"/>
          <p14:tracePt t="48056" x="3937000" y="4203700"/>
          <p14:tracePt t="48072" x="3930650" y="4191000"/>
          <p14:tracePt t="48091" x="3924300" y="4184650"/>
          <p14:tracePt t="48106" x="3917950" y="4178300"/>
          <p14:tracePt t="48123" x="3898900" y="4165600"/>
          <p14:tracePt t="48147" x="3892550" y="4159250"/>
          <p14:tracePt t="48163" x="3886200" y="4146550"/>
          <p14:tracePt t="48179" x="3879850" y="4140200"/>
          <p14:tracePt t="48195" x="3873500" y="4133850"/>
          <p14:tracePt t="48211" x="3873500" y="4127500"/>
          <p14:tracePt t="48222" x="3867150" y="4121150"/>
          <p14:tracePt t="48239" x="3854450" y="4114800"/>
          <p14:tracePt t="48256" x="3854450" y="4095750"/>
          <p14:tracePt t="48272" x="3848100" y="4083050"/>
          <p14:tracePt t="48289" x="3835400" y="4044950"/>
          <p14:tracePt t="48307" x="3822700" y="4038600"/>
          <p14:tracePt t="48323" x="3816350" y="4025900"/>
          <p14:tracePt t="48339" x="3816350" y="4019550"/>
          <p14:tracePt t="48356" x="3816350" y="4006850"/>
          <p14:tracePt t="48372" x="3810000" y="3994150"/>
          <p14:tracePt t="48403" x="3803650" y="3994150"/>
          <p14:tracePt t="48419" x="3797300" y="3987800"/>
          <p14:tracePt t="48435" x="3784600" y="3981450"/>
          <p14:tracePt t="48475" x="3771900" y="3968750"/>
          <p14:tracePt t="48491" x="3765550" y="3968750"/>
          <p14:tracePt t="48507" x="3752850" y="3968750"/>
          <p14:tracePt t="48515" x="3746500" y="3968750"/>
          <p14:tracePt t="48523" x="3733800" y="3968750"/>
          <p14:tracePt t="48539" x="3727450" y="3968750"/>
          <p14:tracePt t="48556" x="3708400" y="3962400"/>
          <p14:tracePt t="48573" x="3689350" y="3962400"/>
          <p14:tracePt t="48589" x="3670300" y="3962400"/>
          <p14:tracePt t="48606" x="3638550" y="3962400"/>
          <p14:tracePt t="48623" x="3606800" y="3962400"/>
          <p14:tracePt t="48639" x="3594100" y="3962400"/>
          <p14:tracePt t="48656" x="3568700" y="3975100"/>
          <p14:tracePt t="48673" x="3536950" y="3975100"/>
          <p14:tracePt t="48689" x="3524250" y="3981450"/>
          <p14:tracePt t="48706" x="3505200" y="3987800"/>
          <p14:tracePt t="48723" x="3486150" y="3987800"/>
          <p14:tracePt t="48739" x="3460750" y="3994150"/>
          <p14:tracePt t="48756" x="3441700" y="4013200"/>
          <p14:tracePt t="48773" x="3429000" y="4025900"/>
          <p14:tracePt t="48795" x="3409950" y="4044950"/>
          <p14:tracePt t="48806" x="3409950" y="4051300"/>
          <p14:tracePt t="48823" x="3403600" y="4070350"/>
          <p14:tracePt t="48839" x="3403600" y="4083050"/>
          <p14:tracePt t="48856" x="3397250" y="4095750"/>
          <p14:tracePt t="48873" x="3397250" y="4102100"/>
          <p14:tracePt t="48889" x="3397250" y="4121150"/>
          <p14:tracePt t="48906" x="3397250" y="4127500"/>
          <p14:tracePt t="48923" x="3397250" y="4133850"/>
          <p14:tracePt t="48963" x="3397250" y="4140200"/>
          <p14:tracePt t="48971" x="3397250" y="4159250"/>
          <p14:tracePt t="48987" x="3397250" y="4165600"/>
          <p14:tracePt t="48995" x="3397250" y="4171950"/>
          <p14:tracePt t="49011" x="3397250" y="4178300"/>
          <p14:tracePt t="49023" x="3397250" y="4197350"/>
          <p14:tracePt t="49039" x="3397250" y="4210050"/>
          <p14:tracePt t="49056" x="3397250" y="4216400"/>
          <p14:tracePt t="49073" x="3397250" y="4241800"/>
          <p14:tracePt t="49089" x="3397250" y="4286250"/>
          <p14:tracePt t="49106" x="3397250" y="4292600"/>
          <p14:tracePt t="49123" x="3397250" y="4318000"/>
          <p14:tracePt t="49139" x="3397250" y="4324350"/>
          <p14:tracePt t="49156" x="3403600" y="4330700"/>
          <p14:tracePt t="49173" x="3409950" y="4337050"/>
          <p14:tracePt t="49189" x="3422650" y="4343400"/>
          <p14:tracePt t="49211" x="3448050" y="4368800"/>
          <p14:tracePt t="49227" x="3454400" y="4375150"/>
          <p14:tracePt t="49243" x="3460750" y="4387850"/>
          <p14:tracePt t="49267" x="3467100" y="4394200"/>
          <p14:tracePt t="49275" x="3473450" y="4400550"/>
          <p14:tracePt t="49291" x="3486150" y="4400550"/>
          <p14:tracePt t="49307" x="3492500" y="4406900"/>
          <p14:tracePt t="49339" x="3498850" y="4413250"/>
          <p14:tracePt t="49371" x="3511550" y="4413250"/>
          <p14:tracePt t="49379" x="3517900" y="4413250"/>
          <p14:tracePt t="49395" x="3530600" y="4413250"/>
          <p14:tracePt t="49406" x="3543300" y="4425950"/>
          <p14:tracePt t="49423" x="3562350" y="4425950"/>
          <p14:tracePt t="49439" x="3575050" y="4425950"/>
          <p14:tracePt t="49456" x="3606800" y="4425950"/>
          <p14:tracePt t="49473" x="3632200" y="4425950"/>
          <p14:tracePt t="49489" x="3651250" y="4425950"/>
          <p14:tracePt t="49506" x="3676650" y="4425950"/>
          <p14:tracePt t="49523" x="3708400" y="4425950"/>
          <p14:tracePt t="49539" x="3721100" y="4425950"/>
          <p14:tracePt t="49556" x="3740150" y="4425950"/>
          <p14:tracePt t="49573" x="3752850" y="4425950"/>
          <p14:tracePt t="49589" x="3765550" y="4419600"/>
          <p14:tracePt t="49606" x="3803650" y="4406900"/>
          <p14:tracePt t="49623" x="3810000" y="4394200"/>
          <p14:tracePt t="49639" x="3829050" y="4381500"/>
          <p14:tracePt t="49656" x="3848100" y="4375150"/>
          <p14:tracePt t="49673" x="3854450" y="4362450"/>
          <p14:tracePt t="49691" x="3860800" y="4356100"/>
          <p14:tracePt t="49707" x="3873500" y="4349750"/>
          <p14:tracePt t="50075" x="3886200" y="4349750"/>
          <p14:tracePt t="50099" x="3905250" y="4349750"/>
          <p14:tracePt t="50115" x="3911600" y="4349750"/>
          <p14:tracePt t="50123" x="3917950" y="4349750"/>
          <p14:tracePt t="50131" x="3943350" y="4362450"/>
          <p14:tracePt t="50140" x="3949700" y="4362450"/>
          <p14:tracePt t="50156" x="4006850" y="4368800"/>
          <p14:tracePt t="50173" x="4044950" y="4368800"/>
          <p14:tracePt t="50190" x="4127500" y="4368800"/>
          <p14:tracePt t="50206" x="4229100" y="4368800"/>
          <p14:tracePt t="50223" x="4356100" y="4368800"/>
          <p14:tracePt t="50240" x="4464050" y="4368800"/>
          <p14:tracePt t="50256" x="4533900" y="4368800"/>
          <p14:tracePt t="50273" x="4578350" y="4368800"/>
          <p14:tracePt t="50290" x="4622800" y="4368800"/>
          <p14:tracePt t="50306" x="4667250" y="4368800"/>
          <p14:tracePt t="50323" x="4737100" y="4368800"/>
          <p14:tracePt t="50340" x="4768850" y="4368800"/>
          <p14:tracePt t="50356" x="4826000" y="4368800"/>
          <p14:tracePt t="50373" x="4883150" y="4368800"/>
          <p14:tracePt t="50390" x="4933950" y="4368800"/>
          <p14:tracePt t="50406" x="4984750" y="4368800"/>
          <p14:tracePt t="50423" x="5016500" y="4368800"/>
          <p14:tracePt t="50440" x="5048250" y="4368800"/>
          <p14:tracePt t="50456" x="5060950" y="4368800"/>
          <p14:tracePt t="50473" x="5086350" y="4368800"/>
          <p14:tracePt t="50490" x="5099050" y="4368800"/>
          <p14:tracePt t="50506" x="5124450" y="4368800"/>
          <p14:tracePt t="50508" x="5137150" y="4368800"/>
          <p14:tracePt t="50523" x="5181600" y="4368800"/>
          <p14:tracePt t="50540" x="5251450" y="4368800"/>
          <p14:tracePt t="50556" x="5340350" y="4368800"/>
          <p14:tracePt t="50573" x="5429250" y="4368800"/>
          <p14:tracePt t="50590" x="5473700" y="4368800"/>
          <p14:tracePt t="50883" x="5486400" y="4362450"/>
          <p14:tracePt t="50915" x="5492750" y="4356100"/>
          <p14:tracePt t="50923" x="5499100" y="4349750"/>
          <p14:tracePt t="50931" x="5505450" y="4337050"/>
          <p14:tracePt t="50940" x="5511800" y="4324350"/>
          <p14:tracePt t="50956" x="5518150" y="4318000"/>
          <p14:tracePt t="50973" x="5549900" y="4279900"/>
          <p14:tracePt t="50990" x="5556250" y="4273550"/>
          <p14:tracePt t="51006" x="5556250" y="4260850"/>
          <p14:tracePt t="51023" x="5556250" y="4248150"/>
          <p14:tracePt t="51040" x="5562600" y="4235450"/>
          <p14:tracePt t="51067" x="5562600" y="4216400"/>
          <p14:tracePt t="51075" x="5581650" y="4197350"/>
          <p14:tracePt t="51099" x="5581650" y="4191000"/>
          <p14:tracePt t="51107" x="5581650" y="4178300"/>
          <p14:tracePt t="51124" x="5581650" y="4159250"/>
          <p14:tracePt t="51140" x="5581650" y="4140200"/>
          <p14:tracePt t="51156" x="5581650" y="4121150"/>
          <p14:tracePt t="51173" x="5581650" y="4102100"/>
          <p14:tracePt t="51190" x="5581650" y="4083050"/>
          <p14:tracePt t="51206" x="5581650" y="4057650"/>
          <p14:tracePt t="51223" x="5575300" y="4044950"/>
          <p14:tracePt t="51240" x="5575300" y="4019550"/>
          <p14:tracePt t="51256" x="5562600" y="4013200"/>
          <p14:tracePt t="51273" x="5549900" y="3987800"/>
          <p14:tracePt t="51290" x="5537200" y="3968750"/>
          <p14:tracePt t="51307" x="5530850" y="3962400"/>
          <p14:tracePt t="51323" x="5524500" y="3956050"/>
          <p14:tracePt t="51355" x="5505450" y="3937000"/>
          <p14:tracePt t="51363" x="5499100" y="3930650"/>
          <p14:tracePt t="51379" x="5492750" y="3924300"/>
          <p14:tracePt t="51395" x="5486400" y="3917950"/>
          <p14:tracePt t="51412" x="5467350" y="3911600"/>
          <p14:tracePt t="51436" x="5461000" y="3911600"/>
          <p14:tracePt t="51444" x="5454650" y="3905250"/>
          <p14:tracePt t="51457" x="5448300" y="3892550"/>
          <p14:tracePt t="51473" x="5441950" y="3892550"/>
          <p14:tracePt t="51490" x="5422900" y="3892550"/>
          <p14:tracePt t="51507" x="5416550" y="3892550"/>
          <p14:tracePt t="51523" x="5378450" y="3892550"/>
          <p14:tracePt t="51540" x="5353050" y="3892550"/>
          <p14:tracePt t="51557" x="5321300" y="3898900"/>
          <p14:tracePt t="51573" x="5302250" y="3905250"/>
          <p14:tracePt t="51590" x="5257800" y="3924300"/>
          <p14:tracePt t="51607" x="5245100" y="3937000"/>
          <p14:tracePt t="51623" x="5226050" y="3949700"/>
          <p14:tracePt t="51640" x="5181600" y="3975100"/>
          <p14:tracePt t="51657" x="5168900" y="3981450"/>
          <p14:tracePt t="51673" x="5137150" y="4000500"/>
          <p14:tracePt t="51690" x="5111750" y="4025900"/>
          <p14:tracePt t="51707" x="5086350" y="4038600"/>
          <p14:tracePt t="51724" x="5054600" y="4064000"/>
          <p14:tracePt t="51740" x="5041900" y="4076700"/>
          <p14:tracePt t="51757" x="5016500" y="4102100"/>
          <p14:tracePt t="51773" x="5003800" y="4121150"/>
          <p14:tracePt t="51790" x="5003800" y="4127500"/>
          <p14:tracePt t="51807" x="4997450" y="4140200"/>
          <p14:tracePt t="51823" x="4997450" y="4146550"/>
          <p14:tracePt t="51840" x="4978400" y="4171950"/>
          <p14:tracePt t="51857" x="4978400" y="4210050"/>
          <p14:tracePt t="51873" x="4972050" y="4229100"/>
          <p14:tracePt t="51890" x="4972050" y="4260850"/>
          <p14:tracePt t="51907" x="4972050" y="4273550"/>
          <p14:tracePt t="51924" x="4972050" y="4311650"/>
          <p14:tracePt t="51940" x="4972050" y="4330700"/>
          <p14:tracePt t="51957" x="4972050" y="4349750"/>
          <p14:tracePt t="51973" x="4972050" y="4356100"/>
          <p14:tracePt t="51990" x="4972050" y="4368800"/>
          <p14:tracePt t="52007" x="4978400" y="4394200"/>
          <p14:tracePt t="52023" x="4984750" y="4406900"/>
          <p14:tracePt t="52040" x="4997450" y="4413250"/>
          <p14:tracePt t="52057" x="5010150" y="4419600"/>
          <p14:tracePt t="52073" x="5054600" y="4438650"/>
          <p14:tracePt t="52090" x="5086350" y="4438650"/>
          <p14:tracePt t="52107" x="5118100" y="4438650"/>
          <p14:tracePt t="52124" x="5149850" y="4438650"/>
          <p14:tracePt t="52140" x="5181600" y="4438650"/>
          <p14:tracePt t="52157" x="5219700" y="4438650"/>
          <p14:tracePt t="52173" x="5251450" y="4438650"/>
          <p14:tracePt t="52190" x="5283200" y="4438650"/>
          <p14:tracePt t="52207" x="5340350" y="4438650"/>
          <p14:tracePt t="52223" x="5359400" y="4438650"/>
          <p14:tracePt t="52240" x="5384800" y="4438650"/>
          <p14:tracePt t="52257" x="5391150" y="4438650"/>
          <p14:tracePt t="52273" x="5410200" y="4425950"/>
          <p14:tracePt t="53524" x="5410200" y="4432300"/>
          <p14:tracePt t="53532" x="5403850" y="4445000"/>
          <p14:tracePt t="53540" x="5397500" y="4464050"/>
          <p14:tracePt t="53557" x="5353050" y="4489450"/>
          <p14:tracePt t="53574" x="5245100" y="4559300"/>
          <p14:tracePt t="53590" x="5073650" y="4660900"/>
          <p14:tracePt t="53607" x="4851400" y="4787900"/>
          <p14:tracePt t="53624" x="4597400" y="4933950"/>
          <p14:tracePt t="53640" x="4292600" y="5016500"/>
          <p14:tracePt t="53657" x="3937000" y="5105400"/>
          <p14:tracePt t="53674" x="3657600" y="5149850"/>
          <p14:tracePt t="53690" x="3441700" y="5175250"/>
          <p14:tracePt t="53707" x="3314700" y="5200650"/>
          <p14:tracePt t="53724" x="3225800" y="5232400"/>
          <p14:tracePt t="53740" x="3206750" y="5245100"/>
          <p14:tracePt t="53757" x="3200400" y="5245100"/>
          <p14:tracePt t="53774" x="3181350" y="5245100"/>
          <p14:tracePt t="53790" x="3175000" y="5238750"/>
          <p14:tracePt t="53807" x="3168650" y="5213350"/>
          <p14:tracePt t="53824" x="3168650" y="5181600"/>
          <p14:tracePt t="53840" x="3155950" y="5156200"/>
          <p14:tracePt t="53857" x="3155950" y="5137150"/>
          <p14:tracePt t="53874" x="3155950" y="5092700"/>
          <p14:tracePt t="53890" x="3155950" y="5048250"/>
          <p14:tracePt t="53907" x="3155950" y="4991100"/>
          <p14:tracePt t="53924" x="3155950" y="4908550"/>
          <p14:tracePt t="53940" x="3155950" y="4864100"/>
          <p14:tracePt t="53957" x="3155950" y="4806950"/>
          <p14:tracePt t="53974" x="3175000" y="4775200"/>
          <p14:tracePt t="53990" x="3200400" y="4724400"/>
          <p14:tracePt t="54007" x="3219450" y="4692650"/>
          <p14:tracePt t="54024" x="3225800" y="4667250"/>
          <p14:tracePt t="54040" x="3232150" y="4654550"/>
          <p14:tracePt t="54057" x="3244850" y="4635500"/>
          <p14:tracePt t="54074" x="3244850" y="4629150"/>
          <p14:tracePt t="54090" x="3244850" y="4597400"/>
          <p14:tracePt t="54107" x="3244850" y="4565650"/>
          <p14:tracePt t="54124" x="3244850" y="4502150"/>
          <p14:tracePt t="54140" x="3244850" y="4438650"/>
          <p14:tracePt t="54157" x="3238500" y="4394200"/>
          <p14:tracePt t="54174" x="3238500" y="4375150"/>
          <p14:tracePt t="54190" x="3232150" y="4362450"/>
          <p14:tracePt t="54207" x="3232150" y="4349750"/>
          <p14:tracePt t="54224" x="3232150" y="4330700"/>
          <p14:tracePt t="54241" x="3225800" y="4318000"/>
          <p14:tracePt t="54257" x="3225800" y="4311650"/>
          <p14:tracePt t="54274" x="3219450" y="4305300"/>
          <p14:tracePt t="54300" x="3206750" y="4292600"/>
          <p14:tracePt t="54316" x="3200400" y="4286250"/>
          <p14:tracePt t="54340" x="3194050" y="4279900"/>
          <p14:tracePt t="54348" x="3187700" y="4273550"/>
          <p14:tracePt t="54364" x="3181350" y="4267200"/>
          <p14:tracePt t="54374" x="3175000" y="4267200"/>
          <p14:tracePt t="54391" x="3162300" y="4267200"/>
          <p14:tracePt t="54407" x="3149600" y="4267200"/>
          <p14:tracePt t="54424" x="3124200" y="4267200"/>
          <p14:tracePt t="54441" x="3111500" y="4260850"/>
          <p14:tracePt t="54457" x="3092450" y="4260850"/>
          <p14:tracePt t="54474" x="3054350" y="4260850"/>
          <p14:tracePt t="54491" x="3009900" y="4260850"/>
          <p14:tracePt t="54507" x="2959100" y="4260850"/>
          <p14:tracePt t="54508" x="2940050" y="4260850"/>
          <p14:tracePt t="54524" x="2876550" y="4260850"/>
          <p14:tracePt t="54541" x="2851150" y="4260850"/>
          <p14:tracePt t="54557" x="2794000" y="4279900"/>
          <p14:tracePt t="54574" x="2762250" y="4298950"/>
          <p14:tracePt t="54591" x="2717800" y="4324350"/>
          <p14:tracePt t="54607" x="2679700" y="4356100"/>
          <p14:tracePt t="54624" x="2667000" y="4368800"/>
          <p14:tracePt t="54641" x="2641600" y="4394200"/>
          <p14:tracePt t="54657" x="2628900" y="4419600"/>
          <p14:tracePt t="54674" x="2622550" y="4445000"/>
          <p14:tracePt t="54691" x="2603500" y="4457700"/>
          <p14:tracePt t="54707" x="2597150" y="4483100"/>
          <p14:tracePt t="54724" x="2590800" y="4533900"/>
          <p14:tracePt t="54741" x="2590800" y="4565650"/>
          <p14:tracePt t="54757" x="2590800" y="4610100"/>
          <p14:tracePt t="54774" x="2590800" y="4648200"/>
          <p14:tracePt t="54791" x="2590800" y="4686300"/>
          <p14:tracePt t="54807" x="2590800" y="4705350"/>
          <p14:tracePt t="54824" x="2590800" y="4730750"/>
          <p14:tracePt t="54841" x="2603500" y="4743450"/>
          <p14:tracePt t="54857" x="2616200" y="4743450"/>
          <p14:tracePt t="54874" x="2641600" y="4749800"/>
          <p14:tracePt t="54891" x="2654300" y="4749800"/>
          <p14:tracePt t="54907" x="2692400" y="4749800"/>
          <p14:tracePt t="54924" x="2736850" y="4749800"/>
          <p14:tracePt t="54941" x="2768600" y="4749800"/>
          <p14:tracePt t="54957" x="2794000" y="4749800"/>
          <p14:tracePt t="54974" x="2819400" y="4749800"/>
          <p14:tracePt t="54991" x="2851150" y="4749800"/>
          <p14:tracePt t="55007" x="2876550" y="4749800"/>
          <p14:tracePt t="55024" x="2895600" y="4737100"/>
          <p14:tracePt t="55041" x="2914650" y="4724400"/>
          <p14:tracePt t="55057" x="2927350" y="4711700"/>
          <p14:tracePt t="55074" x="2946400" y="4692650"/>
          <p14:tracePt t="55091" x="2965450" y="4673600"/>
          <p14:tracePt t="55156" x="2965450" y="4660900"/>
          <p14:tracePt t="55172" x="2971800" y="4648200"/>
          <p14:tracePt t="55188" x="2971800" y="4641850"/>
          <p14:tracePt t="55204" x="2971800" y="4635500"/>
          <p14:tracePt t="55212" x="2971800" y="4622800"/>
          <p14:tracePt t="55224" x="2971800" y="4616450"/>
          <p14:tracePt t="55241" x="2971800" y="4597400"/>
          <p14:tracePt t="55257" x="2971800" y="4565650"/>
          <p14:tracePt t="55274" x="2971800" y="4540250"/>
          <p14:tracePt t="55291" x="2971800" y="4527550"/>
          <p14:tracePt t="55307" x="2965450" y="4502150"/>
          <p14:tracePt t="55324" x="2965450" y="4483100"/>
          <p14:tracePt t="55341" x="2959100" y="4470400"/>
          <p14:tracePt t="55357" x="2952750" y="4451350"/>
          <p14:tracePt t="55380" x="2952750" y="4445000"/>
          <p14:tracePt t="55396" x="2946400" y="4438650"/>
          <p14:tracePt t="55407" x="2946400" y="4432300"/>
          <p14:tracePt t="55424" x="2946400" y="4425950"/>
          <p14:tracePt t="55441" x="2946400" y="4413250"/>
          <p14:tracePt t="55457" x="2940050" y="4406900"/>
          <p14:tracePt t="55476" x="2933700" y="4400550"/>
          <p14:tracePt t="55613" x="2921000" y="4400550"/>
          <p14:tracePt t="55620" x="2908300" y="4394200"/>
          <p14:tracePt t="55629" x="2901950" y="4387850"/>
          <p14:tracePt t="55644" x="2895600" y="4375150"/>
          <p14:tracePt t="55657" x="2882900" y="4375150"/>
          <p14:tracePt t="55674" x="2876550" y="4375150"/>
          <p14:tracePt t="55691" x="2863850" y="4375150"/>
          <p14:tracePt t="55707" x="2857500" y="4375150"/>
          <p14:tracePt t="55725" x="2838450" y="4375150"/>
          <p14:tracePt t="55741" x="2825750" y="4375150"/>
          <p14:tracePt t="55758" x="2819400" y="4375150"/>
          <p14:tracePt t="55774" x="2806700" y="4375150"/>
          <p14:tracePt t="55791" x="2800350" y="4375150"/>
          <p14:tracePt t="55808" x="2794000" y="4381500"/>
          <p14:tracePt t="55824" x="2781300" y="4387850"/>
          <p14:tracePt t="55841" x="2774950" y="4387850"/>
          <p14:tracePt t="55858" x="2755900" y="4400550"/>
          <p14:tracePt t="55874" x="2724150" y="4419600"/>
          <p14:tracePt t="55891" x="2717800" y="4425950"/>
          <p14:tracePt t="55908" x="2698750" y="4451350"/>
          <p14:tracePt t="55924" x="2686050" y="4464050"/>
          <p14:tracePt t="55941" x="2679700" y="4476750"/>
          <p14:tracePt t="55958" x="2660650" y="4502150"/>
          <p14:tracePt t="55974" x="2654300" y="4514850"/>
          <p14:tracePt t="55991" x="2647950" y="4546600"/>
          <p14:tracePt t="56008" x="2635250" y="4565650"/>
          <p14:tracePt t="56024" x="2628900" y="4591050"/>
          <p14:tracePt t="56041" x="2622550" y="4597400"/>
          <p14:tracePt t="56058" x="2622550" y="4616450"/>
          <p14:tracePt t="56074" x="2622550" y="4622800"/>
          <p14:tracePt t="56101" x="2622550" y="4629150"/>
          <p14:tracePt t="56173" x="2622550" y="4648200"/>
          <p14:tracePt t="56180" x="2622550" y="4654550"/>
          <p14:tracePt t="56205" x="2628900" y="4660900"/>
          <p14:tracePt t="56245" x="2647950" y="4660900"/>
          <p14:tracePt t="56261" x="2654300" y="4667250"/>
          <p14:tracePt t="56293" x="2660650" y="4667250"/>
          <p14:tracePt t="56325" x="2667000" y="4667250"/>
          <p14:tracePt t="56333" x="2686050" y="4667250"/>
          <p14:tracePt t="56349" x="2692400" y="4667250"/>
          <p14:tracePt t="56365" x="2698750" y="4673600"/>
          <p14:tracePt t="56381" x="2705100" y="4673600"/>
          <p14:tracePt t="56397" x="2724150" y="4673600"/>
          <p14:tracePt t="56408" x="2730500" y="4673600"/>
          <p14:tracePt t="56424" x="2743200" y="4692650"/>
          <p14:tracePt t="56441" x="2768600" y="4699000"/>
          <p14:tracePt t="56458" x="2787650" y="4699000"/>
          <p14:tracePt t="56474" x="2819400" y="4699000"/>
          <p14:tracePt t="56491" x="2825750" y="4705350"/>
          <p14:tracePt t="56508" x="2838450" y="4705350"/>
          <p14:tracePt t="56524" x="2851150" y="4705350"/>
          <p14:tracePt t="56541" x="2863850" y="4705350"/>
          <p14:tracePt t="56581" x="2876550" y="4705350"/>
          <p14:tracePt t="56597" x="2889250" y="4705350"/>
          <p14:tracePt t="56605" x="2895600" y="4699000"/>
          <p14:tracePt t="56621" x="2895600" y="4692650"/>
          <p14:tracePt t="56629" x="2895600" y="4686300"/>
          <p14:tracePt t="56641" x="2901950" y="4660900"/>
          <p14:tracePt t="56658" x="2901950" y="4641850"/>
          <p14:tracePt t="56674" x="2908300" y="4622800"/>
          <p14:tracePt t="56691" x="2927350" y="4597400"/>
          <p14:tracePt t="56708" x="2933700" y="4565650"/>
          <p14:tracePt t="56724" x="2952750" y="4476750"/>
          <p14:tracePt t="56741" x="2952750" y="4445000"/>
          <p14:tracePt t="56758" x="2965450" y="4387850"/>
          <p14:tracePt t="56774" x="2971800" y="4362450"/>
          <p14:tracePt t="56791" x="2971800" y="4349750"/>
          <p14:tracePt t="56808" x="2971800" y="4324350"/>
          <p14:tracePt t="56824" x="2971800" y="4311650"/>
          <p14:tracePt t="56841" x="2978150" y="4279900"/>
          <p14:tracePt t="56858" x="2978150" y="4260850"/>
          <p14:tracePt t="56874" x="2978150" y="4241800"/>
          <p14:tracePt t="56891" x="2978150" y="4222750"/>
          <p14:tracePt t="56909" x="2978150" y="4210050"/>
          <p14:tracePt t="56941" x="2978150" y="4191000"/>
          <p14:tracePt t="56957" x="2971800" y="4184650"/>
          <p14:tracePt t="56973" x="2965450" y="4178300"/>
          <p14:tracePt t="57013" x="2946400" y="4178300"/>
          <p14:tracePt t="57029" x="2940050" y="4178300"/>
          <p14:tracePt t="57037" x="2933700" y="4178300"/>
          <p14:tracePt t="57045" x="2927350" y="4178300"/>
          <p14:tracePt t="57058" x="2901950" y="4178300"/>
          <p14:tracePt t="57074" x="2882900" y="4178300"/>
          <p14:tracePt t="57091" x="2851150" y="4178300"/>
          <p14:tracePt t="57108" x="2806700" y="4197350"/>
          <p14:tracePt t="57125" x="2768600" y="4210050"/>
          <p14:tracePt t="57141" x="2736850" y="4222750"/>
          <p14:tracePt t="57158" x="2698750" y="4241800"/>
          <p14:tracePt t="57175" x="2686050" y="4248150"/>
          <p14:tracePt t="57191" x="2660650" y="4254500"/>
          <p14:tracePt t="57208" x="2641600" y="4260850"/>
          <p14:tracePt t="57225" x="2616200" y="4279900"/>
          <p14:tracePt t="57241" x="2603500" y="4286250"/>
          <p14:tracePt t="57258" x="2590800" y="4298950"/>
          <p14:tracePt t="57275" x="2565400" y="4305300"/>
          <p14:tracePt t="57291" x="2540000" y="4330700"/>
          <p14:tracePt t="57308" x="2520950" y="4343400"/>
          <p14:tracePt t="57325" x="2501900" y="4362450"/>
          <p14:tracePt t="57341" x="2482850" y="4381500"/>
          <p14:tracePt t="57358" x="2476500" y="4387850"/>
          <p14:tracePt t="57375" x="2470150" y="4406900"/>
          <p14:tracePt t="57391" x="2457450" y="4451350"/>
          <p14:tracePt t="57408" x="2457450" y="4457700"/>
          <p14:tracePt t="57425" x="2438400" y="4502150"/>
          <p14:tracePt t="57441" x="2438400" y="4527550"/>
          <p14:tracePt t="57458" x="2438400" y="4540250"/>
          <p14:tracePt t="57475" x="2438400" y="4572000"/>
          <p14:tracePt t="57491" x="2438400" y="4578350"/>
          <p14:tracePt t="57508" x="2438400" y="4584700"/>
          <p14:tracePt t="57525" x="2438400" y="4610100"/>
          <p14:tracePt t="57541" x="2438400" y="4616450"/>
          <p14:tracePt t="57558" x="2438400" y="4648200"/>
          <p14:tracePt t="57575" x="2451100" y="4667250"/>
          <p14:tracePt t="57591" x="2476500" y="4711700"/>
          <p14:tracePt t="57608" x="2482850" y="4737100"/>
          <p14:tracePt t="57625" x="2501900" y="4756150"/>
          <p14:tracePt t="57641" x="2533650" y="4787900"/>
          <p14:tracePt t="57658" x="2571750" y="4813300"/>
          <p14:tracePt t="57675" x="2603500" y="4819650"/>
          <p14:tracePt t="57691" x="2635250" y="4832350"/>
          <p14:tracePt t="57708" x="2660650" y="4832350"/>
          <p14:tracePt t="57725" x="2698750" y="4832350"/>
          <p14:tracePt t="57741" x="2730500" y="4832350"/>
          <p14:tracePt t="57758" x="2774950" y="4832350"/>
          <p14:tracePt t="57775" x="2832100" y="4832350"/>
          <p14:tracePt t="57791" x="2921000" y="4832350"/>
          <p14:tracePt t="57808" x="3041650" y="4832350"/>
          <p14:tracePt t="57825" x="3149600" y="4832350"/>
          <p14:tracePt t="57841" x="3232150" y="4832350"/>
          <p14:tracePt t="57858" x="3289300" y="4826000"/>
          <p14:tracePt t="57875" x="3321050" y="4813300"/>
          <p14:tracePt t="57891" x="3333750" y="4800600"/>
          <p14:tracePt t="57908" x="3359150" y="4781550"/>
          <p14:tracePt t="57925" x="3365500" y="4768850"/>
          <p14:tracePt t="57941" x="3371850" y="4762500"/>
          <p14:tracePt t="57973" x="3371850" y="4756150"/>
          <p14:tracePt t="57989" x="3371850" y="4749800"/>
          <p14:tracePt t="57997" x="3371850" y="4743450"/>
          <p14:tracePt t="58008" x="3371850" y="4737100"/>
          <p14:tracePt t="58025" x="3371850" y="4711700"/>
          <p14:tracePt t="58041" x="3371850" y="4699000"/>
          <p14:tracePt t="58058" x="3371850" y="4673600"/>
          <p14:tracePt t="58075" x="3371850" y="4667250"/>
          <p14:tracePt t="58091" x="3371850" y="4648200"/>
          <p14:tracePt t="58108" x="3365500" y="4641850"/>
          <p14:tracePt t="58125" x="3359150" y="4635500"/>
          <p14:tracePt t="58141" x="3340100" y="4622800"/>
          <p14:tracePt t="58158" x="3340100" y="4603750"/>
          <p14:tracePt t="58175" x="3321050" y="4584700"/>
          <p14:tracePt t="58191" x="3314700" y="4578350"/>
          <p14:tracePt t="58208" x="3308350" y="4572000"/>
          <p14:tracePt t="58225" x="3282950" y="4546600"/>
          <p14:tracePt t="58242" x="3276600" y="4521200"/>
          <p14:tracePt t="58258" x="3263900" y="4508500"/>
          <p14:tracePt t="58275" x="3244850" y="4495800"/>
          <p14:tracePt t="58291" x="3238500" y="4476750"/>
          <p14:tracePt t="58308" x="3232150" y="4470400"/>
          <p14:tracePt t="58325" x="3213100" y="4457700"/>
          <p14:tracePt t="58341" x="3200400" y="4438650"/>
          <p14:tracePt t="58358" x="3187700" y="4425950"/>
          <p14:tracePt t="58375" x="3162300" y="4400550"/>
          <p14:tracePt t="58391" x="3149600" y="4387850"/>
          <p14:tracePt t="58408" x="3130550" y="4381500"/>
          <p14:tracePt t="58425" x="3105150" y="4362450"/>
          <p14:tracePt t="58441" x="3098800" y="4362450"/>
          <p14:tracePt t="58458" x="3073400" y="4356100"/>
          <p14:tracePt t="58475" x="3054350" y="4356100"/>
          <p14:tracePt t="58491" x="3041650" y="4356100"/>
          <p14:tracePt t="58508" x="3035300" y="4356100"/>
          <p14:tracePt t="58525" x="3003550" y="4343400"/>
          <p14:tracePt t="58542" x="2971800" y="4343400"/>
          <p14:tracePt t="58558" x="2952750" y="4343400"/>
          <p14:tracePt t="58575" x="2927350" y="4343400"/>
          <p14:tracePt t="58591" x="2895600" y="4343400"/>
          <p14:tracePt t="58608" x="2870200" y="4356100"/>
          <p14:tracePt t="58625" x="2851150" y="4368800"/>
          <p14:tracePt t="58642" x="2825750" y="4387850"/>
          <p14:tracePt t="58658" x="2806700" y="4400550"/>
          <p14:tracePt t="58675" x="2800350" y="4413250"/>
          <p14:tracePt t="58692" x="2787650" y="4432300"/>
          <p14:tracePt t="58708" x="2774950" y="4451350"/>
          <p14:tracePt t="58725" x="2762250" y="4464050"/>
          <p14:tracePt t="58741" x="2762250" y="4470400"/>
          <p14:tracePt t="58758" x="2755900" y="4483100"/>
          <p14:tracePt t="58775" x="2755900" y="4489450"/>
          <p14:tracePt t="58792" x="2755900" y="4502150"/>
          <p14:tracePt t="58808" x="2755900" y="4508500"/>
          <p14:tracePt t="58825" x="2755900" y="4521200"/>
          <p14:tracePt t="58842" x="2749550" y="4540250"/>
          <p14:tracePt t="58858" x="2749550" y="4546600"/>
          <p14:tracePt t="58875" x="2749550" y="4559300"/>
          <p14:tracePt t="58892" x="2749550" y="4565650"/>
          <p14:tracePt t="58908" x="2749550" y="4572000"/>
          <p14:tracePt t="58925" x="2749550" y="4597400"/>
          <p14:tracePt t="58942" x="2749550" y="4603750"/>
          <p14:tracePt t="58958" x="2749550" y="4616450"/>
          <p14:tracePt t="58975" x="2749550" y="4622800"/>
          <p14:tracePt t="58992" x="2749550" y="4635500"/>
          <p14:tracePt t="59008" x="2749550" y="4641850"/>
          <p14:tracePt t="59045" x="2749550" y="4654550"/>
          <p14:tracePt t="59069" x="2749550" y="4660900"/>
          <p14:tracePt t="59117" x="2762250" y="4679950"/>
          <p14:tracePt t="59261" x="2774950" y="4679950"/>
          <p14:tracePt t="59285" x="2781300" y="4679950"/>
          <p14:tracePt t="59309" x="2794000" y="4679950"/>
          <p14:tracePt t="59333" x="2800350" y="4679950"/>
          <p14:tracePt t="59357" x="2813050" y="4679950"/>
          <p14:tracePt t="59373" x="2819400" y="4679950"/>
          <p14:tracePt t="59389" x="2832100" y="4679950"/>
          <p14:tracePt t="59405" x="2851150" y="4686300"/>
          <p14:tracePt t="59421" x="2857500" y="4686300"/>
          <p14:tracePt t="59429" x="2876550" y="4705350"/>
          <p14:tracePt t="59442" x="2882900" y="4705350"/>
          <p14:tracePt t="59458" x="2908300" y="4705350"/>
          <p14:tracePt t="59475" x="2921000" y="4711700"/>
          <p14:tracePt t="59492" x="2940050" y="4711700"/>
          <p14:tracePt t="59509" x="2952750" y="4711700"/>
          <p14:tracePt t="59966" x="2959100" y="4711700"/>
          <p14:tracePt t="59974" x="2997200" y="4711700"/>
          <p14:tracePt t="59982" x="3054350" y="4699000"/>
          <p14:tracePt t="59992" x="3155950" y="4686300"/>
          <p14:tracePt t="60009" x="3454400" y="4641850"/>
          <p14:tracePt t="60025" x="3917950" y="4559300"/>
          <p14:tracePt t="60042" x="4406900" y="4508500"/>
          <p14:tracePt t="60059" x="4806950" y="4445000"/>
          <p14:tracePt t="60075" x="5003800" y="4406900"/>
          <p14:tracePt t="60092" x="5080000" y="4381500"/>
          <p14:tracePt t="60109" x="5130800" y="4343400"/>
          <p14:tracePt t="60126" x="5162550" y="4311650"/>
          <p14:tracePt t="60142" x="5168900" y="4305300"/>
          <p14:tracePt t="60159" x="5175250" y="4286250"/>
          <p14:tracePt t="60175" x="5194300" y="4267200"/>
          <p14:tracePt t="60197" x="5200650" y="4267200"/>
          <p14:tracePt t="60209" x="5213350" y="4267200"/>
          <p14:tracePt t="60225" x="5232400" y="4267200"/>
          <p14:tracePt t="60242" x="5257800" y="4267200"/>
          <p14:tracePt t="60259" x="5321300" y="4267200"/>
          <p14:tracePt t="60275" x="5429250" y="4267200"/>
          <p14:tracePt t="60292" x="5607050" y="4241800"/>
          <p14:tracePt t="60308" x="5854700" y="4203700"/>
          <p14:tracePt t="60325" x="6191250" y="4159250"/>
          <p14:tracePt t="60342" x="6261100" y="4133850"/>
          <p14:tracePt t="60502" x="6223000" y="4140200"/>
          <p14:tracePt t="60509" x="6216650" y="4152900"/>
          <p14:tracePt t="60525" x="6159500" y="4197350"/>
          <p14:tracePt t="60542" x="6051550" y="4298950"/>
          <p14:tracePt t="60559" x="5956300" y="4330700"/>
          <p14:tracePt t="60575" x="5842000" y="4381500"/>
          <p14:tracePt t="60592" x="5753100" y="4394200"/>
          <p14:tracePt t="60609" x="5734050" y="4406900"/>
          <p14:tracePt t="60630" x="5727700" y="4406900"/>
          <p14:tracePt t="60678" x="5715000" y="4406900"/>
          <p14:tracePt t="60718" x="5708650" y="4406900"/>
          <p14:tracePt t="60750" x="5708650" y="4394200"/>
          <p14:tracePt t="60774" x="5727700" y="4375150"/>
          <p14:tracePt t="60822" x="5734050" y="4375150"/>
          <p14:tracePt t="60878" x="5740400" y="4368800"/>
          <p14:tracePt t="60926" x="5746750" y="4356100"/>
          <p14:tracePt t="61022" x="5753100" y="4349750"/>
          <p14:tracePt t="61038" x="5772150" y="4349750"/>
          <p14:tracePt t="61046" x="5784850" y="4349750"/>
          <p14:tracePt t="61059" x="5816600" y="4356100"/>
          <p14:tracePt t="61075" x="5892800" y="4356100"/>
          <p14:tracePt t="61092" x="5962650" y="4356100"/>
          <p14:tracePt t="61109" x="5975350" y="4356100"/>
          <p14:tracePt t="61125" x="6000750" y="4356100"/>
          <p14:tracePt t="61142" x="6007100" y="4356100"/>
          <p14:tracePt t="61270" x="6013450" y="4356100"/>
          <p14:tracePt t="61278" x="6019800" y="4356100"/>
          <p14:tracePt t="61294" x="6045200" y="4343400"/>
          <p14:tracePt t="61309" x="6051550" y="4337050"/>
          <p14:tracePt t="61326" x="6076950" y="4330700"/>
          <p14:tracePt t="61342" x="6096000" y="4324350"/>
          <p14:tracePt t="61374" x="6102350" y="4324350"/>
          <p14:tracePt t="61390" x="6115050" y="4324350"/>
          <p14:tracePt t="61398" x="6134100" y="4324350"/>
          <p14:tracePt t="61409" x="6140450" y="4324350"/>
          <p14:tracePt t="61425" x="6172200" y="4324350"/>
          <p14:tracePt t="61442" x="6254750" y="4324350"/>
          <p14:tracePt t="61459" x="6337300" y="4292600"/>
          <p14:tracePt t="61476" x="6369050" y="4292600"/>
          <p14:tracePt t="61492" x="6400800" y="4279900"/>
          <p14:tracePt t="61509" x="6413500" y="4279900"/>
          <p14:tracePt t="61526" x="6438900" y="4279900"/>
          <p14:tracePt t="61542" x="6451600" y="4279900"/>
          <p14:tracePt t="61559" x="6457950" y="4279900"/>
          <p14:tracePt t="61576" x="6470650" y="4279900"/>
          <p14:tracePt t="61592" x="6483350" y="4279900"/>
          <p14:tracePt t="61609" x="6508750" y="4279900"/>
          <p14:tracePt t="61626" x="6521450" y="4279900"/>
          <p14:tracePt t="61642" x="6553200" y="4279900"/>
          <p14:tracePt t="61659" x="6578600" y="4286250"/>
          <p14:tracePt t="61676" x="6616700" y="4286250"/>
          <p14:tracePt t="61692" x="6654800" y="4286250"/>
          <p14:tracePt t="61709" x="6686550" y="4286250"/>
          <p14:tracePt t="61726" x="6731000" y="4286250"/>
          <p14:tracePt t="61742" x="6743700" y="4286250"/>
          <p14:tracePt t="61759" x="6769100" y="4286250"/>
          <p14:tracePt t="61776" x="6807200" y="4286250"/>
          <p14:tracePt t="61792" x="6864350" y="4286250"/>
          <p14:tracePt t="61809" x="6959600" y="4286250"/>
          <p14:tracePt t="61826" x="7048500" y="4286250"/>
          <p14:tracePt t="61842" x="7112000" y="4286250"/>
          <p14:tracePt t="61859" x="7219950" y="4286250"/>
          <p14:tracePt t="61876" x="7277100" y="4286250"/>
          <p14:tracePt t="61892" x="7308850" y="4286250"/>
          <p14:tracePt t="61909" x="7334250" y="4286250"/>
          <p14:tracePt t="61926" x="7353300" y="4286250"/>
          <p14:tracePt t="61942" x="7372350" y="4286250"/>
          <p14:tracePt t="61959" x="7378700" y="4286250"/>
          <p14:tracePt t="61976" x="7385050" y="4286250"/>
          <p14:tracePt t="61992" x="7410450" y="4286250"/>
          <p14:tracePt t="62009" x="7423150" y="4292600"/>
          <p14:tracePt t="62026" x="7448550" y="4292600"/>
          <p14:tracePt t="62042" x="7461250" y="4292600"/>
          <p14:tracePt t="62059" x="7493000" y="4292600"/>
          <p14:tracePt t="62076" x="7499350" y="4292600"/>
          <p14:tracePt t="62092" x="7512050" y="4292600"/>
          <p14:tracePt t="62109" x="7524750" y="4292600"/>
          <p14:tracePt t="62126" x="7550150" y="4279900"/>
          <p14:tracePt t="62142" x="7562850" y="4279900"/>
          <p14:tracePt t="62159" x="7581900" y="4279900"/>
          <p14:tracePt t="62176" x="7600950" y="4279900"/>
          <p14:tracePt t="62192" x="7620000" y="4279900"/>
          <p14:tracePt t="62209" x="7626350" y="4279900"/>
          <p14:tracePt t="62238" x="7639050" y="4279900"/>
          <p14:tracePt t="62438" x="7639050" y="4273550"/>
          <p14:tracePt t="62446" x="7626350" y="4273550"/>
          <p14:tracePt t="62459" x="7607300" y="4267200"/>
          <p14:tracePt t="62476" x="7550150" y="4248150"/>
          <p14:tracePt t="62492" x="7480300" y="4235450"/>
          <p14:tracePt t="62509" x="7410450" y="4229100"/>
          <p14:tracePt t="62526" x="7264400" y="4216400"/>
          <p14:tracePt t="62542" x="7143750" y="4216400"/>
          <p14:tracePt t="62559" x="7016750" y="4216400"/>
          <p14:tracePt t="62576" x="6896100" y="4216400"/>
          <p14:tracePt t="62592" x="6800850" y="4216400"/>
          <p14:tracePt t="62609" x="6705600" y="4197350"/>
          <p14:tracePt t="62626" x="6616700" y="4197350"/>
          <p14:tracePt t="62642" x="6540500" y="4197350"/>
          <p14:tracePt t="62659" x="6464300" y="4197350"/>
          <p14:tracePt t="62676" x="6369050" y="4197350"/>
          <p14:tracePt t="62692" x="6280150" y="4197350"/>
          <p14:tracePt t="62709" x="6210300" y="4197350"/>
          <p14:tracePt t="62726" x="6127750" y="4197350"/>
          <p14:tracePt t="62742" x="6096000" y="4197350"/>
          <p14:tracePt t="62759" x="6051550" y="4197350"/>
          <p14:tracePt t="62776" x="5994400" y="4197350"/>
          <p14:tracePt t="62792" x="5886450" y="4197350"/>
          <p14:tracePt t="62809" x="5708650" y="4216400"/>
          <p14:tracePt t="62826" x="5486400" y="4216400"/>
          <p14:tracePt t="62842" x="5194300" y="4216400"/>
          <p14:tracePt t="62859" x="4864100" y="4216400"/>
          <p14:tracePt t="62876" x="4572000" y="4216400"/>
          <p14:tracePt t="62892" x="4305300" y="4254500"/>
          <p14:tracePt t="62909" x="4178300" y="4286250"/>
          <p14:tracePt t="62926" x="4095750" y="4305300"/>
          <p14:tracePt t="62943" x="4083050" y="4311650"/>
          <p14:tracePt t="62959" x="4076700" y="4318000"/>
          <p14:tracePt t="63006" x="4064000" y="4318000"/>
          <p14:tracePt t="63046" x="4044950" y="4318000"/>
          <p14:tracePt t="63070" x="4038600" y="4305300"/>
          <p14:tracePt t="63094" x="4038600" y="4298950"/>
          <p14:tracePt t="63102" x="4025900" y="4273550"/>
          <p14:tracePt t="63110" x="4025900" y="4267200"/>
          <p14:tracePt t="63126" x="4025900" y="4241800"/>
          <p14:tracePt t="63143" x="4006850" y="4216400"/>
          <p14:tracePt t="63159" x="4006850" y="4191000"/>
          <p14:tracePt t="63176" x="4006850" y="4178300"/>
          <p14:tracePt t="63193" x="4000500" y="4152900"/>
          <p14:tracePt t="63209" x="3994150" y="4133850"/>
          <p14:tracePt t="63226" x="3994150" y="4121150"/>
          <p14:tracePt t="63243" x="3975100" y="4108450"/>
          <p14:tracePt t="63259" x="3949700" y="4102100"/>
          <p14:tracePt t="63276" x="3937000" y="4102100"/>
          <p14:tracePt t="63293" x="3905250" y="4108450"/>
          <p14:tracePt t="63309" x="3860800" y="4127500"/>
          <p14:tracePt t="63326" x="3784600" y="4152900"/>
          <p14:tracePt t="63343" x="3721100" y="4178300"/>
          <p14:tracePt t="63359" x="3683000" y="4184650"/>
          <p14:tracePt t="63376" x="3644900" y="4203700"/>
          <p14:tracePt t="63393" x="3632200" y="4203700"/>
          <p14:tracePt t="63414" x="3613150" y="4203700"/>
          <p14:tracePt t="63702" x="3606800" y="4210050"/>
          <p14:tracePt t="63734" x="3606800" y="4229100"/>
          <p14:tracePt t="63750" x="3619500" y="4235450"/>
          <p14:tracePt t="63766" x="3625850" y="4241800"/>
          <p14:tracePt t="63782" x="3632200" y="4248150"/>
          <p14:tracePt t="63822" x="3638550" y="4248150"/>
          <p14:tracePt t="64751" x="3657600" y="4248150"/>
          <p14:tracePt t="64759" x="3695700" y="4248150"/>
          <p14:tracePt t="64776" x="3803650" y="4260850"/>
          <p14:tracePt t="64793" x="3892550" y="4273550"/>
          <p14:tracePt t="64810" x="3994150" y="4292600"/>
          <p14:tracePt t="64826" x="4044950" y="4305300"/>
          <p14:tracePt t="64843" x="4102100" y="4305300"/>
          <p14:tracePt t="64860" x="4146550" y="4311650"/>
          <p14:tracePt t="64876" x="4203700" y="4318000"/>
          <p14:tracePt t="64893" x="4248150" y="4318000"/>
          <p14:tracePt t="64910" x="4324350" y="4318000"/>
          <p14:tracePt t="64927" x="4445000" y="4318000"/>
          <p14:tracePt t="64943" x="4578350" y="4318000"/>
          <p14:tracePt t="64960" x="4648200" y="4318000"/>
          <p14:tracePt t="64976" x="4686300" y="4318000"/>
          <p14:tracePt t="65023" x="4692650" y="4318000"/>
          <p14:tracePt t="65095" x="4699000" y="4318000"/>
          <p14:tracePt t="65111" x="4724400" y="4318000"/>
          <p14:tracePt t="65119" x="4730750" y="4318000"/>
          <p14:tracePt t="65127" x="4768850" y="4318000"/>
          <p14:tracePt t="65143" x="4832350" y="4292600"/>
          <p14:tracePt t="65160" x="4946650" y="4267200"/>
          <p14:tracePt t="65176" x="5010150" y="4241800"/>
          <p14:tracePt t="65193" x="5035550" y="4241800"/>
          <p14:tracePt t="65210" x="5041900" y="4241800"/>
          <p14:tracePt t="65231" x="5048250" y="4241800"/>
          <p14:tracePt t="65271" x="5067300" y="4241800"/>
          <p14:tracePt t="65295" x="5073650" y="4241800"/>
          <p14:tracePt t="65303" x="5080000" y="4241800"/>
          <p14:tracePt t="65311" x="5105400" y="4241800"/>
          <p14:tracePt t="65327" x="5162550" y="4235450"/>
          <p14:tracePt t="65343" x="5251450" y="4222750"/>
          <p14:tracePt t="65360" x="5321300" y="4216400"/>
          <p14:tracePt t="65376" x="5359400" y="4210050"/>
          <p14:tracePt t="65393" x="5365750" y="4203700"/>
          <p14:tracePt t="67359" x="5365750" y="4216400"/>
          <p14:tracePt t="67375" x="5359400" y="4222750"/>
          <p14:tracePt t="67383" x="5340350" y="4241800"/>
          <p14:tracePt t="67394" x="5334000" y="4248150"/>
          <p14:tracePt t="67410" x="5289550" y="4273550"/>
          <p14:tracePt t="67427" x="5232400" y="4292600"/>
          <p14:tracePt t="67444" x="5200650" y="4305300"/>
          <p14:tracePt t="67460" x="5143500" y="4305300"/>
          <p14:tracePt t="67477" x="5099050" y="4305300"/>
          <p14:tracePt t="67494" x="4978400" y="4305300"/>
          <p14:tracePt t="67510" x="4800600" y="4305300"/>
          <p14:tracePt t="67527" x="4514850" y="4343400"/>
          <p14:tracePt t="67544" x="4356100" y="4368800"/>
          <p14:tracePt t="67560" x="4235450" y="4394200"/>
          <p14:tracePt t="67577" x="4178300" y="4406900"/>
          <p14:tracePt t="67594" x="4121150" y="4425950"/>
          <p14:tracePt t="67610" x="4038600" y="4457700"/>
          <p14:tracePt t="67627" x="3981450" y="4464050"/>
          <p14:tracePt t="67644" x="3911600" y="4483100"/>
          <p14:tracePt t="67660" x="3854450" y="4502150"/>
          <p14:tracePt t="67677" x="3797300" y="4514850"/>
          <p14:tracePt t="67694" x="3752850" y="4521200"/>
          <p14:tracePt t="67710" x="3708400" y="4552950"/>
          <p14:tracePt t="67727" x="3689350" y="4559300"/>
          <p14:tracePt t="67744" x="3670300" y="4565650"/>
          <p14:tracePt t="67760" x="3657600" y="4572000"/>
          <p14:tracePt t="67777" x="3638550" y="4597400"/>
          <p14:tracePt t="67793" x="3613150" y="4610100"/>
          <p14:tracePt t="67810" x="3600450" y="4629150"/>
          <p14:tracePt t="67827" x="3587750" y="4635500"/>
          <p14:tracePt t="67844" x="3581400" y="4635500"/>
          <p14:tracePt t="67863" x="3575050" y="4635500"/>
          <p14:tracePt t="67879" x="3562350" y="4635500"/>
          <p14:tracePt t="67894" x="3549650" y="4635500"/>
          <p14:tracePt t="67910" x="3536950" y="4635500"/>
          <p14:tracePt t="67927" x="3505200" y="4629150"/>
          <p14:tracePt t="67944" x="3498850" y="4616450"/>
          <p14:tracePt t="67960" x="3492500" y="4610100"/>
          <p14:tracePt t="67977" x="3486150" y="4610100"/>
          <p14:tracePt t="67994" x="3460750" y="4603750"/>
          <p14:tracePt t="68010" x="3429000" y="4584700"/>
          <p14:tracePt t="68027" x="3384550" y="4584700"/>
          <p14:tracePt t="68044" x="3340100" y="4578350"/>
          <p14:tracePt t="68060" x="3308350" y="4578350"/>
          <p14:tracePt t="68077" x="3276600" y="4578350"/>
          <p14:tracePt t="68094" x="3251200" y="4572000"/>
          <p14:tracePt t="68110" x="3232150" y="4572000"/>
          <p14:tracePt t="68303" x="3219450" y="4559300"/>
          <p14:tracePt t="68327" x="3206750" y="4559300"/>
          <p14:tracePt t="68335" x="3194050" y="4546600"/>
          <p14:tracePt t="68344" x="3187700" y="4546600"/>
          <p14:tracePt t="68360" x="3168650" y="4546600"/>
          <p14:tracePt t="68377" x="3143250" y="4546600"/>
          <p14:tracePt t="68394" x="3130550" y="4533900"/>
          <p14:tracePt t="68410" x="3117850" y="4533900"/>
          <p14:tracePt t="68427" x="3105150" y="4533900"/>
          <p14:tracePt t="68444" x="3098800" y="4533900"/>
          <p14:tracePt t="68463" x="3092450" y="4533900"/>
          <p14:tracePt t="68487" x="3079750" y="4533900"/>
          <p14:tracePt t="68535" x="3067050" y="4533900"/>
          <p14:tracePt t="69672" x="3060700" y="4540250"/>
          <p14:tracePt t="72016" x="3054350" y="4546600"/>
          <p14:tracePt t="72040" x="3048000" y="4552950"/>
          <p14:tracePt t="72360" x="3054350" y="4552950"/>
          <p14:tracePt t="72368" x="3067050" y="4552950"/>
          <p14:tracePt t="72378" x="3073400" y="4552950"/>
          <p14:tracePt t="72395" x="3111500" y="4552950"/>
          <p14:tracePt t="72411" x="3155950" y="4559300"/>
          <p14:tracePt t="72428" x="3213100" y="4578350"/>
          <p14:tracePt t="72445" x="3251200" y="4591050"/>
          <p14:tracePt t="72461" x="3295650" y="4591050"/>
          <p14:tracePt t="72478" x="3352800" y="4591050"/>
          <p14:tracePt t="72495" x="3429000" y="4591050"/>
          <p14:tracePt t="72512" x="3498850" y="4597400"/>
          <p14:tracePt t="72512" x="3536950" y="4610100"/>
          <p14:tracePt t="72528" x="3575050" y="4635500"/>
          <p14:tracePt t="72545" x="3594100" y="4654550"/>
          <p14:tracePt t="72561" x="3613150" y="4654550"/>
          <p14:tracePt t="72578" x="3625850" y="4667250"/>
          <p14:tracePt t="72595" x="3651250" y="4667250"/>
          <p14:tracePt t="72611" x="3746500" y="4641850"/>
          <p14:tracePt t="72628" x="3886200" y="4578350"/>
          <p14:tracePt t="72645" x="4019550" y="4514850"/>
          <p14:tracePt t="72661" x="4140200" y="4457700"/>
          <p14:tracePt t="72678" x="4203700" y="4425950"/>
          <p14:tracePt t="72695" x="4222750" y="4419600"/>
          <p14:tracePt t="72711" x="4241800" y="4413250"/>
          <p14:tracePt t="72728" x="4254500" y="4413250"/>
          <p14:tracePt t="72745" x="4260850" y="4413250"/>
          <p14:tracePt t="72761" x="4279900" y="4413250"/>
          <p14:tracePt t="72778" x="4311650" y="4413250"/>
          <p14:tracePt t="72795" x="4368800" y="4394200"/>
          <p14:tracePt t="72811" x="4445000" y="4381500"/>
          <p14:tracePt t="72828" x="4597400" y="4330700"/>
          <p14:tracePt t="72845" x="4794250" y="4279900"/>
          <p14:tracePt t="72861" x="4978400" y="4229100"/>
          <p14:tracePt t="72878" x="5073650" y="4229100"/>
          <p14:tracePt t="72895" x="5080000" y="4229100"/>
          <p14:tracePt t="72952" x="5086350" y="4229100"/>
          <p14:tracePt t="73056" x="5092700" y="4229100"/>
          <p14:tracePt t="73080" x="5092700" y="4235450"/>
          <p14:tracePt t="73465" x="5092700" y="4241800"/>
          <p14:tracePt t="73473" x="5092700" y="4248150"/>
          <p14:tracePt t="73489" x="5092700" y="4254500"/>
          <p14:tracePt t="73521" x="5092700" y="4273550"/>
          <p14:tracePt t="73561" x="5092700" y="4279900"/>
          <p14:tracePt t="73585" x="5092700" y="4286250"/>
          <p14:tracePt t="73697" x="5092700" y="4292600"/>
          <p14:tracePt t="73713" x="5111750" y="4311650"/>
          <p14:tracePt t="73729" x="5118100" y="4318000"/>
          <p14:tracePt t="73745" x="5124450" y="4337050"/>
          <p14:tracePt t="73761" x="5143500" y="4337050"/>
          <p14:tracePt t="73769" x="5149850" y="4356100"/>
          <p14:tracePt t="73778" x="5156200" y="4362450"/>
          <p14:tracePt t="73817" x="5162550" y="4362450"/>
          <p14:tracePt t="73833" x="5181600" y="4362450"/>
          <p14:tracePt t="73841" x="5187950" y="4362450"/>
          <p14:tracePt t="73849" x="5194300" y="4362450"/>
          <p14:tracePt t="73862" x="5200650" y="4362450"/>
          <p14:tracePt t="73878" x="5219700" y="4362450"/>
          <p14:tracePt t="73895" x="5238750" y="4356100"/>
          <p14:tracePt t="73913" x="5245100" y="4349750"/>
          <p14:tracePt t="73937" x="5270500" y="4343400"/>
          <p14:tracePt t="73953" x="5289550" y="4330700"/>
          <p14:tracePt t="73962" x="5295900" y="4324350"/>
          <p14:tracePt t="73978" x="5308600" y="4311650"/>
          <p14:tracePt t="73995" x="5327650" y="4305300"/>
          <p14:tracePt t="74017" x="5340350" y="4286250"/>
          <p14:tracePt t="74041" x="5346700" y="4286250"/>
          <p14:tracePt t="74057" x="5353050" y="4286250"/>
          <p14:tracePt t="74073" x="5365750" y="4286250"/>
          <p14:tracePt t="74081" x="5378450" y="4286250"/>
          <p14:tracePt t="74097" x="5397500" y="4292600"/>
          <p14:tracePt t="74121" x="5416550" y="4298950"/>
          <p14:tracePt t="74129" x="5422900" y="4298950"/>
          <p14:tracePt t="74145" x="5435600" y="4298950"/>
          <p14:tracePt t="74162" x="5461000" y="4298950"/>
          <p14:tracePt t="74178" x="5467350" y="4298950"/>
          <p14:tracePt t="74281" x="5473700" y="4298950"/>
          <p14:tracePt t="74289" x="5473700" y="4292600"/>
          <p14:tracePt t="74297" x="5473700" y="4279900"/>
          <p14:tracePt t="74312" x="5473700" y="4273550"/>
          <p14:tracePt t="74329" x="5473700" y="4222750"/>
          <p14:tracePt t="74345" x="5473700" y="4210050"/>
          <p14:tracePt t="74362" x="5461000" y="4197350"/>
          <p14:tracePt t="74379" x="5461000" y="4178300"/>
          <p14:tracePt t="74395" x="5454650" y="4171950"/>
          <p14:tracePt t="74425" x="5448300" y="4165600"/>
          <p14:tracePt t="74457" x="5441950" y="4159250"/>
          <p14:tracePt t="74505" x="5435600" y="4152900"/>
          <p14:tracePt t="74521" x="5429250" y="4140200"/>
          <p14:tracePt t="74529" x="5416550" y="4133850"/>
          <p14:tracePt t="74561" x="5410200" y="4127500"/>
          <p14:tracePt t="74609" x="5397500" y="4108450"/>
          <p14:tracePt t="74641" x="5391150" y="4102100"/>
          <p14:tracePt t="74665" x="5378450" y="4095750"/>
          <p14:tracePt t="74681" x="5372100" y="4089400"/>
          <p14:tracePt t="74697" x="5365750" y="4089400"/>
          <p14:tracePt t="74705" x="5359400" y="4083050"/>
          <p14:tracePt t="74713" x="5353050" y="4076700"/>
          <p14:tracePt t="74737" x="5334000" y="4064000"/>
          <p14:tracePt t="74745" x="5314950" y="4044950"/>
          <p14:tracePt t="74762" x="5308600" y="4038600"/>
          <p14:tracePt t="74779" x="5295900" y="4025900"/>
          <p14:tracePt t="74795" x="5295900" y="4019550"/>
          <p14:tracePt t="74812" x="5276850" y="4000500"/>
          <p14:tracePt t="74829" x="5270500" y="3994150"/>
          <p14:tracePt t="74845" x="5264150" y="3987800"/>
          <p14:tracePt t="74881" x="5257800" y="3981450"/>
          <p14:tracePt t="74897" x="5245100" y="3981450"/>
          <p14:tracePt t="74905" x="5232400" y="3981450"/>
          <p14:tracePt t="74921" x="5226050" y="3987800"/>
          <p14:tracePt t="74929" x="5207000" y="3994150"/>
          <p14:tracePt t="74945" x="5181600" y="4006850"/>
          <p14:tracePt t="74962" x="5168900" y="4019550"/>
          <p14:tracePt t="74979" x="5156200" y="4025900"/>
          <p14:tracePt t="74995" x="5137150" y="4038600"/>
          <p14:tracePt t="75012" x="5118100" y="4057650"/>
          <p14:tracePt t="75029" x="5111750" y="4064000"/>
          <p14:tracePt t="75045" x="5092700" y="4076700"/>
          <p14:tracePt t="75062" x="5073650" y="4102100"/>
          <p14:tracePt t="75079" x="5048250" y="4133850"/>
          <p14:tracePt t="75095" x="5022850" y="4146550"/>
          <p14:tracePt t="75112" x="5016500" y="4165600"/>
          <p14:tracePt t="75129" x="4997450" y="4184650"/>
          <p14:tracePt t="75145" x="4997450" y="4191000"/>
          <p14:tracePt t="75162" x="4997450" y="4210050"/>
          <p14:tracePt t="75179" x="4984750" y="4216400"/>
          <p14:tracePt t="75201" x="4984750" y="4222750"/>
          <p14:tracePt t="75217" x="4984750" y="4229100"/>
          <p14:tracePt t="75229" x="4984750" y="4248150"/>
          <p14:tracePt t="75245" x="4984750" y="4260850"/>
          <p14:tracePt t="75262" x="4984750" y="4286250"/>
          <p14:tracePt t="75279" x="4984750" y="4292600"/>
          <p14:tracePt t="75295" x="4984750" y="4324350"/>
          <p14:tracePt t="75312" x="4984750" y="4337050"/>
          <p14:tracePt t="75329" x="4984750" y="4362450"/>
          <p14:tracePt t="75353" x="4991100" y="4368800"/>
          <p14:tracePt t="75385" x="4997450" y="4375150"/>
          <p14:tracePt t="75409" x="5003800" y="4381500"/>
          <p14:tracePt t="75417" x="5010150" y="4394200"/>
          <p14:tracePt t="75429" x="5035550" y="4419600"/>
          <p14:tracePt t="75446" x="5067300" y="4425950"/>
          <p14:tracePt t="75462" x="5111750" y="4432300"/>
          <p14:tracePt t="75479" x="5168900" y="4457700"/>
          <p14:tracePt t="75495" x="5245100" y="4457700"/>
          <p14:tracePt t="75512" x="5302250" y="4457700"/>
          <p14:tracePt t="75529" x="5346700" y="4457700"/>
          <p14:tracePt t="75545" x="5365750" y="4457700"/>
          <p14:tracePt t="75562" x="5384800" y="4457700"/>
          <p14:tracePt t="75579" x="5403850" y="4451350"/>
          <p14:tracePt t="75595" x="5429250" y="4445000"/>
          <p14:tracePt t="75612" x="5454650" y="4419600"/>
          <p14:tracePt t="75629" x="5480050" y="4406900"/>
          <p14:tracePt t="75645" x="5511800" y="4375150"/>
          <p14:tracePt t="75662" x="5543550" y="4362450"/>
          <p14:tracePt t="75679" x="5562600" y="4343400"/>
          <p14:tracePt t="75695" x="5575300" y="4330700"/>
          <p14:tracePt t="75713" x="5581650" y="4324350"/>
          <p14:tracePt t="75737" x="5600700" y="4318000"/>
          <p14:tracePt t="75761" x="5600700" y="4311650"/>
          <p14:tracePt t="75785" x="5600700" y="4298950"/>
          <p14:tracePt t="75793" x="5600700" y="4292600"/>
          <p14:tracePt t="75801" x="5600700" y="4286250"/>
          <p14:tracePt t="75812" x="5600700" y="4273550"/>
          <p14:tracePt t="75829" x="5600700" y="4248150"/>
          <p14:tracePt t="75846" x="5600700" y="4216400"/>
          <p14:tracePt t="75862" x="5600700" y="4191000"/>
          <p14:tracePt t="75879" x="5594350" y="4159250"/>
          <p14:tracePt t="75896" x="5588000" y="4140200"/>
          <p14:tracePt t="75912" x="5588000" y="4133850"/>
          <p14:tracePt t="75929" x="5568950" y="4089400"/>
          <p14:tracePt t="75945" x="5549900" y="4070350"/>
          <p14:tracePt t="75962" x="5543550" y="4057650"/>
          <p14:tracePt t="75979" x="5537200" y="4044950"/>
          <p14:tracePt t="75996" x="5518150" y="4000500"/>
          <p14:tracePt t="76012" x="5492750" y="3975100"/>
          <p14:tracePt t="76029" x="5480050" y="3962400"/>
          <p14:tracePt t="76046" x="5461000" y="3949700"/>
          <p14:tracePt t="76062" x="5448300" y="3937000"/>
          <p14:tracePt t="76079" x="5435600" y="3930650"/>
          <p14:tracePt t="76096" x="5416550" y="3930650"/>
          <p14:tracePt t="76112" x="5397500" y="3930650"/>
          <p14:tracePt t="76129" x="5372100" y="3930650"/>
          <p14:tracePt t="76146" x="5346700" y="3930650"/>
          <p14:tracePt t="76162" x="5314950" y="3930650"/>
          <p14:tracePt t="76179" x="5283200" y="3930650"/>
          <p14:tracePt t="76196" x="5251450" y="3930650"/>
          <p14:tracePt t="76212" x="5226050" y="3930650"/>
          <p14:tracePt t="76229" x="5194300" y="3930650"/>
          <p14:tracePt t="76246" x="5162550" y="3930650"/>
          <p14:tracePt t="76262" x="5137150" y="3930650"/>
          <p14:tracePt t="76279" x="5105400" y="3930650"/>
          <p14:tracePt t="76296" x="5099050" y="3930650"/>
          <p14:tracePt t="76312" x="5073650" y="3930650"/>
          <p14:tracePt t="76329" x="5054600" y="3930650"/>
          <p14:tracePt t="76346" x="5035550" y="3930650"/>
          <p14:tracePt t="76362" x="5029200" y="3937000"/>
          <p14:tracePt t="76379" x="5022850" y="3937000"/>
          <p14:tracePt t="76396" x="4997450" y="3943350"/>
          <p14:tracePt t="76412" x="4991100" y="3943350"/>
          <p14:tracePt t="76429" x="4984750" y="3956050"/>
          <p14:tracePt t="76446" x="4978400" y="3975100"/>
          <p14:tracePt t="76462" x="4972050" y="3981450"/>
          <p14:tracePt t="76479" x="4965700" y="3994150"/>
          <p14:tracePt t="76496" x="4953000" y="4000500"/>
          <p14:tracePt t="76512" x="4946650" y="4038600"/>
          <p14:tracePt t="76513" x="4946650" y="4044950"/>
          <p14:tracePt t="76529" x="4946650" y="4057650"/>
          <p14:tracePt t="76546" x="4946650" y="4083050"/>
          <p14:tracePt t="76562" x="4946650" y="4095750"/>
          <p14:tracePt t="76579" x="4946650" y="4121150"/>
          <p14:tracePt t="76596" x="4946650" y="4133850"/>
          <p14:tracePt t="76612" x="4946650" y="4159250"/>
          <p14:tracePt t="76629" x="4946650" y="4165600"/>
          <p14:tracePt t="76646" x="4946650" y="4171950"/>
          <p14:tracePt t="76673" x="4946650" y="4197350"/>
          <p14:tracePt t="76689" x="4959350" y="4203700"/>
          <p14:tracePt t="76714" x="4965700" y="4210050"/>
          <p14:tracePt t="76737" x="4972050" y="4216400"/>
          <p14:tracePt t="76761" x="4978400" y="4229100"/>
          <p14:tracePt t="76769" x="4997450" y="4241800"/>
          <p14:tracePt t="76785" x="5003800" y="4248150"/>
          <p14:tracePt t="76801" x="5010150" y="4260850"/>
          <p14:tracePt t="76817" x="5022850" y="4260850"/>
          <p14:tracePt t="76829" x="5035550" y="4267200"/>
          <p14:tracePt t="76846" x="5048250" y="4279900"/>
          <p14:tracePt t="76862" x="5054600" y="4286250"/>
          <p14:tracePt t="77009" x="5035550" y="4286250"/>
          <p14:tracePt t="77017" x="5022850" y="4286250"/>
          <p14:tracePt t="77029" x="4978400" y="4286250"/>
          <p14:tracePt t="77046" x="4889500" y="4286250"/>
          <p14:tracePt t="77062" x="4800600" y="4286250"/>
          <p14:tracePt t="77079" x="4718050" y="4286250"/>
          <p14:tracePt t="77096" x="4673600" y="4286250"/>
          <p14:tracePt t="77112" x="4597400" y="4286250"/>
          <p14:tracePt t="77129" x="4445000" y="4235450"/>
          <p14:tracePt t="77146" x="4362450" y="4216400"/>
          <p14:tracePt t="77162" x="4279900" y="4197350"/>
          <p14:tracePt t="77179" x="4222750" y="4184650"/>
          <p14:tracePt t="77196" x="4159250" y="4165600"/>
          <p14:tracePt t="77213" x="4121150" y="4165600"/>
          <p14:tracePt t="77229" x="4089400" y="4165600"/>
          <p14:tracePt t="77246" x="4076700" y="4159250"/>
          <p14:tracePt t="77263" x="4057650" y="4159250"/>
          <p14:tracePt t="77279" x="4051300" y="4159250"/>
          <p14:tracePt t="77296" x="4032250" y="4159250"/>
          <p14:tracePt t="77313" x="4013200" y="4159250"/>
          <p14:tracePt t="77329" x="3975100" y="4171950"/>
          <p14:tracePt t="77346" x="3949700" y="4184650"/>
          <p14:tracePt t="77363" x="3917950" y="4197350"/>
          <p14:tracePt t="77379" x="3898900" y="4210050"/>
          <p14:tracePt t="77396" x="3867150" y="4229100"/>
          <p14:tracePt t="77413" x="3841750" y="4241800"/>
          <p14:tracePt t="77429" x="3822700" y="4248150"/>
          <p14:tracePt t="77446" x="3810000" y="4260850"/>
          <p14:tracePt t="77463" x="3803650" y="4267200"/>
          <p14:tracePt t="77479" x="3771900" y="4279900"/>
          <p14:tracePt t="77554" x="3759200" y="4286250"/>
          <p14:tracePt t="77882" x="3771900" y="4286250"/>
          <p14:tracePt t="77890" x="3778250" y="4286250"/>
          <p14:tracePt t="77898" x="3784600" y="4286250"/>
          <p14:tracePt t="77913" x="3810000" y="4286250"/>
          <p14:tracePt t="77930" x="3905250" y="4286250"/>
          <p14:tracePt t="77946" x="4013200" y="4286250"/>
          <p14:tracePt t="77963" x="4133850" y="4286250"/>
          <p14:tracePt t="77979" x="4292600" y="4286250"/>
          <p14:tracePt t="77996" x="4432300" y="4286250"/>
          <p14:tracePt t="78013" x="4540250" y="4286250"/>
          <p14:tracePt t="78029" x="4616450" y="4286250"/>
          <p14:tracePt t="78046" x="4673600" y="4286250"/>
          <p14:tracePt t="78063" x="4705350" y="4286250"/>
          <p14:tracePt t="78079" x="4718050" y="4286250"/>
          <p14:tracePt t="78096" x="4743450" y="4286250"/>
          <p14:tracePt t="78113" x="4768850" y="4286250"/>
          <p14:tracePt t="78130" x="4851400" y="4286250"/>
          <p14:tracePt t="78146" x="4902200" y="4286250"/>
          <p14:tracePt t="78163" x="4984750" y="4273550"/>
          <p14:tracePt t="78179" x="5048250" y="4267200"/>
          <p14:tracePt t="78196" x="5130800" y="4254500"/>
          <p14:tracePt t="78213" x="5200650" y="4222750"/>
          <p14:tracePt t="78229" x="5226050" y="4216400"/>
          <p14:tracePt t="78490" x="5232400" y="4216400"/>
          <p14:tracePt t="78746" x="5238750" y="4222750"/>
          <p14:tracePt t="78754" x="5245100" y="4229100"/>
          <p14:tracePt t="78763" x="5257800" y="4229100"/>
          <p14:tracePt t="78780" x="5270500" y="4241800"/>
          <p14:tracePt t="78796" x="5283200" y="4248150"/>
          <p14:tracePt t="78813" x="5321300" y="4260850"/>
          <p14:tracePt t="78830" x="5334000" y="4273550"/>
          <p14:tracePt t="78846" x="5346700" y="4286250"/>
          <p14:tracePt t="78863" x="5353050" y="4286250"/>
          <p14:tracePt t="78880" x="5391150" y="4298950"/>
          <p14:tracePt t="79226" x="5397500" y="4311650"/>
          <p14:tracePt t="79434" x="5410200" y="4311650"/>
          <p14:tracePt t="80042" x="5416550" y="4318000"/>
          <p14:tracePt t="80074" x="5416550" y="4330700"/>
          <p14:tracePt t="81331" x="5429250" y="4337050"/>
          <p14:tracePt t="85323" x="5429250" y="4330700"/>
          <p14:tracePt t="85331" x="5435600" y="4311650"/>
          <p14:tracePt t="85348" x="5441950" y="4298950"/>
          <p14:tracePt t="85364" x="5441950" y="4292600"/>
          <p14:tracePt t="85381" x="5441950" y="4279900"/>
          <p14:tracePt t="85398" x="5448300" y="4260850"/>
          <p14:tracePt t="85414" x="5461000" y="4254500"/>
          <p14:tracePt t="85451" x="5461000" y="4235450"/>
          <p14:tracePt t="85468" x="5461000" y="4229100"/>
          <p14:tracePt t="85475" x="5461000" y="4222750"/>
          <p14:tracePt t="85483" x="5461000" y="4216400"/>
          <p14:tracePt t="85498" x="5461000" y="4197350"/>
          <p14:tracePt t="85515" x="5461000" y="4191000"/>
          <p14:tracePt t="85531" x="5461000" y="4171950"/>
          <p14:tracePt t="85548" x="5461000" y="4159250"/>
          <p14:tracePt t="85564" x="5448300" y="4114800"/>
          <p14:tracePt t="85581" x="5422900" y="4083050"/>
          <p14:tracePt t="85598" x="5397500" y="4051300"/>
          <p14:tracePt t="85614" x="5391150" y="4051300"/>
          <p14:tracePt t="85631" x="5378450" y="4044950"/>
          <p14:tracePt t="85648" x="5372100" y="4038600"/>
          <p14:tracePt t="85664" x="5365750" y="4032250"/>
          <p14:tracePt t="85681" x="5353050" y="4013200"/>
          <p14:tracePt t="85698" x="5334000" y="4006850"/>
          <p14:tracePt t="85714" x="5302250" y="4000500"/>
          <p14:tracePt t="85731" x="5264150" y="3975100"/>
          <p14:tracePt t="85748" x="5245100" y="3975100"/>
          <p14:tracePt t="85764" x="5213350" y="3968750"/>
          <p14:tracePt t="85781" x="5181600" y="3962400"/>
          <p14:tracePt t="85798" x="5137150" y="3943350"/>
          <p14:tracePt t="85815" x="5124450" y="3943350"/>
          <p14:tracePt t="85831" x="5080000" y="3943350"/>
          <p14:tracePt t="85848" x="5035550" y="3943350"/>
          <p14:tracePt t="85864" x="4972050" y="3943350"/>
          <p14:tracePt t="85881" x="4940300" y="3943350"/>
          <p14:tracePt t="85898" x="4914900" y="3949700"/>
          <p14:tracePt t="85914" x="4876800" y="3956050"/>
          <p14:tracePt t="85931" x="4838700" y="3981450"/>
          <p14:tracePt t="85948" x="4826000" y="4000500"/>
          <p14:tracePt t="85965" x="4794250" y="4013200"/>
          <p14:tracePt t="85981" x="4781550" y="4019550"/>
          <p14:tracePt t="85998" x="4775200" y="4044950"/>
          <p14:tracePt t="86015" x="4756150" y="4064000"/>
          <p14:tracePt t="86031" x="4756150" y="4083050"/>
          <p14:tracePt t="86048" x="4749800" y="4089400"/>
          <p14:tracePt t="86065" x="4749800" y="4102100"/>
          <p14:tracePt t="86081" x="4743450" y="4121150"/>
          <p14:tracePt t="86098" x="4743450" y="4140200"/>
          <p14:tracePt t="86115" x="4743450" y="4146550"/>
          <p14:tracePt t="86131" x="4743450" y="4171950"/>
          <p14:tracePt t="86148" x="4743450" y="4178300"/>
          <p14:tracePt t="86165" x="4743450" y="4203700"/>
          <p14:tracePt t="86181" x="4756150" y="4216400"/>
          <p14:tracePt t="86198" x="4762500" y="4235450"/>
          <p14:tracePt t="86215" x="4768850" y="4254500"/>
          <p14:tracePt t="86231" x="4781550" y="4260850"/>
          <p14:tracePt t="86248" x="4794250" y="4273550"/>
          <p14:tracePt t="86265" x="4800600" y="4286250"/>
          <p14:tracePt t="86281" x="4813300" y="4292600"/>
          <p14:tracePt t="86298" x="4826000" y="4305300"/>
          <p14:tracePt t="86315" x="4832350" y="4311650"/>
          <p14:tracePt t="86331" x="4845050" y="4330700"/>
          <p14:tracePt t="86348" x="4870450" y="4337050"/>
          <p14:tracePt t="86365" x="4902200" y="4343400"/>
          <p14:tracePt t="86381" x="4959350" y="4356100"/>
          <p14:tracePt t="86398" x="5029200" y="4356100"/>
          <p14:tracePt t="86415" x="5124450" y="4375150"/>
          <p14:tracePt t="86431" x="5232400" y="4375150"/>
          <p14:tracePt t="86448" x="5321300" y="4375150"/>
          <p14:tracePt t="86465" x="5378450" y="4375150"/>
          <p14:tracePt t="86481" x="5397500" y="4381500"/>
          <p14:tracePt t="86498" x="5416550" y="4381500"/>
          <p14:tracePt t="86515" x="5422900" y="4381500"/>
          <p14:tracePt t="86531" x="5448300" y="4381500"/>
          <p14:tracePt t="86564" x="5461000" y="4381500"/>
          <p14:tracePt t="86580" x="5467350" y="4375150"/>
          <p14:tracePt t="86596" x="5480050" y="4375150"/>
          <p14:tracePt t="86604" x="5486400" y="4368800"/>
          <p14:tracePt t="86620" x="5492750" y="4356100"/>
          <p14:tracePt t="86636" x="5492750" y="4349750"/>
          <p14:tracePt t="86648" x="5499100" y="4337050"/>
          <p14:tracePt t="86668" x="5499100" y="4330700"/>
          <p14:tracePt t="86681" x="5499100" y="4311650"/>
          <p14:tracePt t="86698" x="5505450" y="4305300"/>
          <p14:tracePt t="86715" x="5505450" y="4298950"/>
          <p14:tracePt t="86731" x="5505450" y="4273550"/>
          <p14:tracePt t="86748" x="5505450" y="4260850"/>
          <p14:tracePt t="86765" x="5524500" y="4235450"/>
          <p14:tracePt t="86781" x="5524500" y="4216400"/>
          <p14:tracePt t="86798" x="5524500" y="4210050"/>
          <p14:tracePt t="86815" x="5524500" y="4197350"/>
          <p14:tracePt t="86831" x="5524500" y="4191000"/>
          <p14:tracePt t="86848" x="5524500" y="4178300"/>
          <p14:tracePt t="86868" x="5524500" y="4171950"/>
          <p14:tracePt t="86881" x="5524500" y="4165600"/>
          <p14:tracePt t="86908" x="5505450" y="4146550"/>
          <p14:tracePt t="86932" x="5499100" y="4140200"/>
          <p14:tracePt t="86948" x="5492750" y="4133850"/>
          <p14:tracePt t="86964" x="5486400" y="4127500"/>
          <p14:tracePt t="86980" x="5467350" y="4108450"/>
          <p14:tracePt t="86996" x="5461000" y="4102100"/>
          <p14:tracePt t="87012" x="5454650" y="4095750"/>
          <p14:tracePt t="87028" x="5448300" y="4089400"/>
          <p14:tracePt t="87036" x="5435600" y="4070350"/>
          <p14:tracePt t="87052" x="5429250" y="4064000"/>
          <p14:tracePt t="87065" x="5422900" y="4057650"/>
          <p14:tracePt t="87081" x="5416550" y="4051300"/>
          <p14:tracePt t="87098" x="5410200" y="4044950"/>
          <p14:tracePt t="87115" x="5397500" y="4032250"/>
          <p14:tracePt t="87131" x="5391150" y="4025900"/>
          <p14:tracePt t="87148" x="5384800" y="4025900"/>
          <p14:tracePt t="87172" x="5378450" y="4025900"/>
          <p14:tracePt t="87188" x="5372100" y="4025900"/>
          <p14:tracePt t="87198" x="5365750" y="4025900"/>
          <p14:tracePt t="87215" x="5346700" y="4025900"/>
          <p14:tracePt t="87231" x="5334000" y="4025900"/>
          <p14:tracePt t="87248" x="5308600" y="4025900"/>
          <p14:tracePt t="87265" x="5289550" y="4032250"/>
          <p14:tracePt t="87281" x="5257800" y="4038600"/>
          <p14:tracePt t="87298" x="5226050" y="4044950"/>
          <p14:tracePt t="87315" x="5194300" y="4070350"/>
          <p14:tracePt t="87332" x="5168900" y="4076700"/>
          <p14:tracePt t="87348" x="5137150" y="4089400"/>
          <p14:tracePt t="87372" x="5130800" y="4089400"/>
          <p14:tracePt t="87381" x="5124450" y="4095750"/>
          <p14:tracePt t="87398" x="5105400" y="4095750"/>
          <p14:tracePt t="87415" x="5099050" y="4095750"/>
          <p14:tracePt t="87431" x="5086350" y="4108450"/>
          <p14:tracePt t="87468" x="5067300" y="4114800"/>
          <p14:tracePt t="87476" x="5060950" y="4114800"/>
          <p14:tracePt t="87492" x="5041900" y="4127500"/>
          <p14:tracePt t="87508" x="5035550" y="4133850"/>
          <p14:tracePt t="87540" x="5029200" y="4152900"/>
          <p14:tracePt t="87548" x="5022850" y="4159250"/>
          <p14:tracePt t="87556" x="5016500" y="4165600"/>
          <p14:tracePt t="87588" x="5003800" y="4191000"/>
          <p14:tracePt t="87612" x="5003800" y="4197350"/>
          <p14:tracePt t="87628" x="5003800" y="4203700"/>
          <p14:tracePt t="87636" x="5003800" y="4222750"/>
          <p14:tracePt t="87648" x="5003800" y="4229100"/>
          <p14:tracePt t="87665" x="5003800" y="4235450"/>
          <p14:tracePt t="87682" x="5003800" y="4241800"/>
          <p14:tracePt t="87700" x="5003800" y="4267200"/>
          <p14:tracePt t="87748" x="5016500" y="4286250"/>
          <p14:tracePt t="87764" x="5022850" y="4292600"/>
          <p14:tracePt t="87772" x="5029200" y="4298950"/>
          <p14:tracePt t="87782" x="5041900" y="4305300"/>
          <p14:tracePt t="87798" x="5054600" y="4324350"/>
          <p14:tracePt t="87820" x="5060950" y="4324350"/>
          <p14:tracePt t="87832" x="5073650" y="4330700"/>
          <p14:tracePt t="87852" x="5086350" y="4349750"/>
          <p14:tracePt t="87865" x="5092700" y="4349750"/>
          <p14:tracePt t="87882" x="5105400" y="4356100"/>
          <p14:tracePt t="87898" x="5118100" y="4362450"/>
          <p14:tracePt t="87915" x="5130800" y="4362450"/>
          <p14:tracePt t="87932" x="5149850" y="4368800"/>
          <p14:tracePt t="87948" x="5168900" y="4368800"/>
          <p14:tracePt t="87965" x="5200650" y="4368800"/>
          <p14:tracePt t="87982" x="5219700" y="4368800"/>
          <p14:tracePt t="87998" x="5238750" y="4368800"/>
          <p14:tracePt t="88015" x="5257800" y="4368800"/>
          <p14:tracePt t="88032" x="5276850" y="4368800"/>
          <p14:tracePt t="88048" x="5295900" y="4368800"/>
          <p14:tracePt t="88065" x="5314950" y="4368800"/>
          <p14:tracePt t="88082" x="5327650" y="4368800"/>
          <p14:tracePt t="88098" x="5353050" y="4368800"/>
          <p14:tracePt t="88115" x="5372100" y="4368800"/>
          <p14:tracePt t="88132" x="5403850" y="4362450"/>
          <p14:tracePt t="88148" x="5410200" y="4356100"/>
          <p14:tracePt t="88165" x="5416550" y="4349750"/>
          <p14:tracePt t="88182" x="5429250" y="4343400"/>
          <p14:tracePt t="88198" x="5435600" y="4343400"/>
          <p14:tracePt t="88220" x="5448300" y="4343400"/>
          <p14:tracePt t="88236" x="5454650" y="4343400"/>
          <p14:tracePt t="88248" x="5461000" y="4330700"/>
          <p14:tracePt t="88265" x="5467350" y="4330700"/>
          <p14:tracePt t="88282" x="5473700" y="4318000"/>
          <p14:tracePt t="88298" x="5480050" y="4305300"/>
          <p14:tracePt t="88315" x="5480050" y="4279900"/>
          <p14:tracePt t="88332" x="5492750" y="4267200"/>
          <p14:tracePt t="88348" x="5492750" y="4241800"/>
          <p14:tracePt t="88365" x="5492750" y="4235450"/>
          <p14:tracePt t="88382" x="5492750" y="4229100"/>
          <p14:tracePt t="88398" x="5492750" y="4203700"/>
          <p14:tracePt t="88415" x="5492750" y="4197350"/>
          <p14:tracePt t="88432" x="5492750" y="4171950"/>
          <p14:tracePt t="88476" x="5492750" y="4165600"/>
          <p14:tracePt t="88492" x="5480050" y="4140200"/>
          <p14:tracePt t="88508" x="5473700" y="4133850"/>
          <p14:tracePt t="88524" x="5467350" y="4127500"/>
          <p14:tracePt t="88540" x="5454650" y="4121150"/>
          <p14:tracePt t="88556" x="5441950" y="4102100"/>
          <p14:tracePt t="88564" x="5435600" y="4095750"/>
          <p14:tracePt t="88580" x="5422900" y="4089400"/>
          <p14:tracePt t="88604" x="5416550" y="4083050"/>
          <p14:tracePt t="88620" x="5410200" y="4070350"/>
          <p14:tracePt t="88628" x="5403850" y="4064000"/>
          <p14:tracePt t="88660" x="5384800" y="4051300"/>
          <p14:tracePt t="88676" x="5378450" y="4038600"/>
          <p14:tracePt t="88692" x="5365750" y="4032250"/>
          <p14:tracePt t="88716" x="5353050" y="4025900"/>
          <p14:tracePt t="88740" x="5340350" y="4019550"/>
          <p14:tracePt t="88748" x="5334000" y="4013200"/>
          <p14:tracePt t="88765" x="5321300" y="4013200"/>
          <p14:tracePt t="88782" x="5283200" y="4000500"/>
          <p14:tracePt t="88798" x="5270500" y="3994150"/>
          <p14:tracePt t="88815" x="5264150" y="3994150"/>
          <p14:tracePt t="88832" x="5245100" y="3994150"/>
          <p14:tracePt t="88849" x="5226050" y="3987800"/>
          <p14:tracePt t="88865" x="5207000" y="3987800"/>
          <p14:tracePt t="88882" x="5194300" y="3987800"/>
          <p14:tracePt t="88899" x="5175250" y="3987800"/>
          <p14:tracePt t="88915" x="5168900" y="3987800"/>
          <p14:tracePt t="88932" x="5149850" y="3987800"/>
          <p14:tracePt t="88949" x="5130800" y="3987800"/>
          <p14:tracePt t="88965" x="5111750" y="3987800"/>
          <p14:tracePt t="88982" x="5099050" y="4000500"/>
          <p14:tracePt t="88999" x="5080000" y="4013200"/>
          <p14:tracePt t="89015" x="5060950" y="4013200"/>
          <p14:tracePt t="89032" x="5054600" y="4019550"/>
          <p14:tracePt t="89049" x="5041900" y="4019550"/>
          <p14:tracePt t="89065" x="5035550" y="4025900"/>
          <p14:tracePt t="89116" x="5029200" y="4032250"/>
          <p14:tracePt t="89132" x="5022850" y="4038600"/>
          <p14:tracePt t="89140" x="5016500" y="4044950"/>
          <p14:tracePt t="89164" x="5010150" y="4057650"/>
          <p14:tracePt t="89180" x="5010150" y="4083050"/>
          <p14:tracePt t="89188" x="4997450" y="4089400"/>
          <p14:tracePt t="89204" x="4997450" y="4095750"/>
          <p14:tracePt t="89215" x="4991100" y="4108450"/>
          <p14:tracePt t="89232" x="4991100" y="4121150"/>
          <p14:tracePt t="89249" x="4991100" y="4127500"/>
          <p14:tracePt t="89268" x="4991100" y="4133850"/>
          <p14:tracePt t="89284" x="4991100" y="4146550"/>
          <p14:tracePt t="89299" x="4991100" y="4159250"/>
          <p14:tracePt t="89315" x="4991100" y="4165600"/>
          <p14:tracePt t="89332" x="4991100" y="4184650"/>
          <p14:tracePt t="89349" x="4991100" y="4197350"/>
          <p14:tracePt t="89365" x="4991100" y="4203700"/>
          <p14:tracePt t="89396" x="4991100" y="4210050"/>
          <p14:tracePt t="89420" x="5010150" y="4229100"/>
          <p14:tracePt t="89444" x="5016500" y="4235450"/>
          <p14:tracePt t="89460" x="5022850" y="4241800"/>
          <p14:tracePt t="89484" x="5029200" y="4248150"/>
          <p14:tracePt t="89516" x="5041900" y="4248150"/>
          <p14:tracePt t="89532" x="5048250" y="4254500"/>
          <p14:tracePt t="89548" x="5054600" y="4254500"/>
          <p14:tracePt t="89556" x="5060950" y="4254500"/>
          <p14:tracePt t="89580" x="5080000" y="4254500"/>
          <p14:tracePt t="89596" x="5092700" y="4267200"/>
          <p14:tracePt t="89604" x="5099050" y="4273550"/>
          <p14:tracePt t="89615" x="5111750" y="4279900"/>
          <p14:tracePt t="89632" x="5124450" y="4279900"/>
          <p14:tracePt t="89649" x="5156200" y="4279900"/>
          <p14:tracePt t="89665" x="5168900" y="4279900"/>
          <p14:tracePt t="89682" x="5181600" y="4279900"/>
          <p14:tracePt t="89699" x="5207000" y="4286250"/>
          <p14:tracePt t="89716" x="5213350" y="4286250"/>
          <p14:tracePt t="89732" x="5219700" y="4286250"/>
          <p14:tracePt t="89749" x="5245100" y="4286250"/>
          <p14:tracePt t="89765" x="5251450" y="4286250"/>
          <p14:tracePt t="89782" x="5257800" y="4286250"/>
          <p14:tracePt t="89820" x="5283200" y="4286250"/>
          <p14:tracePt t="89900" x="5289550" y="4286250"/>
          <p14:tracePt t="89924" x="5295900" y="4286250"/>
          <p14:tracePt t="89932" x="5314950" y="4286250"/>
          <p14:tracePt t="89948" x="5321300" y="4286250"/>
          <p14:tracePt t="89996" x="5327650" y="4286250"/>
          <p14:tracePt t="90028" x="5334000" y="4286250"/>
          <p14:tracePt t="90060" x="5353050" y="4286250"/>
          <p14:tracePt t="90084" x="5359400" y="4286250"/>
          <p14:tracePt t="90108" x="5365750" y="4286250"/>
          <p14:tracePt t="90116" x="5372100" y="4286250"/>
          <p14:tracePt t="90124" x="5391150" y="4279900"/>
          <p14:tracePt t="90148" x="5397500" y="4267200"/>
          <p14:tracePt t="90164" x="5403850" y="4260850"/>
          <p14:tracePt t="90180" x="5410200" y="4254500"/>
          <p14:tracePt t="90196" x="5416550" y="4248150"/>
          <p14:tracePt t="90212" x="5429250" y="4229100"/>
          <p14:tracePt t="90341" x="5422900" y="4229100"/>
          <p14:tracePt t="90349" x="5403850" y="4229100"/>
          <p14:tracePt t="90366" x="5353050" y="4235450"/>
          <p14:tracePt t="90382" x="5302250" y="4235450"/>
          <p14:tracePt t="90399" x="5207000" y="4235450"/>
          <p14:tracePt t="90416" x="5105400" y="4235450"/>
          <p14:tracePt t="90432" x="4978400" y="4235450"/>
          <p14:tracePt t="90449" x="4870450" y="4235450"/>
          <p14:tracePt t="90466" x="4762500" y="4235450"/>
          <p14:tracePt t="90482" x="4686300" y="4241800"/>
          <p14:tracePt t="90499" x="4629150" y="4254500"/>
          <p14:tracePt t="90516" x="4565650" y="4254500"/>
          <p14:tracePt t="90532" x="4476750" y="4273550"/>
          <p14:tracePt t="90549" x="4419600" y="4279900"/>
          <p14:tracePt t="90566" x="4343400" y="4292600"/>
          <p14:tracePt t="90582" x="4286250" y="4305300"/>
          <p14:tracePt t="90599" x="4222750" y="4311650"/>
          <p14:tracePt t="90616" x="4159250" y="4343400"/>
          <p14:tracePt t="90632" x="4133850" y="4343400"/>
          <p14:tracePt t="90649" x="4108450" y="4356100"/>
          <p14:tracePt t="90666" x="4076700" y="4375150"/>
          <p14:tracePt t="90682" x="4051300" y="4381500"/>
          <p14:tracePt t="90699" x="4013200" y="4394200"/>
          <p14:tracePt t="90716" x="3943350" y="4394200"/>
          <p14:tracePt t="90732" x="3873500" y="4394200"/>
          <p14:tracePt t="90749" x="3803650" y="4394200"/>
          <p14:tracePt t="90766" x="3759200" y="4394200"/>
          <p14:tracePt t="90782" x="3746500" y="4394200"/>
          <p14:tracePt t="90799" x="3740150" y="4394200"/>
          <p14:tracePt t="90837" x="3721100" y="4394200"/>
          <p14:tracePt t="90893" x="3714750" y="4387850"/>
          <p14:tracePt t="91205" x="3714750" y="4381500"/>
          <p14:tracePt t="92069" x="3714750" y="4375150"/>
          <p14:tracePt t="92165" x="3727450" y="4375150"/>
          <p14:tracePt t="92373" x="3733800" y="4381500"/>
          <p14:tracePt t="92381" x="3740150" y="4381500"/>
          <p14:tracePt t="92669" x="3746500" y="4381500"/>
          <p14:tracePt t="93949" x="3752850" y="4381500"/>
          <p14:tracePt t="93957" x="3759200" y="4381500"/>
          <p14:tracePt t="93966" x="3778250" y="4381500"/>
          <p14:tracePt t="93983" x="3784600" y="4381500"/>
          <p14:tracePt t="94000" x="3790950" y="4381500"/>
          <p14:tracePt t="94016" x="3816350" y="4381500"/>
          <p14:tracePt t="94033" x="3829050" y="4375150"/>
          <p14:tracePt t="94050" x="3854450" y="4368800"/>
          <p14:tracePt t="94066" x="3873500" y="4362450"/>
          <p14:tracePt t="94083" x="3892550" y="4343400"/>
          <p14:tracePt t="94100" x="3911600" y="4343400"/>
          <p14:tracePt t="94116" x="3943350" y="4343400"/>
          <p14:tracePt t="94133" x="4000500" y="4343400"/>
          <p14:tracePt t="94150" x="4083050" y="4343400"/>
          <p14:tracePt t="94166" x="4184650" y="4343400"/>
          <p14:tracePt t="94183" x="4362450" y="4349750"/>
          <p14:tracePt t="94200" x="4591050" y="4349750"/>
          <p14:tracePt t="94216" x="4781550" y="4349750"/>
          <p14:tracePt t="94233" x="4889500" y="4362450"/>
          <p14:tracePt t="94250" x="4933950" y="4362450"/>
          <p14:tracePt t="94266" x="4972050" y="4362450"/>
          <p14:tracePt t="94283" x="4978400" y="4368800"/>
          <p14:tracePt t="94333" x="4984750" y="4368800"/>
          <p14:tracePt t="94365" x="5003800" y="4362450"/>
          <p14:tracePt t="94389" x="5010150" y="4362450"/>
          <p14:tracePt t="94397" x="5029200" y="4349750"/>
          <p14:tracePt t="94405" x="5041900" y="4349750"/>
          <p14:tracePt t="94416" x="5060950" y="4337050"/>
          <p14:tracePt t="94433" x="5105400" y="4324350"/>
          <p14:tracePt t="94450" x="5149850" y="4292600"/>
          <p14:tracePt t="94466" x="5175250" y="4286250"/>
          <p14:tracePt t="94483" x="5181600" y="4286250"/>
          <p14:tracePt t="94654" x="5181600" y="4298950"/>
          <p14:tracePt t="94685" x="5175250" y="4305300"/>
          <p14:tracePt t="94773" x="5168900" y="4311650"/>
          <p14:tracePt t="94797" x="5156200" y="4318000"/>
          <p14:tracePt t="94813" x="5149850" y="4318000"/>
          <p14:tracePt t="94829" x="5143500" y="4318000"/>
          <p14:tracePt t="94838" x="5137150" y="4318000"/>
          <p14:tracePt t="94854" x="5124450" y="4318000"/>
          <p14:tracePt t="94867" x="5111750" y="4318000"/>
          <p14:tracePt t="94883" x="5099050" y="4318000"/>
          <p14:tracePt t="94900" x="5092700" y="4311650"/>
          <p14:tracePt t="94917" x="5092700" y="4286250"/>
          <p14:tracePt t="95038" x="5092700" y="4267200"/>
          <p14:tracePt t="95085" x="5092700" y="4260850"/>
          <p14:tracePt t="95094" x="5092700" y="4254500"/>
          <p14:tracePt t="95102" x="5111750" y="4235450"/>
          <p14:tracePt t="95117" x="5111750" y="4229100"/>
          <p14:tracePt t="95133" x="5124450" y="4184650"/>
          <p14:tracePt t="95150" x="5137150" y="4159250"/>
          <p14:tracePt t="95167" x="5143500" y="4121150"/>
          <p14:tracePt t="95183" x="5149850" y="4114800"/>
          <p14:tracePt t="95200" x="5156200" y="4102100"/>
          <p14:tracePt t="95246" x="5168900" y="4102100"/>
          <p14:tracePt t="95254" x="5181600" y="4102100"/>
          <p14:tracePt t="95262" x="5213350" y="4102100"/>
          <p14:tracePt t="95270" x="5219700" y="4108450"/>
          <p14:tracePt t="95283" x="5226050" y="4121150"/>
          <p14:tracePt t="95300" x="5238750" y="4127500"/>
          <p14:tracePt t="95317" x="5257800" y="4140200"/>
          <p14:tracePt t="95334" x="5276850" y="4184650"/>
          <p14:tracePt t="95350" x="5289550" y="4203700"/>
          <p14:tracePt t="95367" x="5295900" y="4229100"/>
          <p14:tracePt t="95383" x="5308600" y="4248150"/>
          <p14:tracePt t="95400" x="5314950" y="4254500"/>
          <p14:tracePt t="95417" x="5314950" y="4260850"/>
          <p14:tracePt t="95433" x="5327650" y="4267200"/>
          <p14:tracePt t="95462" x="5340350" y="4267200"/>
          <p14:tracePt t="95470" x="5346700" y="4267200"/>
          <p14:tracePt t="95483" x="5353050" y="4267200"/>
          <p14:tracePt t="95500" x="5397500" y="4254500"/>
          <p14:tracePt t="95517" x="5448300" y="4229100"/>
          <p14:tracePt t="95533" x="5492750" y="4184650"/>
          <p14:tracePt t="95550" x="5505450" y="4165600"/>
          <p14:tracePt t="95567" x="5505450" y="4152900"/>
          <p14:tracePt t="95583" x="5505450" y="4140200"/>
          <p14:tracePt t="95622" x="5505450" y="4127500"/>
          <p14:tracePt t="95646" x="5505450" y="4121150"/>
          <p14:tracePt t="95654" x="5505450" y="4114800"/>
          <p14:tracePt t="95662" x="5505450" y="4102100"/>
          <p14:tracePt t="95670" x="5505450" y="4095750"/>
          <p14:tracePt t="95683" x="5505450" y="4083050"/>
          <p14:tracePt t="95700" x="5505450" y="4064000"/>
          <p14:tracePt t="95717" x="5505450" y="4044950"/>
          <p14:tracePt t="95718" x="5505450" y="4032250"/>
          <p14:tracePt t="95733" x="5505450" y="4025900"/>
          <p14:tracePt t="95750" x="5486400" y="4000500"/>
          <p14:tracePt t="95767" x="5480050" y="4000500"/>
          <p14:tracePt t="95783" x="5461000" y="3994150"/>
          <p14:tracePt t="95800" x="5429250" y="3968750"/>
          <p14:tracePt t="95817" x="5403850" y="3956050"/>
          <p14:tracePt t="95833" x="5391150" y="3943350"/>
          <p14:tracePt t="95850" x="5365750" y="3930650"/>
          <p14:tracePt t="95867" x="5359400" y="3917950"/>
          <p14:tracePt t="95884" x="5327650" y="3905250"/>
          <p14:tracePt t="95900" x="5321300" y="3898900"/>
          <p14:tracePt t="95917" x="5302250" y="3886200"/>
          <p14:tracePt t="95934" x="5283200" y="3879850"/>
          <p14:tracePt t="95950" x="5276850" y="3879850"/>
          <p14:tracePt t="95967" x="5251450" y="3879850"/>
          <p14:tracePt t="95983" x="5238750" y="3879850"/>
          <p14:tracePt t="96000" x="5213350" y="3879850"/>
          <p14:tracePt t="96017" x="5200650" y="3879850"/>
          <p14:tracePt t="96033" x="5175250" y="3879850"/>
          <p14:tracePt t="96050" x="5143500" y="3892550"/>
          <p14:tracePt t="96067" x="5099050" y="3911600"/>
          <p14:tracePt t="96084" x="5080000" y="3917950"/>
          <p14:tracePt t="96100" x="5029200" y="3949700"/>
          <p14:tracePt t="96117" x="5010150" y="3962400"/>
          <p14:tracePt t="96134" x="4991100" y="3975100"/>
          <p14:tracePt t="96150" x="4984750" y="3981450"/>
          <p14:tracePt t="96167" x="4972050" y="3987800"/>
          <p14:tracePt t="96184" x="4946650" y="4019550"/>
          <p14:tracePt t="96200" x="4940300" y="4038600"/>
          <p14:tracePt t="96217" x="4933950" y="4057650"/>
          <p14:tracePt t="96234" x="4933950" y="4064000"/>
          <p14:tracePt t="96250" x="4933950" y="4070350"/>
          <p14:tracePt t="96267" x="4933950" y="4076700"/>
          <p14:tracePt t="96284" x="4933950" y="4102100"/>
          <p14:tracePt t="96300" x="4933950" y="4108450"/>
          <p14:tracePt t="96317" x="4933950" y="4114800"/>
          <p14:tracePt t="96334" x="4933950" y="4146550"/>
          <p14:tracePt t="96350" x="4933950" y="4152900"/>
          <p14:tracePt t="96367" x="4933950" y="4178300"/>
          <p14:tracePt t="96384" x="4933950" y="4191000"/>
          <p14:tracePt t="96400" x="4933950" y="4210050"/>
          <p14:tracePt t="96417" x="4933950" y="4222750"/>
          <p14:tracePt t="96434" x="4940300" y="4229100"/>
          <p14:tracePt t="96450" x="4946650" y="4235450"/>
          <p14:tracePt t="96467" x="4959350" y="4254500"/>
          <p14:tracePt t="96486" x="4972050" y="4260850"/>
          <p14:tracePt t="96510" x="4984750" y="4279900"/>
          <p14:tracePt t="96534" x="5003800" y="4292600"/>
          <p14:tracePt t="96542" x="5010150" y="4305300"/>
          <p14:tracePt t="96558" x="5022850" y="4305300"/>
          <p14:tracePt t="96567" x="5029200" y="4305300"/>
          <p14:tracePt t="96584" x="5041900" y="4305300"/>
          <p14:tracePt t="96600" x="5067300" y="4305300"/>
          <p14:tracePt t="96617" x="5073650" y="4305300"/>
          <p14:tracePt t="96634" x="5080000" y="4305300"/>
          <p14:tracePt t="96650" x="5111750" y="4305300"/>
          <p14:tracePt t="96667" x="5143500" y="4311650"/>
          <p14:tracePt t="96684" x="5149850" y="4311650"/>
          <p14:tracePt t="96700" x="5187950" y="4311650"/>
          <p14:tracePt t="96717" x="5207000" y="4318000"/>
          <p14:tracePt t="96734" x="5245100" y="4337050"/>
          <p14:tracePt t="96750" x="5264150" y="4343400"/>
          <p14:tracePt t="96767" x="5276850" y="4343400"/>
          <p14:tracePt t="96784" x="5283200" y="4343400"/>
          <p14:tracePt t="96800" x="5295900" y="4343400"/>
          <p14:tracePt t="96817" x="5314950" y="4343400"/>
          <p14:tracePt t="96834" x="5321300" y="4343400"/>
          <p14:tracePt t="96850" x="5334000" y="4343400"/>
          <p14:tracePt t="96867" x="5340350" y="4343400"/>
          <p14:tracePt t="96884" x="5359400" y="4343400"/>
          <p14:tracePt t="96900" x="5372100" y="4337050"/>
          <p14:tracePt t="96917" x="5391150" y="4318000"/>
          <p14:tracePt t="96934" x="5410200" y="4298950"/>
          <p14:tracePt t="96950" x="5422900" y="4286250"/>
          <p14:tracePt t="96967" x="5441950" y="4267200"/>
          <p14:tracePt t="96984" x="5448300" y="4248150"/>
          <p14:tracePt t="97000" x="5461000" y="4241800"/>
          <p14:tracePt t="97017" x="5467350" y="4229100"/>
          <p14:tracePt t="97034" x="5473700" y="4222750"/>
          <p14:tracePt t="97054" x="5473700" y="4210050"/>
          <p14:tracePt t="97086" x="5473700" y="4197350"/>
          <p14:tracePt t="97158" x="5473700" y="4191000"/>
          <p14:tracePt t="97198" x="5461000" y="4171950"/>
          <p14:tracePt t="97214" x="5454650" y="4165600"/>
          <p14:tracePt t="97230" x="5441950" y="4159250"/>
          <p14:tracePt t="97246" x="5422900" y="4140200"/>
          <p14:tracePt t="97262" x="5416550" y="4133850"/>
          <p14:tracePt t="97270" x="5403850" y="4121150"/>
          <p14:tracePt t="97286" x="5397500" y="4114800"/>
          <p14:tracePt t="97300" x="5391150" y="4108450"/>
          <p14:tracePt t="97317" x="5384800" y="4102100"/>
          <p14:tracePt t="97334" x="5372100" y="4095750"/>
          <p14:tracePt t="97350" x="5334000" y="4076700"/>
          <p14:tracePt t="97367" x="5327650" y="4070350"/>
          <p14:tracePt t="97384" x="5321300" y="4064000"/>
          <p14:tracePt t="97401" x="5302250" y="4044950"/>
          <p14:tracePt t="97417" x="5289550" y="4038600"/>
          <p14:tracePt t="97434" x="5283200" y="4032250"/>
          <p14:tracePt t="97450" x="5276850" y="4025900"/>
          <p14:tracePt t="97467" x="5270500" y="4025900"/>
          <p14:tracePt t="97484" x="5251450" y="4025900"/>
          <p14:tracePt t="97500" x="5238750" y="4025900"/>
          <p14:tracePt t="97517" x="5232400" y="4025900"/>
          <p14:tracePt t="97534" x="5213350" y="4025900"/>
          <p14:tracePt t="97550" x="5194300" y="4025900"/>
          <p14:tracePt t="97567" x="5187950" y="4025900"/>
          <p14:tracePt t="97584" x="5175250" y="4019550"/>
          <p14:tracePt t="97601" x="5162550" y="4019550"/>
          <p14:tracePt t="97617" x="5156200" y="4019550"/>
          <p14:tracePt t="97634" x="5137150" y="4019550"/>
          <p14:tracePt t="97651" x="5118100" y="4019550"/>
          <p14:tracePt t="97667" x="5099050" y="4019550"/>
          <p14:tracePt t="97684" x="5067300" y="4032250"/>
          <p14:tracePt t="97701" x="5041900" y="4044950"/>
          <p14:tracePt t="97717" x="5016500" y="4051300"/>
          <p14:tracePt t="97734" x="5003800" y="4070350"/>
          <p14:tracePt t="97758" x="4997450" y="4076700"/>
          <p14:tracePt t="97830" x="4984750" y="4076700"/>
          <p14:tracePt t="97862" x="4978400" y="4083050"/>
          <p14:tracePt t="97886" x="4978400" y="4102100"/>
          <p14:tracePt t="97894" x="4978400" y="4108450"/>
          <p14:tracePt t="97910" x="4978400" y="4114800"/>
          <p14:tracePt t="97918" x="4978400" y="4121150"/>
          <p14:tracePt t="97934" x="4978400" y="4152900"/>
          <p14:tracePt t="97951" x="4978400" y="4165600"/>
          <p14:tracePt t="97967" x="4978400" y="4184650"/>
          <p14:tracePt t="97984" x="4991100" y="4222750"/>
          <p14:tracePt t="98001" x="4997450" y="4229100"/>
          <p14:tracePt t="98017" x="5016500" y="4254500"/>
          <p14:tracePt t="98034" x="5016500" y="4267200"/>
          <p14:tracePt t="98051" x="5029200" y="4286250"/>
          <p14:tracePt t="98067" x="5035550" y="4292600"/>
          <p14:tracePt t="98084" x="5054600" y="4298950"/>
          <p14:tracePt t="98102" x="5060950" y="4305300"/>
          <p14:tracePt t="98117" x="5073650" y="4305300"/>
          <p14:tracePt t="98134" x="5105400" y="4305300"/>
          <p14:tracePt t="98151" x="5124450" y="4305300"/>
          <p14:tracePt t="98167" x="5137150" y="4305300"/>
          <p14:tracePt t="98184" x="5149850" y="4305300"/>
          <p14:tracePt t="98201" x="5162550" y="4305300"/>
          <p14:tracePt t="98217" x="5181600" y="4305300"/>
          <p14:tracePt t="98234" x="5187950" y="4305300"/>
          <p14:tracePt t="98251" x="5213350" y="4298950"/>
          <p14:tracePt t="98267" x="5226050" y="4298950"/>
          <p14:tracePt t="98284" x="5251450" y="4286250"/>
          <p14:tracePt t="98301" x="5276850" y="4273550"/>
          <p14:tracePt t="98317" x="5302250" y="4267200"/>
          <p14:tracePt t="98334" x="5334000" y="4254500"/>
          <p14:tracePt t="98351" x="5346700" y="4254500"/>
          <p14:tracePt t="98367" x="5353050" y="4248150"/>
          <p14:tracePt t="98384" x="5378450" y="4248150"/>
          <p14:tracePt t="98401" x="5384800" y="4248150"/>
          <p14:tracePt t="98422" x="5391150" y="4248150"/>
          <p14:tracePt t="98478" x="5410200" y="4248150"/>
          <p14:tracePt t="98550" x="5416550" y="4241800"/>
          <p14:tracePt t="98558" x="5416550" y="4235450"/>
          <p14:tracePt t="98574" x="5416550" y="4229100"/>
          <p14:tracePt t="98584" x="5416550" y="4222750"/>
          <p14:tracePt t="98601" x="5416550" y="4197350"/>
          <p14:tracePt t="98630" x="5416550" y="4191000"/>
          <p14:tracePt t="98638" x="5416550" y="4184650"/>
          <p14:tracePt t="98651" x="5416550" y="4165600"/>
          <p14:tracePt t="98667" x="5416550" y="4159250"/>
          <p14:tracePt t="98684" x="5416550" y="4152900"/>
          <p14:tracePt t="98701" x="5416550" y="4133850"/>
          <p14:tracePt t="98718" x="5403850" y="4114800"/>
          <p14:tracePt t="98750" x="5397500" y="4108450"/>
          <p14:tracePt t="98782" x="5391150" y="4102100"/>
          <p14:tracePt t="98854" x="5384800" y="4095750"/>
          <p14:tracePt t="98886" x="5378450" y="4095750"/>
          <p14:tracePt t="98902" x="5372100" y="4089400"/>
          <p14:tracePt t="98918" x="5359400" y="4083050"/>
          <p14:tracePt t="98927" x="5353050" y="4076700"/>
          <p14:tracePt t="98935" x="5346700" y="4076700"/>
          <p14:tracePt t="98951" x="5340350" y="4064000"/>
          <p14:tracePt t="98968" x="5327650" y="4057650"/>
          <p14:tracePt t="98984" x="5314950" y="4057650"/>
          <p14:tracePt t="99001" x="5295900" y="4032250"/>
          <p14:tracePt t="99018" x="5283200" y="4025900"/>
          <p14:tracePt t="99034" x="5270500" y="4019550"/>
          <p14:tracePt t="99051" x="5257800" y="4006850"/>
          <p14:tracePt t="99068" x="5251450" y="4000500"/>
          <p14:tracePt t="99084" x="5238750" y="4000500"/>
          <p14:tracePt t="99101" x="5226050" y="3987800"/>
          <p14:tracePt t="99118" x="5219700" y="3981450"/>
          <p14:tracePt t="99134" x="5187950" y="3968750"/>
          <p14:tracePt t="99158" x="5181600" y="3968750"/>
          <p14:tracePt t="99168" x="5162550" y="3968750"/>
          <p14:tracePt t="99184" x="5156200" y="3962400"/>
          <p14:tracePt t="99201" x="5149850" y="3962400"/>
          <p14:tracePt t="99218" x="5143500" y="3962400"/>
          <p14:tracePt t="99234" x="5124450" y="3962400"/>
          <p14:tracePt t="99254" x="5118100" y="3962400"/>
          <p14:tracePt t="99268" x="5111750" y="3962400"/>
          <p14:tracePt t="99284" x="5105400" y="3968750"/>
          <p14:tracePt t="99301" x="5080000" y="3975100"/>
          <p14:tracePt t="99318" x="5073650" y="3981450"/>
          <p14:tracePt t="99334" x="5048250" y="4006850"/>
          <p14:tracePt t="99351" x="5035550" y="4019550"/>
          <p14:tracePt t="99368" x="5029200" y="4038600"/>
          <p14:tracePt t="99384" x="5022850" y="4044950"/>
          <p14:tracePt t="99401" x="5022850" y="4070350"/>
          <p14:tracePt t="99418" x="5003800" y="4089400"/>
          <p14:tracePt t="99447" x="5003800" y="4108450"/>
          <p14:tracePt t="99479" x="5003800" y="4114800"/>
          <p14:tracePt t="99495" x="5003800" y="4121150"/>
          <p14:tracePt t="99503" x="5003800" y="4127500"/>
          <p14:tracePt t="99519" x="5003800" y="4146550"/>
          <p14:tracePt t="99535" x="5003800" y="4152900"/>
          <p14:tracePt t="99559" x="5003800" y="4159250"/>
          <p14:tracePt t="99591" x="5010150" y="4165600"/>
          <p14:tracePt t="99607" x="5016500" y="4178300"/>
          <p14:tracePt t="99615" x="5016500" y="4184650"/>
          <p14:tracePt t="99623" x="5029200" y="4191000"/>
          <p14:tracePt t="99634" x="5041900" y="4197350"/>
          <p14:tracePt t="99651" x="5048250" y="4203700"/>
          <p14:tracePt t="99671" x="5067300" y="4216400"/>
          <p14:tracePt t="99684" x="5073650" y="4216400"/>
          <p14:tracePt t="99701" x="5092700" y="4235450"/>
          <p14:tracePt t="99719" x="5099050" y="4248150"/>
          <p14:tracePt t="99751" x="5111750" y="4254500"/>
          <p14:tracePt t="99783" x="5118100" y="4260850"/>
          <p14:tracePt t="99799" x="5130800" y="4267200"/>
          <p14:tracePt t="99815" x="5137150" y="4273550"/>
          <p14:tracePt t="99823" x="5143500" y="4273550"/>
          <p14:tracePt t="99834" x="5149850" y="4279900"/>
          <p14:tracePt t="99851" x="5168900" y="4292600"/>
          <p14:tracePt t="99871" x="5175250" y="4298950"/>
          <p14:tracePt t="99887" x="5181600" y="4305300"/>
          <p14:tracePt t="99901" x="5187950" y="4311650"/>
          <p14:tracePt t="99918" x="5200650" y="4318000"/>
          <p14:tracePt t="99934" x="5226050" y="4330700"/>
          <p14:tracePt t="99951" x="5251450" y="4343400"/>
          <p14:tracePt t="99968" x="5270500" y="4343400"/>
          <p14:tracePt t="99984" x="5276850" y="4343400"/>
          <p14:tracePt t="100001" x="5283200" y="4343400"/>
          <p14:tracePt t="100018" x="5308600" y="4343400"/>
          <p14:tracePt t="100034" x="5314950" y="4343400"/>
          <p14:tracePt t="100051" x="5340350" y="4343400"/>
          <p14:tracePt t="100068" x="5353050" y="4343400"/>
          <p14:tracePt t="100084" x="5359400" y="4343400"/>
          <p14:tracePt t="100101" x="5372100" y="4337050"/>
          <p14:tracePt t="100118" x="5391150" y="4330700"/>
          <p14:tracePt t="100135" x="5397500" y="4324350"/>
          <p14:tracePt t="100151" x="5410200" y="4305300"/>
          <p14:tracePt t="100168" x="5410200" y="4267200"/>
          <p14:tracePt t="100184" x="5416550" y="4248150"/>
          <p14:tracePt t="100207" x="5422900" y="4241800"/>
          <p14:tracePt t="100247" x="5429250" y="4235450"/>
          <p14:tracePt t="100263" x="5429250" y="4229100"/>
          <p14:tracePt t="100271" x="5435600" y="4216400"/>
          <p14:tracePt t="100319" x="5435600" y="4210050"/>
          <p14:tracePt t="100351" x="5448300" y="4203700"/>
          <p14:tracePt t="100463" x="5448300" y="4197350"/>
          <p14:tracePt t="100479" x="5448300" y="4191000"/>
          <p14:tracePt t="100487" x="5448300" y="4184650"/>
          <p14:tracePt t="100511" x="5448300" y="4171950"/>
          <p14:tracePt t="100543" x="5441950" y="4159250"/>
          <p14:tracePt t="100591" x="5435600" y="4152900"/>
          <p14:tracePt t="100615" x="5429250" y="4152900"/>
          <p14:tracePt t="100623" x="5422900" y="4146550"/>
          <p14:tracePt t="100639" x="5416550" y="4146550"/>
          <p14:tracePt t="100655" x="5397500" y="4133850"/>
          <p14:tracePt t="100668" x="5378450" y="4127500"/>
          <p14:tracePt t="100685" x="5359400" y="4108450"/>
          <p14:tracePt t="100701" x="5353050" y="4108450"/>
          <p14:tracePt t="100718" x="5340350" y="4102100"/>
          <p14:tracePt t="100735" x="5321300" y="4083050"/>
          <p14:tracePt t="100751" x="5295900" y="4064000"/>
          <p14:tracePt t="100768" x="5289550" y="4051300"/>
          <p14:tracePt t="100785" x="5276850" y="4032250"/>
          <p14:tracePt t="100801" x="5264150" y="4013200"/>
          <p14:tracePt t="100818" x="5251450" y="4006850"/>
          <p14:tracePt t="100835" x="5232400" y="3981450"/>
          <p14:tracePt t="100851" x="5219700" y="3981450"/>
          <p14:tracePt t="100868" x="5207000" y="3968750"/>
          <p14:tracePt t="100885" x="5200650" y="3968750"/>
          <p14:tracePt t="100901" x="5187950" y="3962400"/>
          <p14:tracePt t="100918" x="5175250" y="3956050"/>
          <p14:tracePt t="100935" x="5156200" y="3956050"/>
          <p14:tracePt t="100951" x="5149850" y="3956050"/>
          <p14:tracePt t="100968" x="5124450" y="3956050"/>
          <p14:tracePt t="100985" x="5111750" y="3956050"/>
          <p14:tracePt t="101001" x="5080000" y="3962400"/>
          <p14:tracePt t="101018" x="5029200" y="4000500"/>
          <p14:tracePt t="101035" x="5003800" y="4038600"/>
          <p14:tracePt t="101051" x="4965700" y="4076700"/>
          <p14:tracePt t="101068" x="4946650" y="4108450"/>
          <p14:tracePt t="101085" x="4927600" y="4127500"/>
          <p14:tracePt t="101101" x="4921250" y="4146550"/>
          <p14:tracePt t="101118" x="4921250" y="4159250"/>
          <p14:tracePt t="101135" x="4914900" y="4171950"/>
          <p14:tracePt t="101159" x="4914900" y="4184650"/>
          <p14:tracePt t="101191" x="4914900" y="4197350"/>
          <p14:tracePt t="101223" x="4914900" y="4203700"/>
          <p14:tracePt t="101255" x="4914900" y="4210050"/>
          <p14:tracePt t="101263" x="4914900" y="4222750"/>
          <p14:tracePt t="101271" x="4914900" y="4229100"/>
          <p14:tracePt t="101285" x="4914900" y="4235450"/>
          <p14:tracePt t="101301" x="4921250" y="4248150"/>
          <p14:tracePt t="101318" x="4940300" y="4267200"/>
          <p14:tracePt t="101335" x="4953000" y="4292600"/>
          <p14:tracePt t="101359" x="4959350" y="4298950"/>
          <p14:tracePt t="101368" x="4972050" y="4305300"/>
          <p14:tracePt t="101391" x="4978400" y="4305300"/>
          <p14:tracePt t="101401" x="4984750" y="4305300"/>
          <p14:tracePt t="101418" x="4991100" y="4311650"/>
          <p14:tracePt t="101435" x="4997450" y="4318000"/>
          <p14:tracePt t="101451" x="5003800" y="4324350"/>
          <p14:tracePt t="101468" x="5016500" y="4324350"/>
          <p14:tracePt t="101495" x="5022850" y="4324350"/>
          <p14:tracePt t="101543" x="5035550" y="4324350"/>
          <p14:tracePt t="101895" x="5041900" y="4324350"/>
          <p14:tracePt t="101903" x="5054600" y="4324350"/>
          <p14:tracePt t="101918" x="5060950" y="4324350"/>
          <p14:tracePt t="101935" x="5080000" y="4324350"/>
          <p14:tracePt t="101952" x="5092700" y="4324350"/>
          <p14:tracePt t="101968" x="5099050" y="4324350"/>
          <p14:tracePt t="101985" x="5111750" y="4324350"/>
          <p14:tracePt t="102002" x="5118100" y="4324350"/>
          <p14:tracePt t="102018" x="5124450" y="4324350"/>
          <p14:tracePt t="102035" x="5137150" y="4324350"/>
          <p14:tracePt t="102052" x="5149850" y="4324350"/>
          <p14:tracePt t="102068" x="5162550" y="4324350"/>
          <p14:tracePt t="102087" x="5175250" y="4324350"/>
          <p14:tracePt t="102102" x="5187950" y="4324350"/>
          <p14:tracePt t="102118" x="5194300" y="4324350"/>
          <p14:tracePt t="102135" x="5213350" y="4324350"/>
          <p14:tracePt t="102159" x="5226050" y="4324350"/>
          <p14:tracePt t="102168" x="5232400" y="4324350"/>
          <p14:tracePt t="102199" x="5238750" y="4324350"/>
          <p14:tracePt t="102215" x="5251450" y="4324350"/>
          <p14:tracePt t="102223" x="5264150" y="4324350"/>
          <p14:tracePt t="102235" x="5270500" y="4318000"/>
          <p14:tracePt t="102255" x="5276850" y="4311650"/>
          <p14:tracePt t="102271" x="5295900" y="4305300"/>
          <p14:tracePt t="102285" x="5302250" y="4305300"/>
          <p14:tracePt t="102302" x="5321300" y="4286250"/>
          <p14:tracePt t="102327" x="5327650" y="4279900"/>
          <p14:tracePt t="104256" x="5334000" y="4279900"/>
          <p14:tracePt t="104296" x="5334000" y="4286250"/>
          <p14:tracePt t="104328" x="5327650" y="4286250"/>
          <p14:tracePt t="104344" x="5321300" y="4286250"/>
          <p14:tracePt t="104360" x="5308600" y="4286250"/>
          <p14:tracePt t="104368" x="5302250" y="4286250"/>
          <p14:tracePt t="104376" x="5289550" y="4286250"/>
          <p14:tracePt t="104385" x="5270500" y="4286250"/>
          <p14:tracePt t="104402" x="5238750" y="4298950"/>
          <p14:tracePt t="104419" x="5168900" y="4298950"/>
          <p14:tracePt t="104435" x="5073650" y="4305300"/>
          <p14:tracePt t="104452" x="4978400" y="4330700"/>
          <p14:tracePt t="104469" x="4883150" y="4337050"/>
          <p14:tracePt t="104486" x="4819650" y="4337050"/>
          <p14:tracePt t="104502" x="4762500" y="4337050"/>
          <p14:tracePt t="104519" x="4692650" y="4337050"/>
          <p14:tracePt t="104536" x="4591050" y="4337050"/>
          <p14:tracePt t="104552" x="4495800" y="4349750"/>
          <p14:tracePt t="104569" x="4438650" y="4362450"/>
          <p14:tracePt t="104586" x="4406900" y="4362450"/>
          <p14:tracePt t="104602" x="4381500" y="4375150"/>
          <p14:tracePt t="104619" x="4349750" y="4375150"/>
          <p14:tracePt t="104635" x="4305300" y="4387850"/>
          <p14:tracePt t="104652" x="4260850" y="4387850"/>
          <p14:tracePt t="104669" x="4216400" y="4387850"/>
          <p14:tracePt t="104686" x="4159250" y="4387850"/>
          <p14:tracePt t="104702" x="4095750" y="4387850"/>
          <p14:tracePt t="104719" x="4051300" y="4387850"/>
          <p14:tracePt t="104736" x="3975100" y="4394200"/>
          <p14:tracePt t="104752" x="3943350" y="4394200"/>
          <p14:tracePt t="104769" x="3924300" y="4400550"/>
          <p14:tracePt t="104786" x="3917950" y="4400550"/>
          <p14:tracePt t="104802" x="3911600" y="4400550"/>
          <p14:tracePt t="104819" x="3892550" y="4400550"/>
          <p14:tracePt t="104840" x="3879850" y="4400550"/>
          <p14:tracePt t="104856" x="3873500" y="4400550"/>
          <p14:tracePt t="104888" x="3867150" y="4400550"/>
          <p14:tracePt t="104904" x="3867150" y="4394200"/>
          <p14:tracePt t="104920" x="3867150" y="4387850"/>
          <p14:tracePt t="104936" x="3867150" y="4381500"/>
          <p14:tracePt t="104944" x="3867150" y="4375150"/>
          <p14:tracePt t="104960" x="3867150" y="4356100"/>
          <p14:tracePt t="104976" x="3867150" y="4349750"/>
          <p14:tracePt t="104992" x="3867150" y="4343400"/>
          <p14:tracePt t="105008" x="3867150" y="4337050"/>
          <p14:tracePt t="105024" x="3867150" y="4318000"/>
          <p14:tracePt t="105040" x="3867150" y="4311650"/>
          <p14:tracePt t="105052" x="3860800" y="4305300"/>
          <p14:tracePt t="105069" x="3860800" y="4298950"/>
          <p14:tracePt t="105086" x="3848100" y="4273550"/>
          <p14:tracePt t="105102" x="3841750" y="4267200"/>
          <p14:tracePt t="105119" x="3835400" y="4254500"/>
          <p14:tracePt t="105160" x="3829050" y="4248150"/>
          <p14:tracePt t="105192" x="3829050" y="4241800"/>
          <p14:tracePt t="105208" x="3822700" y="4235450"/>
          <p14:tracePt t="105240" x="3810000" y="4229100"/>
          <p14:tracePt t="105264" x="3803650" y="4229100"/>
          <p14:tracePt t="106208" x="3790950" y="4229100"/>
          <p14:tracePt t="106216" x="3759200" y="4229100"/>
          <p14:tracePt t="106224" x="3733800" y="4229100"/>
          <p14:tracePt t="106236" x="3702050" y="4248150"/>
          <p14:tracePt t="106253" x="3657600" y="4286250"/>
          <p14:tracePt t="106269" x="3587750" y="4330700"/>
          <p14:tracePt t="106286" x="3549650" y="4343400"/>
          <p14:tracePt t="106303" x="3467100" y="4387850"/>
          <p14:tracePt t="106319" x="3378200" y="4445000"/>
          <p14:tracePt t="106336" x="3238500" y="4495800"/>
          <p14:tracePt t="106353" x="3124200" y="4546600"/>
          <p14:tracePt t="106369" x="2940050" y="4584700"/>
          <p14:tracePt t="106386" x="2774950" y="4635500"/>
          <p14:tracePt t="106403" x="2590800" y="4699000"/>
          <p14:tracePt t="106419" x="2470150" y="4762500"/>
          <p14:tracePt t="106436" x="2413000" y="4794250"/>
          <p14:tracePt t="106453" x="2406650" y="4800600"/>
          <p14:tracePt t="106469" x="2406650" y="4806950"/>
          <p14:tracePt t="106486" x="2400300" y="4813300"/>
          <p14:tracePt t="106503" x="2393950" y="4819650"/>
          <p14:tracePt t="106576" x="2393950" y="4832350"/>
          <p14:tracePt t="106632" x="2413000" y="4826000"/>
          <p14:tracePt t="106640" x="2419350" y="4826000"/>
          <p14:tracePt t="106653" x="2425700" y="4826000"/>
          <p14:tracePt t="106669" x="2438400" y="4819650"/>
          <p14:tracePt t="106686" x="2482850" y="4819650"/>
          <p14:tracePt t="106703" x="2527300" y="4813300"/>
          <p14:tracePt t="106720" x="2590800" y="4813300"/>
          <p14:tracePt t="106720" x="2647950" y="4787900"/>
          <p14:tracePt t="106736" x="2730500" y="4781550"/>
          <p14:tracePt t="106753" x="2813050" y="4768850"/>
          <p14:tracePt t="106769" x="2870200" y="4756150"/>
          <p14:tracePt t="106786" x="2927350" y="4737100"/>
          <p14:tracePt t="106803" x="2959100" y="4737100"/>
          <p14:tracePt t="106819" x="3009900" y="4730750"/>
          <p14:tracePt t="106836" x="3048000" y="4718050"/>
          <p14:tracePt t="106853" x="3073400" y="4711700"/>
          <p14:tracePt t="106869" x="3098800" y="4692650"/>
          <p14:tracePt t="106886" x="3105150" y="4686300"/>
          <p14:tracePt t="106903" x="3111500" y="4679950"/>
          <p14:tracePt t="106919" x="3124200" y="4673600"/>
          <p14:tracePt t="106936" x="3130550" y="4667250"/>
          <p14:tracePt t="107104" x="3130550" y="4660900"/>
          <p14:tracePt t="107144" x="3111500" y="4660900"/>
          <p14:tracePt t="107176" x="3105150" y="4667250"/>
          <p14:tracePt t="107192" x="3098800" y="4667250"/>
          <p14:tracePt t="107665" x="3092450" y="4673600"/>
          <p14:tracePt t="107681" x="3079750" y="4679950"/>
          <p14:tracePt t="107689" x="3073400" y="4692650"/>
          <p14:tracePt t="107712" x="3067050" y="4699000"/>
          <p14:tracePt t="107729" x="3060700" y="4705350"/>
          <p14:tracePt t="107752" x="3054350" y="4705350"/>
          <p14:tracePt t="108537" x="3054350" y="4692650"/>
          <p14:tracePt t="108553" x="3060700" y="4686300"/>
          <p14:tracePt t="108577" x="3060700" y="4679950"/>
          <p14:tracePt t="108593" x="3067050" y="4660900"/>
          <p14:tracePt t="111714" x="3079750" y="4660900"/>
          <p14:tracePt t="111738" x="3086100" y="4654550"/>
          <p14:tracePt t="113186" x="3092450" y="4648200"/>
          <p14:tracePt t="113202" x="3098800" y="4648200"/>
          <p14:tracePt t="113210" x="3117850" y="4629150"/>
          <p14:tracePt t="113221" x="3124200" y="4622800"/>
          <p14:tracePt t="113237" x="3130550" y="4616450"/>
          <p14:tracePt t="113254" x="3149600" y="4584700"/>
          <p14:tracePt t="113271" x="3187700" y="4546600"/>
          <p14:tracePt t="113287" x="3238500" y="4489450"/>
          <p14:tracePt t="113304" x="3289300" y="4438650"/>
          <p14:tracePt t="113321" x="3327400" y="4425950"/>
          <p14:tracePt t="113338" x="3333750" y="4413250"/>
          <p14:tracePt t="113474" x="3333750" y="4419600"/>
          <p14:tracePt t="113498" x="3333750" y="4425950"/>
          <p14:tracePt t="113514" x="3333750" y="4432300"/>
          <p14:tracePt t="113530" x="3333750" y="4438650"/>
          <p14:tracePt t="113562" x="3333750" y="4457700"/>
          <p14:tracePt t="113578" x="3333750" y="4464050"/>
          <p14:tracePt t="113666" x="3333750" y="4470400"/>
          <p14:tracePt t="113690" x="3333750" y="4476750"/>
          <p14:tracePt t="113706" x="3340100" y="4483100"/>
          <p14:tracePt t="113714" x="3346450" y="4483100"/>
          <p14:tracePt t="113722" x="3352800" y="4483100"/>
          <p14:tracePt t="113738" x="3378200" y="4483100"/>
          <p14:tracePt t="113754" x="3390900" y="4483100"/>
          <p14:tracePt t="113771" x="3403600" y="4483100"/>
          <p14:tracePt t="113788" x="3416300" y="4483100"/>
          <p14:tracePt t="113834" x="3422650" y="4483100"/>
          <p14:tracePt t="113842" x="3441700" y="4483100"/>
          <p14:tracePt t="113850" x="3454400" y="4483100"/>
          <p14:tracePt t="113858" x="3460750" y="4483100"/>
          <p14:tracePt t="113871" x="3473450" y="4483100"/>
          <p14:tracePt t="113888" x="3511550" y="4483100"/>
          <p14:tracePt t="113904" x="3556000" y="4483100"/>
          <p14:tracePt t="113921" x="3600450" y="4483100"/>
          <p14:tracePt t="113938" x="3625850" y="4483100"/>
          <p14:tracePt t="113954" x="3632200" y="4483100"/>
          <p14:tracePt t="113994" x="3638550" y="4483100"/>
          <p14:tracePt t="114018" x="3644900" y="4483100"/>
          <p14:tracePt t="114026" x="3663950" y="4483100"/>
          <p14:tracePt t="114034" x="3676650" y="4483100"/>
          <p14:tracePt t="114042" x="3695700" y="4483100"/>
          <p14:tracePt t="114054" x="3721100" y="4483100"/>
          <p14:tracePt t="114071" x="3803650" y="4483100"/>
          <p14:tracePt t="114088" x="3879850" y="4483100"/>
          <p14:tracePt t="114104" x="3962400" y="4483100"/>
          <p14:tracePt t="114121" x="4006850" y="4483100"/>
          <p14:tracePt t="114138" x="4025900" y="4483100"/>
          <p14:tracePt t="114154" x="4044950" y="4483100"/>
          <p14:tracePt t="114171" x="4057650" y="4483100"/>
          <p14:tracePt t="114188" x="4102100" y="4502150"/>
          <p14:tracePt t="114204" x="4140200" y="4514850"/>
          <p14:tracePt t="114221" x="4184650" y="4521200"/>
          <p14:tracePt t="114238" x="4216400" y="4533900"/>
          <p14:tracePt t="114254" x="4273550" y="4546600"/>
          <p14:tracePt t="114271" x="4362450" y="4546600"/>
          <p14:tracePt t="114288" x="4502150" y="4572000"/>
          <p14:tracePt t="114304" x="4648200" y="4584700"/>
          <p14:tracePt t="114321" x="4794250" y="4610100"/>
          <p14:tracePt t="114338" x="4953000" y="4622800"/>
          <p14:tracePt t="114354" x="5035550" y="4629150"/>
          <p14:tracePt t="114371" x="5080000" y="4641850"/>
          <p14:tracePt t="114388" x="5105400" y="4641850"/>
          <p14:tracePt t="114404" x="5130800" y="4641850"/>
          <p14:tracePt t="114421" x="5137150" y="4641850"/>
          <p14:tracePt t="114850" x="5143500" y="4641850"/>
          <p14:tracePt t="114858" x="5156200" y="4641850"/>
          <p14:tracePt t="114871" x="5162550" y="4641850"/>
          <p14:tracePt t="114888" x="5175250" y="4622800"/>
          <p14:tracePt t="114914" x="5181600" y="4616450"/>
          <p14:tracePt t="114930" x="5194300" y="4603750"/>
          <p14:tracePt t="114938" x="5200650" y="4584700"/>
          <p14:tracePt t="114955" x="5207000" y="4578350"/>
          <p14:tracePt t="114971" x="5213350" y="4572000"/>
          <p14:tracePt t="115002" x="5219700" y="4559300"/>
          <p14:tracePt t="115058" x="5245100" y="4552950"/>
          <p14:tracePt t="115146" x="5257800" y="4546600"/>
          <p14:tracePt t="115402" x="5251450" y="4546600"/>
          <p14:tracePt t="115466" x="5245100" y="4546600"/>
          <p14:tracePt t="115474" x="5238750" y="4546600"/>
          <p14:tracePt t="115514" x="5232400" y="4552950"/>
          <p14:tracePt t="115522" x="5226050" y="4552950"/>
          <p14:tracePt t="115530" x="5219700" y="4552950"/>
          <p14:tracePt t="115554" x="5207000" y="4559300"/>
          <p14:tracePt t="115578" x="5194300" y="4578350"/>
          <p14:tracePt t="115602" x="5187950" y="4578350"/>
          <p14:tracePt t="115618" x="5175250" y="4578350"/>
          <p14:tracePt t="115626" x="5162550" y="4578350"/>
          <p14:tracePt t="115638" x="5124450" y="4591050"/>
          <p14:tracePt t="115655" x="5041900" y="4597400"/>
          <p14:tracePt t="115671" x="5029200" y="4597400"/>
          <p14:tracePt t="115688" x="5003800" y="4597400"/>
          <p14:tracePt t="115705" x="4991100" y="4597400"/>
          <p14:tracePt t="115721" x="4984750" y="4597400"/>
          <p14:tracePt t="115738" x="4953000" y="4597400"/>
          <p14:tracePt t="115755" x="4921250" y="4597400"/>
          <p14:tracePt t="115771" x="4876800" y="4584700"/>
          <p14:tracePt t="115788" x="4806950" y="4578350"/>
          <p14:tracePt t="115805" x="4711700" y="4578350"/>
          <p14:tracePt t="115821" x="4603750" y="4578350"/>
          <p14:tracePt t="115838" x="4451350" y="4578350"/>
          <p14:tracePt t="115855" x="4292600" y="4578350"/>
          <p14:tracePt t="115871" x="4133850" y="4578350"/>
          <p14:tracePt t="115888" x="3943350" y="4578350"/>
          <p14:tracePt t="115905" x="3746500" y="4578350"/>
          <p14:tracePt t="115921" x="3575050" y="4578350"/>
          <p14:tracePt t="115938" x="3327400" y="4578350"/>
          <p14:tracePt t="115955" x="3200400" y="4565650"/>
          <p14:tracePt t="115971" x="3105150" y="4552950"/>
          <p14:tracePt t="115988" x="3060700" y="4533900"/>
          <p14:tracePt t="116005" x="3003550" y="4533900"/>
          <p14:tracePt t="116021" x="2952750" y="4533900"/>
          <p14:tracePt t="116038" x="2908300" y="4533900"/>
          <p14:tracePt t="116055" x="2863850" y="4533900"/>
          <p14:tracePt t="116071" x="2832100" y="4533900"/>
          <p14:tracePt t="116088" x="2787650" y="4533900"/>
          <p14:tracePt t="116105" x="2749550" y="4527550"/>
          <p14:tracePt t="116121" x="2705100" y="4514850"/>
          <p14:tracePt t="116138" x="2686050" y="4514850"/>
          <p14:tracePt t="116155" x="2673350" y="4508500"/>
          <p14:tracePt t="116331" x="2686050" y="4508500"/>
          <p14:tracePt t="116338" x="2692400" y="4508500"/>
          <p14:tracePt t="116355" x="2724150" y="4514850"/>
          <p14:tracePt t="116372" x="2749550" y="4527550"/>
          <p14:tracePt t="116388" x="2813050" y="4546600"/>
          <p14:tracePt t="116405" x="2882900" y="4559300"/>
          <p14:tracePt t="116422" x="2933700" y="4584700"/>
          <p14:tracePt t="116438" x="2978150" y="4591050"/>
          <p14:tracePt t="116455" x="3009900" y="4622800"/>
          <p14:tracePt t="116472" x="3022600" y="4622800"/>
          <p14:tracePt t="116488" x="3048000" y="4622800"/>
          <p14:tracePt t="116505" x="3060700" y="4622800"/>
          <p14:tracePt t="116522" x="3079750" y="4622800"/>
          <p14:tracePt t="116538" x="3086100" y="4622800"/>
          <p14:tracePt t="116787" x="3098800" y="4622800"/>
          <p14:tracePt t="116803" x="3117850" y="4622800"/>
          <p14:tracePt t="116811" x="3124200" y="4616450"/>
          <p14:tracePt t="116867" x="3130550" y="4616450"/>
          <p14:tracePt t="116883" x="3143250" y="4616450"/>
          <p14:tracePt t="116899" x="3149600" y="4610100"/>
          <p14:tracePt t="116931" x="3155950" y="4610100"/>
          <p14:tracePt t="116947" x="3162300" y="4603750"/>
          <p14:tracePt t="116955" x="3168650" y="4597400"/>
          <p14:tracePt t="116963" x="3168650" y="4591050"/>
          <p14:tracePt t="116972" x="3181350" y="4572000"/>
          <p14:tracePt t="116988" x="3181350" y="4546600"/>
          <p14:tracePt t="117005" x="3187700" y="4508500"/>
          <p14:tracePt t="117022" x="3187700" y="4489450"/>
          <p14:tracePt t="117038" x="3187700" y="4464050"/>
          <p14:tracePt t="117055" x="3187700" y="4457700"/>
          <p14:tracePt t="117072" x="3187700" y="4451350"/>
          <p14:tracePt t="117088" x="3187700" y="4432300"/>
          <p14:tracePt t="117123" x="3187700" y="4425950"/>
          <p14:tracePt t="117131" x="3181350" y="4425950"/>
          <p14:tracePt t="117139" x="3168650" y="4419600"/>
          <p14:tracePt t="117155" x="3162300" y="4419600"/>
          <p14:tracePt t="117172" x="3143250" y="4419600"/>
          <p14:tracePt t="117188" x="3117850" y="4413250"/>
          <p14:tracePt t="117205" x="3092450" y="4413250"/>
          <p14:tracePt t="117222" x="3048000" y="4413250"/>
          <p14:tracePt t="117238" x="3016250" y="4413250"/>
          <p14:tracePt t="117255" x="2971800" y="4413250"/>
          <p14:tracePt t="117272" x="2952750" y="4413250"/>
          <p14:tracePt t="117288" x="2914650" y="4413250"/>
          <p14:tracePt t="117305" x="2882900" y="4419600"/>
          <p14:tracePt t="117322" x="2813050" y="4432300"/>
          <p14:tracePt t="117338" x="2730500" y="4438650"/>
          <p14:tracePt t="117355" x="2673350" y="4438650"/>
          <p14:tracePt t="117372" x="2641600" y="4451350"/>
          <p14:tracePt t="117388" x="2597150" y="4451350"/>
          <p14:tracePt t="117405" x="2540000" y="4470400"/>
          <p14:tracePt t="117422" x="2501900" y="4476750"/>
          <p14:tracePt t="117438" x="2457450" y="4495800"/>
          <p14:tracePt t="117455" x="2444750" y="4521200"/>
          <p14:tracePt t="117472" x="2419350" y="4565650"/>
          <p14:tracePt t="117488" x="2406650" y="4660900"/>
          <p14:tracePt t="117505" x="2406650" y="4711700"/>
          <p14:tracePt t="117522" x="2406650" y="4756150"/>
          <p14:tracePt t="117539" x="2406650" y="4806950"/>
          <p14:tracePt t="117555" x="2406650" y="4838700"/>
          <p14:tracePt t="117572" x="2425700" y="4883150"/>
          <p14:tracePt t="117589" x="2451100" y="4908550"/>
          <p14:tracePt t="117605" x="2463800" y="4921250"/>
          <p14:tracePt t="117622" x="2520950" y="4940300"/>
          <p14:tracePt t="117639" x="2584450" y="4940300"/>
          <p14:tracePt t="117655" x="2628900" y="4940300"/>
          <p14:tracePt t="117672" x="2692400" y="4940300"/>
          <p14:tracePt t="117689" x="2730500" y="4940300"/>
          <p14:tracePt t="117705" x="2787650" y="4927600"/>
          <p14:tracePt t="117722" x="2819400" y="4914900"/>
          <p14:tracePt t="117739" x="2889250" y="4864100"/>
          <p14:tracePt t="117755" x="2933700" y="4845050"/>
          <p14:tracePt t="117772" x="2971800" y="4819650"/>
          <p14:tracePt t="117789" x="3016250" y="4781550"/>
          <p14:tracePt t="117805" x="3041650" y="4756150"/>
          <p14:tracePt t="117822" x="3054350" y="4743450"/>
          <p14:tracePt t="117839" x="3067050" y="4718050"/>
          <p14:tracePt t="117855" x="3067050" y="4705350"/>
          <p14:tracePt t="117872" x="3079750" y="4679950"/>
          <p14:tracePt t="117889" x="3079750" y="4673600"/>
          <p14:tracePt t="117905" x="3079750" y="4654550"/>
          <p14:tracePt t="117922" x="3079750" y="4641850"/>
          <p14:tracePt t="117939" x="3079750" y="4616450"/>
          <p14:tracePt t="117955" x="3060700" y="4578350"/>
          <p14:tracePt t="117972" x="3041650" y="4546600"/>
          <p14:tracePt t="117989" x="3028950" y="4533900"/>
          <p14:tracePt t="118005" x="3003550" y="4489450"/>
          <p14:tracePt t="118022" x="2978150" y="4451350"/>
          <p14:tracePt t="118039" x="2959100" y="4438650"/>
          <p14:tracePt t="118055" x="2946400" y="4419600"/>
          <p14:tracePt t="118072" x="2914650" y="4394200"/>
          <p14:tracePt t="118089" x="2908300" y="4381500"/>
          <p14:tracePt t="118105" x="2901950" y="4375150"/>
          <p14:tracePt t="118123" x="2889250" y="4368800"/>
          <p14:tracePt t="118139" x="2882900" y="4368800"/>
          <p14:tracePt t="118163" x="2876550" y="4368800"/>
          <p14:tracePt t="118179" x="2870200" y="4368800"/>
          <p14:tracePt t="118189" x="2863850" y="4368800"/>
          <p14:tracePt t="118205" x="2844800" y="4368800"/>
          <p14:tracePt t="118222" x="2838450" y="4368800"/>
          <p14:tracePt t="118239" x="2832100" y="4362450"/>
          <p14:tracePt t="118255" x="2825750" y="4362450"/>
          <p14:tracePt t="118283" x="2800350" y="4362450"/>
          <p14:tracePt t="118291" x="2794000" y="4362450"/>
          <p14:tracePt t="118305" x="2781300" y="4368800"/>
          <p14:tracePt t="118322" x="2762250" y="4387850"/>
          <p14:tracePt t="118339" x="2730500" y="4419600"/>
          <p14:tracePt t="118355" x="2711450" y="4425950"/>
          <p14:tracePt t="118372" x="2698750" y="4451350"/>
          <p14:tracePt t="118388" x="2679700" y="4470400"/>
          <p14:tracePt t="118405" x="2660650" y="4495800"/>
          <p14:tracePt t="118422" x="2654300" y="4508500"/>
          <p14:tracePt t="118439" x="2654300" y="4533900"/>
          <p14:tracePt t="118455" x="2647950" y="4546600"/>
          <p14:tracePt t="118472" x="2641600" y="4559300"/>
          <p14:tracePt t="118489" x="2641600" y="4572000"/>
          <p14:tracePt t="118505" x="2641600" y="4584700"/>
          <p14:tracePt t="118522" x="2641600" y="4610100"/>
          <p14:tracePt t="118539" x="2641600" y="4635500"/>
          <p14:tracePt t="118556" x="2641600" y="4654550"/>
          <p14:tracePt t="118572" x="2660650" y="4686300"/>
          <p14:tracePt t="118589" x="2679700" y="4705350"/>
          <p14:tracePt t="118605" x="2692400" y="4724400"/>
          <p14:tracePt t="118622" x="2717800" y="4743450"/>
          <p14:tracePt t="118639" x="2768600" y="4775200"/>
          <p14:tracePt t="118655" x="2832100" y="4781550"/>
          <p14:tracePt t="118672" x="2914650" y="4794250"/>
          <p14:tracePt t="118689" x="2971800" y="4794250"/>
          <p14:tracePt t="118705" x="3016250" y="4794250"/>
          <p14:tracePt t="118722" x="3048000" y="4794250"/>
          <p14:tracePt t="118739" x="3073400" y="4794250"/>
          <p14:tracePt t="118755" x="3079750" y="4794250"/>
          <p14:tracePt t="118772" x="3086100" y="4794250"/>
          <p14:tracePt t="118789" x="3098800" y="4794250"/>
          <p14:tracePt t="118805" x="3117850" y="4787900"/>
          <p14:tracePt t="118822" x="3136900" y="4775200"/>
          <p14:tracePt t="118839" x="3143250" y="4768850"/>
          <p14:tracePt t="118875" x="3143250" y="4749800"/>
          <p14:tracePt t="118891" x="3143250" y="4743450"/>
          <p14:tracePt t="118899" x="3143250" y="4737100"/>
          <p14:tracePt t="118907" x="3143250" y="4730750"/>
          <p14:tracePt t="118922" x="3162300" y="4692650"/>
          <p14:tracePt t="118939" x="3162300" y="4648200"/>
          <p14:tracePt t="118955" x="3162300" y="4616450"/>
          <p14:tracePt t="118972" x="3162300" y="4584700"/>
          <p14:tracePt t="118989" x="3162300" y="4559300"/>
          <p14:tracePt t="119006" x="3149600" y="4527550"/>
          <p14:tracePt t="119022" x="3124200" y="4483100"/>
          <p14:tracePt t="119039" x="3105150" y="4457700"/>
          <p14:tracePt t="119055" x="3098800" y="4432300"/>
          <p14:tracePt t="119072" x="3073400" y="4406900"/>
          <p14:tracePt t="119091" x="3067050" y="4400550"/>
          <p14:tracePt t="119107" x="3060700" y="4394200"/>
          <p14:tracePt t="119123" x="3054350" y="4387850"/>
          <p14:tracePt t="119139" x="3041650" y="4375150"/>
          <p14:tracePt t="119155" x="3035300" y="4368800"/>
          <p14:tracePt t="119179" x="3022600" y="4368800"/>
          <p14:tracePt t="119189" x="3003550" y="4368800"/>
          <p14:tracePt t="119206" x="2959100" y="4375150"/>
          <p14:tracePt t="119222" x="2927350" y="4381500"/>
          <p14:tracePt t="119239" x="2908300" y="4381500"/>
          <p14:tracePt t="119256" x="2901950" y="4381500"/>
          <p14:tracePt t="119272" x="2876550" y="4387850"/>
          <p14:tracePt t="119291" x="2863850" y="4406900"/>
          <p14:tracePt t="119307" x="2851150" y="4413250"/>
          <p14:tracePt t="119322" x="2851150" y="4419600"/>
          <p14:tracePt t="119339" x="2825750" y="4483100"/>
          <p14:tracePt t="119356" x="2819400" y="4495800"/>
          <p14:tracePt t="119372" x="2819400" y="4521200"/>
          <p14:tracePt t="119389" x="2819400" y="4533900"/>
          <p14:tracePt t="119406" x="2819400" y="4540250"/>
          <p14:tracePt t="119422" x="2819400" y="4559300"/>
          <p14:tracePt t="119439" x="2819400" y="4565650"/>
          <p14:tracePt t="119467" x="2819400" y="4572000"/>
          <p14:tracePt t="119483" x="2819400" y="4578350"/>
          <p14:tracePt t="119499" x="2819400" y="4584700"/>
          <p14:tracePt t="119507" x="2819400" y="4597400"/>
          <p14:tracePt t="119522" x="2819400" y="4603750"/>
          <p14:tracePt t="119539" x="2819400" y="4616450"/>
          <p14:tracePt t="119563" x="2819400" y="4629150"/>
          <p14:tracePt t="119579" x="2819400" y="4641850"/>
          <p14:tracePt t="119595" x="2825750" y="4641850"/>
          <p14:tracePt t="119611" x="2838450" y="4641850"/>
          <p14:tracePt t="119627" x="2844800" y="4641850"/>
          <p14:tracePt t="119643" x="2857500" y="4641850"/>
          <p14:tracePt t="119683" x="2876550" y="4635500"/>
          <p14:tracePt t="121300" x="2876550" y="4629150"/>
          <p14:tracePt t="121308" x="2895600" y="4610100"/>
          <p14:tracePt t="121316" x="2908300" y="4603750"/>
          <p14:tracePt t="121324" x="2952750" y="4591050"/>
          <p14:tracePt t="121339" x="3111500" y="4572000"/>
          <p14:tracePt t="121356" x="3397250" y="4527550"/>
          <p14:tracePt t="121373" x="3721100" y="4514850"/>
          <p14:tracePt t="121389" x="4083050" y="4514850"/>
          <p14:tracePt t="121406" x="4362450" y="4514850"/>
          <p14:tracePt t="121423" x="4483100" y="4514850"/>
          <p14:tracePt t="121439" x="4565650" y="4514850"/>
          <p14:tracePt t="121456" x="4584700" y="4514850"/>
          <p14:tracePt t="121473" x="4591050" y="4514850"/>
          <p14:tracePt t="121489" x="4610100" y="4514850"/>
          <p14:tracePt t="121506" x="4629150" y="4514850"/>
          <p14:tracePt t="121523" x="4660900" y="4514850"/>
          <p14:tracePt t="121539" x="4692650" y="4514850"/>
          <p14:tracePt t="121556" x="4705350" y="4514850"/>
          <p14:tracePt t="121588" x="4711700" y="4514850"/>
          <p14:tracePt t="121604" x="4724400" y="4514850"/>
          <p14:tracePt t="121620" x="4730750" y="4514850"/>
          <p14:tracePt t="121636" x="4737100" y="4514850"/>
          <p14:tracePt t="121644" x="4749800" y="4521200"/>
          <p14:tracePt t="121656" x="4756150" y="4527550"/>
          <p14:tracePt t="121673" x="4768850" y="4533900"/>
          <p14:tracePt t="121689" x="4781550" y="4546600"/>
          <p14:tracePt t="121706" x="4800600" y="4546600"/>
          <p14:tracePt t="121723" x="4838700" y="4546600"/>
          <p14:tracePt t="121740" x="5016500" y="4546600"/>
          <p14:tracePt t="121756" x="5276850" y="4546600"/>
          <p14:tracePt t="121773" x="5518150" y="4584700"/>
          <p14:tracePt t="121789" x="5632450" y="4584700"/>
          <p14:tracePt t="121806" x="5664200" y="4584700"/>
          <p14:tracePt t="121823" x="5670550" y="4584700"/>
          <p14:tracePt t="121932" x="5683250" y="4584700"/>
          <p14:tracePt t="121948" x="5676900" y="4584700"/>
          <p14:tracePt t="121956" x="5670550" y="4584700"/>
          <p14:tracePt t="121972" x="5664200" y="4591050"/>
          <p14:tracePt t="121989" x="5651500" y="4610100"/>
          <p14:tracePt t="122006" x="5645150" y="4616450"/>
          <p14:tracePt t="122092" x="5651500" y="4610100"/>
          <p14:tracePt t="122100" x="5651500" y="4584700"/>
          <p14:tracePt t="122108" x="5670550" y="4565650"/>
          <p14:tracePt t="122123" x="5676900" y="4533900"/>
          <p14:tracePt t="122140" x="5689600" y="4495800"/>
          <p14:tracePt t="122156" x="5689600" y="4464050"/>
          <p14:tracePt t="122173" x="5689600" y="4451350"/>
          <p14:tracePt t="122190" x="5689600" y="4445000"/>
          <p14:tracePt t="122206" x="5683250" y="4438650"/>
          <p14:tracePt t="122284" x="5676900" y="4432300"/>
          <p14:tracePt t="122292" x="5676900" y="4425950"/>
          <p14:tracePt t="122306" x="5676900" y="4406900"/>
          <p14:tracePt t="122323" x="5676900" y="4387850"/>
          <p14:tracePt t="122340" x="5676900" y="4368800"/>
          <p14:tracePt t="122364" x="5670550" y="4362450"/>
          <p14:tracePt t="122373" x="5626100" y="4362450"/>
          <p14:tracePt t="122390" x="5416550" y="4387850"/>
          <p14:tracePt t="122406" x="5162550" y="4470400"/>
          <p14:tracePt t="122423" x="4876800" y="4552950"/>
          <p14:tracePt t="122440" x="4692650" y="4622800"/>
          <p14:tracePt t="122456" x="4603750" y="4673600"/>
          <p14:tracePt t="122473" x="4572000" y="4673600"/>
          <p14:tracePt t="122490" x="4565650" y="4686300"/>
          <p14:tracePt t="122506" x="4546600" y="4686300"/>
          <p14:tracePt t="122523" x="4540250" y="4686300"/>
          <p14:tracePt t="122540" x="4533900" y="4686300"/>
          <p14:tracePt t="122580" x="4527550" y="4686300"/>
          <p14:tracePt t="122588" x="4508500" y="4686300"/>
          <p14:tracePt t="122596" x="4502150" y="4679950"/>
          <p14:tracePt t="122606" x="4489450" y="4679950"/>
          <p14:tracePt t="122623" x="4438650" y="4641850"/>
          <p14:tracePt t="122640" x="4381500" y="4616450"/>
          <p14:tracePt t="122656" x="4311650" y="4597400"/>
          <p14:tracePt t="122673" x="4241800" y="4552950"/>
          <p14:tracePt t="122690" x="4197350" y="4546600"/>
          <p14:tracePt t="122706" x="4114800" y="4502150"/>
          <p14:tracePt t="122723" x="4044950" y="4483100"/>
          <p14:tracePt t="122740" x="3956050" y="4445000"/>
          <p14:tracePt t="122756" x="3898900" y="4438650"/>
          <p14:tracePt t="122773" x="3822700" y="4438650"/>
          <p14:tracePt t="122790" x="3733800" y="4438650"/>
          <p14:tracePt t="122806" x="3651250" y="4438650"/>
          <p14:tracePt t="122823" x="3562350" y="4438650"/>
          <p14:tracePt t="122840" x="3479800" y="4464050"/>
          <p14:tracePt t="122856" x="3422650" y="4470400"/>
          <p14:tracePt t="122873" x="3384550" y="4489450"/>
          <p14:tracePt t="122890" x="3378200" y="4489450"/>
          <p14:tracePt t="122906" x="3371850" y="4502150"/>
          <p14:tracePt t="122923" x="3371850" y="4508500"/>
          <p14:tracePt t="122940" x="3371850" y="4552950"/>
          <p14:tracePt t="122956" x="3371850" y="4584700"/>
          <p14:tracePt t="122973" x="3371850" y="4616450"/>
          <p14:tracePt t="122990" x="3371850" y="4622800"/>
          <p14:tracePt t="123006" x="3371850" y="4648200"/>
          <p14:tracePt t="123023" x="3403600" y="4648200"/>
          <p14:tracePt t="123040" x="3448050" y="4648200"/>
          <p14:tracePt t="123056" x="3492500" y="4648200"/>
          <p14:tracePt t="123073" x="3511550" y="4648200"/>
          <p14:tracePt t="123090" x="3530600" y="4648200"/>
          <p14:tracePt t="123106" x="3536950" y="4641850"/>
          <p14:tracePt t="123123" x="3549650" y="4635500"/>
          <p14:tracePt t="123140" x="3549650" y="4622800"/>
          <p14:tracePt t="123156" x="3556000" y="4616450"/>
          <p14:tracePt t="123188" x="3562350" y="4610100"/>
          <p14:tracePt t="123284" x="3562350" y="4603750"/>
          <p14:tracePt t="123300" x="3562350" y="4591050"/>
          <p14:tracePt t="123316" x="3562350" y="4584700"/>
          <p14:tracePt t="124436" x="3568700" y="4578350"/>
          <p14:tracePt t="124444" x="3613150" y="4578350"/>
          <p14:tracePt t="124457" x="3683000" y="4578350"/>
          <p14:tracePt t="124473" x="3911600" y="4578350"/>
          <p14:tracePt t="124490" x="4152900" y="4578350"/>
          <p14:tracePt t="124507" x="4343400" y="4578350"/>
          <p14:tracePt t="124523" x="4457700" y="4565650"/>
          <p14:tracePt t="124540" x="4552950" y="4533900"/>
          <p14:tracePt t="124557" x="4610100" y="4514850"/>
          <p14:tracePt t="124573" x="4667250" y="4489450"/>
          <p14:tracePt t="124590" x="4718050" y="4470400"/>
          <p14:tracePt t="124607" x="4787900" y="4425950"/>
          <p14:tracePt t="124623" x="4857750" y="4406900"/>
          <p14:tracePt t="124640" x="4908550" y="4375150"/>
          <p14:tracePt t="124657" x="4965700" y="4349750"/>
          <p14:tracePt t="124673" x="5041900" y="4330700"/>
          <p14:tracePt t="124690" x="5080000" y="4305300"/>
          <p14:tracePt t="124707" x="5105400" y="4292600"/>
          <p14:tracePt t="124723" x="5130800" y="4286250"/>
          <p14:tracePt t="124740" x="5168900" y="4279900"/>
          <p14:tracePt t="124757" x="5194300" y="4260850"/>
          <p14:tracePt t="124773" x="5232400" y="4248150"/>
          <p14:tracePt t="124790" x="5270500" y="4241800"/>
          <p14:tracePt t="124807" x="5346700" y="4241800"/>
          <p14:tracePt t="124823" x="5410200" y="4235450"/>
          <p14:tracePt t="124840" x="5505450" y="4210050"/>
          <p14:tracePt t="124857" x="5588000" y="4203700"/>
          <p14:tracePt t="124874" x="5632450" y="4203700"/>
          <p14:tracePt t="124890" x="5651500" y="4203700"/>
          <p14:tracePt t="124907" x="5676900" y="4203700"/>
          <p14:tracePt t="124924" x="5695950" y="4203700"/>
          <p14:tracePt t="124940" x="5734050" y="4203700"/>
          <p14:tracePt t="124957" x="5778500" y="4203700"/>
          <p14:tracePt t="124974" x="5822950" y="4222750"/>
          <p14:tracePt t="124990" x="5899150" y="4235450"/>
          <p14:tracePt t="125007" x="5969000" y="4254500"/>
          <p14:tracePt t="125024" x="6045200" y="4254500"/>
          <p14:tracePt t="125040" x="6089650" y="4254500"/>
          <p14:tracePt t="125057" x="6108700" y="4254500"/>
          <p14:tracePt t="125621" x="6121400" y="4254500"/>
          <p14:tracePt t="125637" x="6127750" y="4248150"/>
          <p14:tracePt t="129557" x="6121400" y="4248150"/>
          <p14:tracePt t="129565" x="6102350" y="4248150"/>
          <p14:tracePt t="129575" x="6096000" y="4248150"/>
          <p14:tracePt t="129591" x="6064250" y="4254500"/>
          <p14:tracePt t="129608" x="6038850" y="4260850"/>
          <p14:tracePt t="129625" x="6000750" y="4260850"/>
          <p14:tracePt t="129641" x="5962650" y="4260850"/>
          <p14:tracePt t="129658" x="5930900" y="4260850"/>
          <p14:tracePt t="129675" x="5899150" y="4260850"/>
          <p14:tracePt t="129691" x="5842000" y="4260850"/>
          <p14:tracePt t="129708" x="5784850" y="4260850"/>
          <p14:tracePt t="129725" x="5734050" y="4260850"/>
          <p14:tracePt t="129741" x="5613400" y="4260850"/>
          <p14:tracePt t="129758" x="5537200" y="4273550"/>
          <p14:tracePt t="129775" x="5441950" y="4279900"/>
          <p14:tracePt t="129791" x="5346700" y="4305300"/>
          <p14:tracePt t="129808" x="5276850" y="4311650"/>
          <p14:tracePt t="129825" x="5175250" y="4324350"/>
          <p14:tracePt t="129841" x="5073650" y="4356100"/>
          <p14:tracePt t="129858" x="4965700" y="4368800"/>
          <p14:tracePt t="129875" x="4883150" y="4368800"/>
          <p14:tracePt t="129891" x="4832350" y="4368800"/>
          <p14:tracePt t="129908" x="4775200" y="4368800"/>
          <p14:tracePt t="129925" x="4718050" y="4368800"/>
          <p14:tracePt t="129941" x="4622800" y="4368800"/>
          <p14:tracePt t="129958" x="4578350" y="4368800"/>
          <p14:tracePt t="129975" x="4552950" y="4368800"/>
          <p14:tracePt t="129991" x="4540250" y="4368800"/>
          <p14:tracePt t="130008" x="4514850" y="4368800"/>
          <p14:tracePt t="130025" x="4502150" y="4368800"/>
          <p14:tracePt t="130041" x="4489450" y="4368800"/>
          <p14:tracePt t="130058" x="4470400" y="4368800"/>
          <p14:tracePt t="130302" x="4464050" y="4375150"/>
          <p14:tracePt t="130310" x="4457700" y="4381500"/>
          <p14:tracePt t="130325" x="4451350" y="4400550"/>
          <p14:tracePt t="130342" x="4387850" y="4445000"/>
          <p14:tracePt t="130358" x="4362450" y="4464050"/>
          <p14:tracePt t="130375" x="4349750" y="4476750"/>
          <p14:tracePt t="130391" x="4330700" y="4502150"/>
          <p14:tracePt t="130408" x="4298950" y="4546600"/>
          <p14:tracePt t="130425" x="4260850" y="4572000"/>
          <p14:tracePt t="130441" x="4229100" y="4597400"/>
          <p14:tracePt t="130458" x="4191000" y="4622800"/>
          <p14:tracePt t="130475" x="4133850" y="4641850"/>
          <p14:tracePt t="130491" x="4089400" y="4660900"/>
          <p14:tracePt t="130508" x="4044950" y="4673600"/>
          <p14:tracePt t="130525" x="4006850" y="4673600"/>
          <p14:tracePt t="130542" x="3937000" y="4679950"/>
          <p14:tracePt t="130558" x="3835400" y="4711700"/>
          <p14:tracePt t="130575" x="3721100" y="4737100"/>
          <p14:tracePt t="130591" x="3613150" y="4749800"/>
          <p14:tracePt t="130608" x="3479800" y="4781550"/>
          <p14:tracePt t="130625" x="3289300" y="4794250"/>
          <p14:tracePt t="130641" x="3111500" y="4806950"/>
          <p14:tracePt t="130658" x="2971800" y="4806950"/>
          <p14:tracePt t="130675" x="2825750" y="4806950"/>
          <p14:tracePt t="130691" x="2736850" y="4806950"/>
          <p14:tracePt t="130708" x="2679700" y="4806950"/>
          <p14:tracePt t="130725" x="2667000" y="4806950"/>
          <p14:tracePt t="130741" x="2647950" y="4806950"/>
          <p14:tracePt t="130758" x="2641600" y="4806950"/>
          <p14:tracePt t="130775" x="2635250" y="4806950"/>
          <p14:tracePt t="130792" x="2609850" y="4806950"/>
          <p14:tracePt t="130808" x="2597150" y="4806950"/>
          <p14:tracePt t="130825" x="2559050" y="4806950"/>
          <p14:tracePt t="130842" x="2495550" y="4826000"/>
          <p14:tracePt t="130858" x="2432050" y="4826000"/>
          <p14:tracePt t="130875" x="2374900" y="4826000"/>
          <p14:tracePt t="130892" x="2343150" y="4838700"/>
          <p14:tracePt t="130908" x="2317750" y="4845050"/>
          <p14:tracePt t="130925" x="2286000" y="4851400"/>
          <p14:tracePt t="130942" x="2266950" y="4864100"/>
          <p14:tracePt t="130958" x="2241550" y="4883150"/>
          <p14:tracePt t="130975" x="2209800" y="4895850"/>
          <p14:tracePt t="130992" x="2159000" y="4927600"/>
          <p14:tracePt t="131008" x="2146300" y="4933950"/>
          <p14:tracePt t="131025" x="2108200" y="4959350"/>
          <p14:tracePt t="131042" x="2095500" y="4972050"/>
          <p14:tracePt t="131058" x="2070100" y="4991100"/>
          <p14:tracePt t="131075" x="2057400" y="5003800"/>
          <p14:tracePt t="131470" x="2057400" y="5010150"/>
          <p14:tracePt t="131486" x="2063750" y="5010150"/>
          <p14:tracePt t="131502" x="2070100" y="5010150"/>
          <p14:tracePt t="131518" x="2082800" y="5010150"/>
          <p14:tracePt t="131526" x="2089150" y="5010150"/>
          <p14:tracePt t="131542" x="2114550" y="5010150"/>
          <p14:tracePt t="131558" x="2120900" y="5010150"/>
          <p14:tracePt t="131575" x="2146300" y="5010150"/>
          <p14:tracePt t="131592" x="2159000" y="5010150"/>
          <p14:tracePt t="131608" x="2178050" y="5010150"/>
          <p14:tracePt t="131625" x="2203450" y="5003800"/>
          <p14:tracePt t="131642" x="2228850" y="5003800"/>
          <p14:tracePt t="131658" x="2260600" y="5003800"/>
          <p14:tracePt t="131675" x="2273300" y="5003800"/>
          <p14:tracePt t="131692" x="2298700" y="5003800"/>
          <p14:tracePt t="131709" x="2324100" y="5003800"/>
          <p14:tracePt t="131725" x="2349500" y="5003800"/>
          <p14:tracePt t="131742" x="2362200" y="5003800"/>
          <p14:tracePt t="131766" x="2374900" y="5003800"/>
          <p14:tracePt t="131790" x="2387600" y="5003800"/>
          <p14:tracePt t="131806" x="2393950" y="5003800"/>
          <p14:tracePt t="132126" x="2400300" y="5003800"/>
          <p14:tracePt t="132134" x="2495550" y="5010150"/>
          <p14:tracePt t="132142" x="2635250" y="5010150"/>
          <p14:tracePt t="132158" x="2978150" y="5010150"/>
          <p14:tracePt t="132175" x="3270250" y="5010150"/>
          <p14:tracePt t="132192" x="3441700" y="5010150"/>
          <p14:tracePt t="132209" x="3479800" y="5010150"/>
          <p14:tracePt t="132302" x="3486150" y="5010150"/>
          <p14:tracePt t="132398" x="3492500" y="5010150"/>
          <p14:tracePt t="132414" x="3505200" y="5010150"/>
          <p14:tracePt t="132422" x="3549650" y="5010150"/>
          <p14:tracePt t="132430" x="3568700" y="4991100"/>
          <p14:tracePt t="132442" x="3606800" y="4978400"/>
          <p14:tracePt t="132459" x="3740150" y="4946650"/>
          <p14:tracePt t="132475" x="3962400" y="4927600"/>
          <p14:tracePt t="132492" x="4343400" y="4870450"/>
          <p14:tracePt t="132509" x="4724400" y="4857750"/>
          <p14:tracePt t="132525" x="5175250" y="4857750"/>
          <p14:tracePt t="132542" x="5575300" y="4826000"/>
          <p14:tracePt t="132559" x="5594350" y="4826000"/>
          <p14:tracePt t="132575" x="5600700" y="4826000"/>
          <p14:tracePt t="132718" x="5607050" y="4819650"/>
          <p14:tracePt t="132742" x="5607050" y="4813300"/>
          <p14:tracePt t="132790" x="5607050" y="4806950"/>
          <p14:tracePt t="133014" x="5613400" y="4800600"/>
          <p14:tracePt t="133022" x="5778500" y="4800600"/>
          <p14:tracePt t="133030" x="6178550" y="4851400"/>
          <p14:tracePt t="133042" x="6972300" y="4953000"/>
          <p14:tracePt t="133059" x="8680450" y="5118100"/>
          <p14:tracePt t="134826" x="8991600" y="4984750"/>
          <p14:tracePt t="134842" x="8743950" y="4946650"/>
          <p14:tracePt t="134859" x="8547100" y="4889500"/>
          <p14:tracePt t="134876" x="8401050" y="4857750"/>
          <p14:tracePt t="134893" x="8286750" y="4819650"/>
          <p14:tracePt t="134909" x="8197850" y="4775200"/>
          <p14:tracePt t="134926" x="8140700" y="4749800"/>
          <p14:tracePt t="134943" x="8083550" y="4718050"/>
          <p14:tracePt t="134959" x="8007350" y="4699000"/>
          <p14:tracePt t="134976" x="7912100" y="4667250"/>
          <p14:tracePt t="134993" x="7747000" y="4654550"/>
          <p14:tracePt t="135009" x="7505700" y="4654550"/>
          <p14:tracePt t="135026" x="7296150" y="4654550"/>
          <p14:tracePt t="135042" x="7239000" y="4654550"/>
          <p14:tracePt t="135059" x="7213600" y="4654550"/>
          <p14:tracePt t="135076" x="7181850" y="4654550"/>
          <p14:tracePt t="135093" x="7137400" y="4654550"/>
          <p14:tracePt t="135109" x="7054850" y="4679950"/>
          <p14:tracePt t="135126" x="6870700" y="4730750"/>
          <p14:tracePt t="135143" x="6546850" y="4826000"/>
          <p14:tracePt t="135159" x="6330950" y="4908550"/>
          <p14:tracePt t="135176" x="6140450" y="4984750"/>
          <p14:tracePt t="135193" x="6038850" y="5029200"/>
          <p14:tracePt t="135209" x="5981700" y="5060950"/>
          <p14:tracePt t="135226" x="5969000" y="5073650"/>
          <p14:tracePt t="135243" x="5956300" y="5092700"/>
          <p14:tracePt t="135259" x="5943600" y="5105400"/>
          <p14:tracePt t="135276" x="5937250" y="5111750"/>
          <p14:tracePt t="135293" x="5930900" y="5118100"/>
          <p14:tracePt t="135309" x="5924550" y="5130800"/>
          <p14:tracePt t="135439" x="5930900" y="5130800"/>
          <p14:tracePt t="135447" x="5937250" y="5124450"/>
          <p14:tracePt t="135459" x="5956300" y="5118100"/>
          <p14:tracePt t="135476" x="6000750" y="5092700"/>
          <p14:tracePt t="135493" x="6057900" y="5048250"/>
          <p14:tracePt t="135509" x="6146800" y="5010150"/>
          <p14:tracePt t="135526" x="6280150" y="4959350"/>
          <p14:tracePt t="135543" x="6375400" y="4921250"/>
          <p14:tracePt t="135559" x="6413500" y="4914900"/>
          <p14:tracePt t="135576" x="6445250" y="4914900"/>
          <p14:tracePt t="135593" x="6451600" y="4914900"/>
          <p14:tracePt t="135609" x="6457950" y="4914900"/>
          <p14:tracePt t="135831" x="6477000" y="4914900"/>
          <p14:tracePt t="135839" x="6502400" y="4914900"/>
          <p14:tracePt t="135847" x="6553200" y="4914900"/>
          <p14:tracePt t="135859" x="6591300" y="4914900"/>
          <p14:tracePt t="135876" x="6686550" y="4914900"/>
          <p14:tracePt t="135893" x="6788150" y="4914900"/>
          <p14:tracePt t="135909" x="6927850" y="4914900"/>
          <p14:tracePt t="135926" x="7023100" y="4914900"/>
          <p14:tracePt t="135943" x="7073900" y="4914900"/>
          <p14:tracePt t="135959" x="7080250" y="4921250"/>
          <p14:tracePt t="135976" x="7086600" y="4921250"/>
          <p14:tracePt t="136015" x="7092950" y="4927600"/>
          <p14:tracePt t="136055" x="7092950" y="4933950"/>
          <p14:tracePt t="136079" x="7092950" y="4953000"/>
          <p14:tracePt t="136127" x="7092950" y="4972050"/>
          <p14:tracePt t="136159" x="7092950" y="4978400"/>
          <p14:tracePt t="136175" x="7092950" y="4991100"/>
          <p14:tracePt t="136183" x="7092950" y="5003800"/>
          <p14:tracePt t="136193" x="7092950" y="5016500"/>
          <p14:tracePt t="136209" x="7092950" y="5048250"/>
          <p14:tracePt t="136226" x="7073900" y="5092700"/>
          <p14:tracePt t="136243" x="7048500" y="5130800"/>
          <p14:tracePt t="136259" x="7029450" y="5156200"/>
          <p14:tracePt t="136343" x="7023100" y="5156200"/>
          <p14:tracePt t="136431" x="7016750" y="5149850"/>
          <p14:tracePt t="136447" x="7016750" y="5143500"/>
          <p14:tracePt t="136455" x="7016750" y="5137150"/>
          <p14:tracePt t="136471" x="7023100" y="5130800"/>
          <p14:tracePt t="136487" x="7035800" y="5124450"/>
          <p14:tracePt t="136511" x="7042150" y="5124450"/>
          <p14:tracePt t="136535" x="7048500" y="5124450"/>
          <p14:tracePt t="137351" x="7042150" y="5124450"/>
          <p14:tracePt t="137359" x="7023100" y="5124450"/>
          <p14:tracePt t="137376" x="7004050" y="5143500"/>
          <p14:tracePt t="137393" x="6997700" y="5149850"/>
          <p14:tracePt t="137410" x="6991350" y="5175250"/>
          <p14:tracePt t="137426" x="6972300" y="5194300"/>
          <p14:tracePt t="137447" x="6965950" y="5200650"/>
          <p14:tracePt t="137512" x="6946900" y="5207000"/>
          <p14:tracePt t="137559" x="6940550" y="5213350"/>
          <p14:tracePt t="137575" x="6934200" y="5213350"/>
          <p14:tracePt t="137591" x="6915150" y="5207000"/>
          <p14:tracePt t="137607" x="6908800" y="5175250"/>
          <p14:tracePt t="137623" x="6889750" y="5149850"/>
          <p14:tracePt t="137631" x="6889750" y="5137150"/>
          <p14:tracePt t="137643" x="6883400" y="5124450"/>
          <p14:tracePt t="137660" x="6883400" y="5111750"/>
          <p14:tracePt t="137676" x="6870700" y="5092700"/>
          <p14:tracePt t="137693" x="6864350" y="5086350"/>
          <p14:tracePt t="137710" x="6851650" y="5067300"/>
          <p14:tracePt t="137727" x="6838950" y="5067300"/>
          <p14:tracePt t="137743" x="6832600" y="5067300"/>
          <p14:tracePt t="137760" x="6819900" y="5067300"/>
          <p14:tracePt t="137776" x="6807200" y="5067300"/>
          <p14:tracePt t="137793" x="6781800" y="5067300"/>
          <p14:tracePt t="137810" x="6769100" y="5067300"/>
          <p14:tracePt t="137826" x="6750050" y="5086350"/>
          <p14:tracePt t="137843" x="6737350" y="5099050"/>
          <p14:tracePt t="137860" x="6724650" y="5111750"/>
          <p14:tracePt t="137877" x="6724650" y="5118100"/>
          <p14:tracePt t="137893" x="6724650" y="5124450"/>
          <p14:tracePt t="137943" x="6731000" y="5130800"/>
          <p14:tracePt t="137951" x="6743700" y="5130800"/>
          <p14:tracePt t="137967" x="6788150" y="5118100"/>
          <p14:tracePt t="137977" x="6794500" y="5111750"/>
          <p14:tracePt t="137993" x="6794500" y="5092700"/>
          <p14:tracePt t="138010" x="6813550" y="5060950"/>
          <p14:tracePt t="138026" x="6819900" y="5041900"/>
          <p14:tracePt t="138043" x="6819900" y="5022850"/>
          <p14:tracePt t="138060" x="6813550" y="4997450"/>
          <p14:tracePt t="138077" x="6807200" y="4984750"/>
          <p14:tracePt t="138093" x="6800850" y="4978400"/>
          <p14:tracePt t="138136" x="6794500" y="4972050"/>
          <p14:tracePt t="138312" x="6788150" y="4972050"/>
          <p14:tracePt t="138327" x="6781800" y="4972050"/>
          <p14:tracePt t="138360" x="6769100" y="4972050"/>
          <p14:tracePt t="139032" x="6756400" y="4972050"/>
          <p14:tracePt t="139056" x="6750050" y="4972050"/>
          <p14:tracePt t="139072" x="6731000" y="4972050"/>
          <p14:tracePt t="139080" x="6718300" y="4972050"/>
          <p14:tracePt t="139088" x="6699250" y="4984750"/>
          <p14:tracePt t="139096" x="6692900" y="4991100"/>
          <p14:tracePt t="139110" x="6673850" y="4991100"/>
          <p14:tracePt t="139127" x="6623050" y="4991100"/>
          <p14:tracePt t="139143" x="6515100" y="4991100"/>
          <p14:tracePt t="139160" x="6426200" y="4991100"/>
          <p14:tracePt t="139177" x="6299200" y="4991100"/>
          <p14:tracePt t="139193" x="6178550" y="4991100"/>
          <p14:tracePt t="139210" x="6070600" y="4991100"/>
          <p14:tracePt t="139227" x="5956300" y="4972050"/>
          <p14:tracePt t="139243" x="5873750" y="4927600"/>
          <p14:tracePt t="139260" x="5803900" y="4902200"/>
          <p14:tracePt t="139277" x="5765800" y="4864100"/>
          <p14:tracePt t="139294" x="5727700" y="4838700"/>
          <p14:tracePt t="139310" x="5715000" y="4819650"/>
          <p14:tracePt t="139327" x="5670550" y="4787900"/>
          <p14:tracePt t="139344" x="5594350" y="4737100"/>
          <p14:tracePt t="139360" x="5568950" y="4724400"/>
          <p14:tracePt t="139377" x="5530850" y="4705350"/>
          <p14:tracePt t="139394" x="5499100" y="4673600"/>
          <p14:tracePt t="139410" x="5480050" y="4660900"/>
          <p14:tracePt t="139427" x="5473700" y="4654550"/>
          <p14:tracePt t="139444" x="5461000" y="4641850"/>
          <p14:tracePt t="139460" x="5454650" y="4629150"/>
          <p14:tracePt t="139480" x="5454650" y="4622800"/>
          <p14:tracePt t="139496" x="5454650" y="4616450"/>
          <p14:tracePt t="139510" x="5454650" y="4610100"/>
          <p14:tracePt t="139527" x="5454650" y="4584700"/>
          <p14:tracePt t="139544" x="5454650" y="4546600"/>
          <p14:tracePt t="139560" x="5473700" y="4521200"/>
          <p14:tracePt t="139577" x="5480050" y="4508500"/>
          <p14:tracePt t="139594" x="5499100" y="4483100"/>
          <p14:tracePt t="139610" x="5511800" y="4457700"/>
          <p14:tracePt t="139627" x="5511800" y="4451350"/>
          <p14:tracePt t="139644" x="5518150" y="4425950"/>
          <p14:tracePt t="139660" x="5524500" y="4406900"/>
          <p14:tracePt t="139677" x="5524500" y="4400550"/>
          <p14:tracePt t="139696" x="5524500" y="4387850"/>
          <p14:tracePt t="140184" x="5524500" y="4381500"/>
          <p14:tracePt t="140192" x="5543550" y="4368800"/>
          <p14:tracePt t="140200" x="5543550" y="4356100"/>
          <p14:tracePt t="140216" x="5549900" y="4349750"/>
          <p14:tracePt t="140240" x="5549900" y="4343400"/>
          <p14:tracePt t="140248" x="5556250" y="4337050"/>
          <p14:tracePt t="140288" x="5556250" y="4330700"/>
          <p14:tracePt t="140304" x="5562600" y="4324350"/>
          <p14:tracePt t="140360" x="5575300" y="4324350"/>
          <p14:tracePt t="140400" x="5581650" y="4324350"/>
          <p14:tracePt t="140408" x="5588000" y="4324350"/>
          <p14:tracePt t="140464" x="5588000" y="4330700"/>
          <p14:tracePt t="140496" x="5588000" y="4343400"/>
          <p14:tracePt t="140504" x="5588000" y="4356100"/>
          <p14:tracePt t="140624" x="5588000" y="4349750"/>
          <p14:tracePt t="140632" x="5594350" y="4349750"/>
          <p14:tracePt t="140644" x="5600700" y="4343400"/>
          <p14:tracePt t="140661" x="5626100" y="4343400"/>
          <p14:tracePt t="140677" x="5651500" y="4343400"/>
          <p14:tracePt t="140694" x="5657850" y="4343400"/>
          <p14:tracePt t="140711" x="5664200" y="4343400"/>
          <p14:tracePt t="140727" x="5670550" y="4343400"/>
          <p14:tracePt t="140744" x="5689600" y="4343400"/>
          <p14:tracePt t="140761" x="5695950" y="4343400"/>
          <p14:tracePt t="140777" x="5702300" y="4356100"/>
          <p14:tracePt t="140856" x="5708650" y="4356100"/>
          <p14:tracePt t="140960" x="5715000" y="4349750"/>
          <p14:tracePt t="142977" x="5715000" y="4362450"/>
          <p14:tracePt t="142985" x="5715000" y="4387850"/>
          <p14:tracePt t="142994" x="5715000" y="4406900"/>
          <p14:tracePt t="143011" x="5715000" y="4470400"/>
          <p14:tracePt t="143028" x="5715000" y="4597400"/>
          <p14:tracePt t="143044" x="5715000" y="4718050"/>
          <p14:tracePt t="143061" x="5715000" y="4845050"/>
          <p14:tracePt t="143078" x="5715000" y="5003800"/>
          <p14:tracePt t="143094" x="5715000" y="5162550"/>
          <p14:tracePt t="143111" x="5715000" y="5334000"/>
          <p14:tracePt t="143128" x="5715000" y="5461000"/>
          <p14:tracePt t="143129" x="5715000" y="5511800"/>
          <p14:tracePt t="143145" x="5715000" y="5607050"/>
          <p14:tracePt t="143161" x="5715000" y="5683250"/>
          <p14:tracePt t="143178" x="5715000" y="5727700"/>
          <p14:tracePt t="143194" x="5715000" y="5753100"/>
          <p14:tracePt t="143211" x="5715000" y="5778500"/>
          <p14:tracePt t="143228" x="5715000" y="5791200"/>
          <p14:tracePt t="143244" x="5715000" y="5822950"/>
          <p14:tracePt t="143261" x="5715000" y="5835650"/>
          <p14:tracePt t="143278" x="5715000" y="5848350"/>
          <p14:tracePt t="143294" x="5715000" y="5854700"/>
          <p14:tracePt t="143311" x="5715000" y="5873750"/>
          <p14:tracePt t="143328" x="5734050" y="5886450"/>
          <p14:tracePt t="143345" x="5753100" y="5918200"/>
          <p14:tracePt t="143361" x="5797550" y="5956300"/>
          <p14:tracePt t="143378" x="5816600" y="5962650"/>
          <p14:tracePt t="143394" x="5873750" y="5994400"/>
          <p14:tracePt t="143411" x="5905500" y="5994400"/>
          <p14:tracePt t="143428" x="6000750" y="5994400"/>
          <p14:tracePt t="143444" x="6127750" y="5988050"/>
          <p14:tracePt t="143461" x="6273800" y="5949950"/>
          <p14:tracePt t="143478" x="6438900" y="5899150"/>
          <p14:tracePt t="143494" x="6565900" y="5886450"/>
          <p14:tracePt t="143511" x="6623050" y="5867400"/>
          <p14:tracePt t="143528" x="6642100" y="5867400"/>
          <p14:tracePt t="143545" x="6648450" y="5867400"/>
          <p14:tracePt t="143585" x="6654800" y="5867400"/>
          <p14:tracePt t="143609" x="6673850" y="5886450"/>
          <p14:tracePt t="143617" x="6673850" y="5892800"/>
          <p14:tracePt t="143628" x="6680200" y="5899150"/>
          <p14:tracePt t="143644" x="6692900" y="5911850"/>
          <p14:tracePt t="143661" x="6705600" y="5930900"/>
          <p14:tracePt t="143678" x="6711950" y="5949950"/>
          <p14:tracePt t="143695" x="6731000" y="5975350"/>
          <p14:tracePt t="143711" x="6737350" y="5988050"/>
          <p14:tracePt t="143728" x="6743700" y="6026150"/>
          <p14:tracePt t="143745" x="6743700" y="6032500"/>
          <p14:tracePt t="143953" x="6743700" y="6026150"/>
          <p14:tracePt t="143961" x="6756400" y="6007100"/>
          <p14:tracePt t="143978" x="6769100" y="5988050"/>
          <p14:tracePt t="143995" x="6775450" y="5975350"/>
          <p14:tracePt t="144011" x="6788150" y="5949950"/>
          <p14:tracePt t="144041" x="6794500" y="5943600"/>
          <p14:tracePt t="144105" x="6794500" y="5937250"/>
          <p14:tracePt t="144137" x="6794500" y="5924550"/>
          <p14:tracePt t="144145" x="6794500" y="5911850"/>
          <p14:tracePt t="144161" x="6794500" y="5905500"/>
          <p14:tracePt t="144177" x="6794500" y="5899150"/>
          <p14:tracePt t="144185" x="6794500" y="5886450"/>
          <p14:tracePt t="144201" x="6794500" y="5873750"/>
          <p14:tracePt t="144217" x="6794500" y="5867400"/>
          <p14:tracePt t="144233" x="6794500" y="5861050"/>
          <p14:tracePt t="144249" x="6794500" y="5848350"/>
          <p14:tracePt t="144265" x="6794500" y="5835650"/>
          <p14:tracePt t="144278" x="6794500" y="5829300"/>
          <p14:tracePt t="144295" x="6794500" y="5822950"/>
          <p14:tracePt t="144311" x="6775450" y="5803900"/>
          <p14:tracePt t="144328" x="6769100" y="5797550"/>
          <p14:tracePt t="144345" x="6756400" y="5784850"/>
          <p14:tracePt t="144361" x="6731000" y="5778500"/>
          <p14:tracePt t="144378" x="6718300" y="5765800"/>
          <p14:tracePt t="144395" x="6699250" y="5753100"/>
          <p14:tracePt t="144411" x="6686550" y="5740400"/>
          <p14:tracePt t="144428" x="6654800" y="5721350"/>
          <p14:tracePt t="144445" x="6642100" y="5715000"/>
          <p14:tracePt t="144461" x="6616700" y="5708650"/>
          <p14:tracePt t="144478" x="6610350" y="5695950"/>
          <p14:tracePt t="144495" x="6597650" y="5689600"/>
          <p14:tracePt t="144511" x="6584950" y="5683250"/>
          <p14:tracePt t="144528" x="6565900" y="5676900"/>
          <p14:tracePt t="144545" x="6546850" y="5676900"/>
          <p14:tracePt t="144561" x="6540500" y="5670550"/>
          <p14:tracePt t="144578" x="6534150" y="5670550"/>
          <p14:tracePt t="144595" x="6527800" y="5670550"/>
          <p14:tracePt t="144611" x="6508750" y="5670550"/>
          <p14:tracePt t="144628" x="6502400" y="5670550"/>
          <p14:tracePt t="144645" x="6489700" y="5670550"/>
          <p14:tracePt t="144661" x="6464300" y="5670550"/>
          <p14:tracePt t="144678" x="6451600" y="5695950"/>
          <p14:tracePt t="144695" x="6438900" y="5708650"/>
          <p14:tracePt t="144711" x="6426200" y="5746750"/>
          <p14:tracePt t="144728" x="6413500" y="5759450"/>
          <p14:tracePt t="144745" x="6413500" y="5791200"/>
          <p14:tracePt t="144761" x="6407150" y="5803900"/>
          <p14:tracePt t="144778" x="6407150" y="5829300"/>
          <p14:tracePt t="144795" x="6407150" y="5848350"/>
          <p14:tracePt t="144811" x="6407150" y="5867400"/>
          <p14:tracePt t="144828" x="6407150" y="5886450"/>
          <p14:tracePt t="144845" x="6407150" y="5892800"/>
          <p14:tracePt t="144861" x="6407150" y="5911850"/>
          <p14:tracePt t="144878" x="6407150" y="5924550"/>
          <p14:tracePt t="144895" x="6407150" y="5943600"/>
          <p14:tracePt t="144911" x="6407150" y="5949950"/>
          <p14:tracePt t="144929" x="6407150" y="5962650"/>
          <p14:tracePt t="144945" x="6426200" y="5994400"/>
          <p14:tracePt t="144977" x="6432550" y="6000750"/>
          <p14:tracePt t="145001" x="6451600" y="6007100"/>
          <p14:tracePt t="145009" x="6457950" y="6007100"/>
          <p14:tracePt t="145017" x="6477000" y="6019800"/>
          <p14:tracePt t="145041" x="6502400" y="6019800"/>
          <p14:tracePt t="145049" x="6508750" y="6019800"/>
          <p14:tracePt t="145061" x="6534150" y="6019800"/>
          <p14:tracePt t="145078" x="6546850" y="6019800"/>
          <p14:tracePt t="145095" x="6584950" y="6019800"/>
          <p14:tracePt t="145112" x="6604000" y="6000750"/>
          <p14:tracePt t="145128" x="6623050" y="6000750"/>
          <p14:tracePt t="145145" x="6654800" y="5994400"/>
          <p14:tracePt t="145162" x="6661150" y="5994400"/>
          <p14:tracePt t="145178" x="6667500" y="5994400"/>
          <p14:tracePt t="145195" x="6673850" y="5994400"/>
          <p14:tracePt t="145233" x="6692900" y="5994400"/>
          <p14:tracePt t="145337" x="6699250" y="5981700"/>
          <p14:tracePt t="145353" x="6699250" y="5969000"/>
          <p14:tracePt t="145362" x="6705600" y="5962650"/>
          <p14:tracePt t="145378" x="6705600" y="5956300"/>
          <p14:tracePt t="145395" x="6705600" y="5943600"/>
          <p14:tracePt t="145412" x="6705600" y="5930900"/>
          <p14:tracePt t="145428" x="6705600" y="5918200"/>
          <p14:tracePt t="145445" x="6711950" y="5905500"/>
          <p14:tracePt t="145465" x="6724650" y="5892800"/>
          <p14:tracePt t="145481" x="6731000" y="5886450"/>
          <p14:tracePt t="145497" x="6737350" y="5880100"/>
          <p14:tracePt t="145537" x="6743700" y="5880100"/>
          <p14:tracePt t="145553" x="6750050" y="5867400"/>
          <p14:tracePt t="145577" x="6775450" y="5867400"/>
          <p14:tracePt t="145593" x="6781800" y="5867400"/>
          <p14:tracePt t="145609" x="6794500" y="5861050"/>
          <p14:tracePt t="145657" x="6800850" y="5854700"/>
          <p14:tracePt t="145673" x="6807200" y="5848350"/>
          <p14:tracePt t="145697" x="6813550" y="5842000"/>
          <p14:tracePt t="145801" x="6807200" y="5842000"/>
          <p14:tracePt t="145809" x="6781800" y="5842000"/>
          <p14:tracePt t="145817" x="6762750" y="5861050"/>
          <p14:tracePt t="145828" x="6731000" y="5873750"/>
          <p14:tracePt t="145845" x="6673850" y="5918200"/>
          <p14:tracePt t="145862" x="6610350" y="5962650"/>
          <p14:tracePt t="145878" x="6553200" y="6013450"/>
          <p14:tracePt t="145895" x="6477000" y="6064250"/>
          <p14:tracePt t="145912" x="6381750" y="6108700"/>
          <p14:tracePt t="145928" x="6261100" y="6153150"/>
          <p14:tracePt t="145945" x="6013450" y="6191250"/>
          <p14:tracePt t="145962" x="5797550" y="6235700"/>
          <p14:tracePt t="145978" x="5524500" y="6235700"/>
          <p14:tracePt t="145995" x="5213350" y="6235700"/>
          <p14:tracePt t="146012" x="4902200" y="6235700"/>
          <p14:tracePt t="146028" x="4673600" y="6235700"/>
          <p14:tracePt t="146045" x="4483100" y="6235700"/>
          <p14:tracePt t="146062" x="4324350" y="6235700"/>
          <p14:tracePt t="146078" x="4203700" y="6235700"/>
          <p14:tracePt t="146095" x="4089400" y="6254750"/>
          <p14:tracePt t="146112" x="3956050" y="6280150"/>
          <p14:tracePt t="146128" x="3803650" y="6292850"/>
          <p14:tracePt t="146145" x="3536950" y="6330950"/>
          <p14:tracePt t="146162" x="3390900" y="6356350"/>
          <p14:tracePt t="146178" x="3232150" y="6369050"/>
          <p14:tracePt t="146195" x="3105150" y="6369050"/>
          <p14:tracePt t="146212" x="2978150" y="6369050"/>
          <p14:tracePt t="146228" x="2838450" y="6369050"/>
          <p14:tracePt t="146245" x="2730500" y="6369050"/>
          <p14:tracePt t="146262" x="2641600" y="6369050"/>
          <p14:tracePt t="146278" x="2546350" y="6369050"/>
          <p14:tracePt t="146295" x="2482850" y="6369050"/>
          <p14:tracePt t="146312" x="2438400" y="6369050"/>
          <p14:tracePt t="146328" x="2413000" y="6369050"/>
          <p14:tracePt t="146345" x="2400300" y="6369050"/>
          <p14:tracePt t="146521" x="2400300" y="6350000"/>
          <p14:tracePt t="146529" x="2457450" y="6330950"/>
          <p14:tracePt t="146545" x="2711450" y="6216650"/>
          <p14:tracePt t="146562" x="3117850" y="6051550"/>
          <p14:tracePt t="146578" x="3575050" y="5861050"/>
          <p14:tracePt t="146595" x="3886200" y="5695950"/>
          <p14:tracePt t="146612" x="4070350" y="5575300"/>
          <p14:tracePt t="146628" x="4235450" y="5441950"/>
          <p14:tracePt t="146645" x="4292600" y="5384800"/>
          <p14:tracePt t="146662" x="4337050" y="5295900"/>
          <p14:tracePt t="146679" x="4356100" y="5251450"/>
          <p14:tracePt t="146695" x="4356100" y="5226050"/>
          <p14:tracePt t="146712" x="4356100" y="5200650"/>
          <p14:tracePt t="146729" x="4356100" y="5175250"/>
          <p14:tracePt t="146745" x="4349750" y="5124450"/>
          <p14:tracePt t="146762" x="4343400" y="5118100"/>
          <p14:tracePt t="146779" x="4318000" y="5099050"/>
          <p14:tracePt t="146795" x="4305300" y="5099050"/>
          <p14:tracePt t="146812" x="4279900" y="5099050"/>
          <p14:tracePt t="146829" x="4248150" y="5099050"/>
          <p14:tracePt t="146845" x="4210050" y="5105400"/>
          <p14:tracePt t="146862" x="4178300" y="5143500"/>
          <p14:tracePt t="146879" x="4121150" y="5226050"/>
          <p14:tracePt t="146895" x="4102100" y="5308600"/>
          <p14:tracePt t="146912" x="4083050" y="5391150"/>
          <p14:tracePt t="146929" x="4083050" y="5454650"/>
          <p14:tracePt t="146945" x="4083050" y="5530850"/>
          <p14:tracePt t="146962" x="4083050" y="5562600"/>
          <p14:tracePt t="146979" x="4064000" y="5607050"/>
          <p14:tracePt t="146995" x="4064000" y="5626100"/>
          <p14:tracePt t="147012" x="4044950" y="5676900"/>
          <p14:tracePt t="147029" x="4025900" y="5721350"/>
          <p14:tracePt t="147045" x="4019550" y="5759450"/>
          <p14:tracePt t="147062" x="3994150" y="5803900"/>
          <p14:tracePt t="147079" x="3981450" y="5842000"/>
          <p14:tracePt t="147095" x="3956050" y="5861050"/>
          <p14:tracePt t="147112" x="3898900" y="5899150"/>
          <p14:tracePt t="147129" x="3816350" y="5911850"/>
          <p14:tracePt t="147145" x="3536950" y="5911850"/>
          <p14:tracePt t="147162" x="3276600" y="5911850"/>
          <p14:tracePt t="147179" x="2997200" y="5873750"/>
          <p14:tracePt t="147195" x="2730500" y="5803900"/>
          <p14:tracePt t="147212" x="2546350" y="5740400"/>
          <p14:tracePt t="147229" x="2419350" y="5727700"/>
          <p14:tracePt t="147245" x="2393950" y="5715000"/>
          <p14:tracePt t="147262" x="2374900" y="5715000"/>
          <p14:tracePt t="147279" x="2349500" y="5721350"/>
          <p14:tracePt t="147295" x="2343150" y="5721350"/>
          <p14:tracePt t="147312" x="2317750" y="5734050"/>
          <p14:tracePt t="147329" x="2311400" y="5740400"/>
          <p14:tracePt t="147345" x="2292350" y="5753100"/>
          <p14:tracePt t="147362" x="2286000" y="5778500"/>
          <p14:tracePt t="147379" x="2286000" y="5784850"/>
          <p14:tracePt t="147395" x="2286000" y="5816600"/>
          <p14:tracePt t="147412" x="2286000" y="5829300"/>
          <p14:tracePt t="147429" x="2286000" y="5854700"/>
          <p14:tracePt t="147445" x="2286000" y="5867400"/>
          <p14:tracePt t="147462" x="2298700" y="5899150"/>
          <p14:tracePt t="147482" x="2298700" y="5905500"/>
          <p14:tracePt t="147495" x="2292350" y="5924550"/>
          <p14:tracePt t="147512" x="2273300" y="5943600"/>
          <p14:tracePt t="147529" x="2254250" y="5956300"/>
          <p14:tracePt t="147546" x="2190750" y="5994400"/>
          <p14:tracePt t="147562" x="2165350" y="6000750"/>
          <p14:tracePt t="147579" x="2127250" y="6032500"/>
          <p14:tracePt t="147595" x="2101850" y="6045200"/>
          <p14:tracePt t="147612" x="2089150" y="6051550"/>
          <p14:tracePt t="147629" x="2076450" y="6064250"/>
          <p14:tracePt t="147645" x="2070100" y="6076950"/>
          <p14:tracePt t="147662" x="2063750" y="6096000"/>
          <p14:tracePt t="147679" x="2063750" y="6108700"/>
          <p14:tracePt t="147696" x="2063750" y="6140450"/>
          <p14:tracePt t="147712" x="2063750" y="6146800"/>
          <p14:tracePt t="147729" x="2063750" y="6153150"/>
          <p14:tracePt t="147745" x="2063750" y="6159500"/>
          <p14:tracePt t="147762" x="2076450" y="6184900"/>
          <p14:tracePt t="147779" x="2108200" y="6197600"/>
          <p14:tracePt t="147795" x="2184400" y="6197600"/>
          <p14:tracePt t="147812" x="2381250" y="6197600"/>
          <p14:tracePt t="147829" x="2622550" y="6197600"/>
          <p14:tracePt t="147845" x="2882900" y="6210300"/>
          <p14:tracePt t="147862" x="3060700" y="6210300"/>
          <p14:tracePt t="147879" x="3149600" y="6210300"/>
          <p14:tracePt t="147895" x="3225800" y="6210300"/>
          <p14:tracePt t="147912" x="3257550" y="6210300"/>
          <p14:tracePt t="147929" x="3308350" y="6184900"/>
          <p14:tracePt t="147946" x="3435350" y="6121400"/>
          <p14:tracePt t="147962" x="3575050" y="6045200"/>
          <p14:tracePt t="147979" x="3778250" y="5905500"/>
          <p14:tracePt t="147996" x="4057650" y="5702300"/>
          <p14:tracePt t="148012" x="4476750" y="5416550"/>
          <p14:tracePt t="148029" x="4914900" y="5086350"/>
          <p14:tracePt t="148046" x="5295900" y="4775200"/>
          <p14:tracePt t="148062" x="5499100" y="4514850"/>
          <p14:tracePt t="148079" x="5600700" y="4375150"/>
          <p14:tracePt t="148096" x="5619750" y="4349750"/>
          <p14:tracePt t="148112" x="5619750" y="4343400"/>
          <p14:tracePt t="148138" x="5619750" y="4324350"/>
          <p14:tracePt t="148146" x="5626100" y="4318000"/>
          <p14:tracePt t="148226" x="5632450" y="4298950"/>
          <p14:tracePt t="148234" x="5638800" y="4292600"/>
          <p14:tracePt t="148246" x="5657850" y="4292600"/>
          <p14:tracePt t="148262" x="5683250" y="4267200"/>
          <p14:tracePt t="148279" x="5708650" y="4260850"/>
          <p14:tracePt t="148296" x="5727700" y="4260850"/>
          <p14:tracePt t="148312" x="5746750" y="4254500"/>
          <p14:tracePt t="148329" x="5778500" y="4254500"/>
          <p14:tracePt t="148346" x="5816600" y="4229100"/>
          <p14:tracePt t="148362" x="5822950" y="4222750"/>
          <p14:tracePt t="148379" x="5867400" y="4197350"/>
          <p14:tracePt t="148396" x="5873750" y="4184650"/>
          <p14:tracePt t="148434" x="5880100" y="4184650"/>
          <p14:tracePt t="148442" x="5892800" y="4184650"/>
          <p14:tracePt t="148794" x="5899150" y="4178300"/>
          <p14:tracePt t="148802" x="5899150" y="4165600"/>
          <p14:tracePt t="148812" x="5899150" y="4146550"/>
          <p14:tracePt t="148829" x="5918200" y="4114800"/>
          <p14:tracePt t="148846" x="5956300" y="4038600"/>
          <p14:tracePt t="148862" x="6038850" y="3937000"/>
          <p14:tracePt t="148879" x="6096000" y="3835400"/>
          <p14:tracePt t="148896" x="6146800" y="3778250"/>
          <p14:tracePt t="148912" x="6191250" y="3714750"/>
          <p14:tracePt t="148929" x="6197600" y="3638550"/>
          <p14:tracePt t="148946" x="6229350" y="3524250"/>
          <p14:tracePt t="148962" x="6235700" y="3467100"/>
          <p14:tracePt t="148979" x="6235700" y="3454400"/>
          <p14:tracePt t="149138" x="6235700" y="3448050"/>
          <p14:tracePt t="149570" x="6229350" y="3448050"/>
          <p14:tracePt t="149610" x="6223000" y="3448050"/>
          <p14:tracePt t="149658" x="6216650" y="3448050"/>
          <p14:tracePt t="149674" x="6210300" y="3454400"/>
          <p14:tracePt t="149690" x="6197600" y="3454400"/>
          <p14:tracePt t="149754" x="6184900" y="3460750"/>
          <p14:tracePt t="149834" x="6178550" y="3467100"/>
          <p14:tracePt t="150082" x="6172200" y="3473450"/>
          <p14:tracePt t="150098" x="6153150" y="3486150"/>
          <p14:tracePt t="151947" x="6153150" y="3473450"/>
          <p14:tracePt t="151955" x="6153150" y="3435350"/>
          <p14:tracePt t="151963" x="6153150" y="3409950"/>
          <p14:tracePt t="151980" x="6153150" y="3371850"/>
          <p14:tracePt t="151996" x="6153150" y="3333750"/>
          <p14:tracePt t="152013" x="6146800" y="3308350"/>
          <p14:tracePt t="152030" x="6146800" y="3295650"/>
          <p14:tracePt t="152046" x="6140450" y="3289300"/>
          <p14:tracePt t="152675" x="6127750" y="3302000"/>
          <p14:tracePt t="152747" x="6115050" y="3314700"/>
          <p14:tracePt t="152755" x="6108700" y="3321050"/>
          <p14:tracePt t="152763" x="6096000" y="3340100"/>
          <p14:tracePt t="152780" x="6089650" y="3359150"/>
          <p14:tracePt t="152797" x="6076950" y="3384550"/>
          <p14:tracePt t="152813" x="6064250" y="340360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689" y="883654"/>
            <a:ext cx="7886700" cy="1325563"/>
          </a:xfrm>
        </p:spPr>
        <p:txBody>
          <a:bodyPr>
            <a:normAutofit/>
          </a:bodyPr>
          <a:lstStyle/>
          <a:p>
            <a:pPr algn="ctr"/>
            <a:r>
              <a:rPr lang="en-CA" b="1" dirty="0"/>
              <a:t>Creation of the universe, solar </a:t>
            </a:r>
            <a:r>
              <a:rPr lang="en-CA" b="1" dirty="0" smtClean="0"/>
              <a:t>system, planets </a:t>
            </a:r>
            <a:r>
              <a:rPr lang="en-CA" b="1" dirty="0"/>
              <a:t>and satellites</a:t>
            </a:r>
          </a:p>
        </p:txBody>
      </p:sp>
      <p:sp>
        <p:nvSpPr>
          <p:cNvPr id="3" name="TextBox 2"/>
          <p:cNvSpPr txBox="1"/>
          <p:nvPr/>
        </p:nvSpPr>
        <p:spPr>
          <a:xfrm flipH="1">
            <a:off x="889001" y="3165020"/>
            <a:ext cx="7332133" cy="800219"/>
          </a:xfrm>
          <a:prstGeom prst="rect">
            <a:avLst/>
          </a:prstGeom>
          <a:noFill/>
        </p:spPr>
        <p:txBody>
          <a:bodyPr wrap="square" rtlCol="0">
            <a:spAutoFit/>
          </a:bodyPr>
          <a:lstStyle/>
          <a:p>
            <a:r>
              <a:rPr lang="en-CA" sz="2800" b="1" i="1" dirty="0" err="1"/>
              <a:t>Pluritas</a:t>
            </a:r>
            <a:r>
              <a:rPr lang="en-CA" sz="2800" b="1" i="1" dirty="0"/>
              <a:t> non </a:t>
            </a:r>
            <a:r>
              <a:rPr lang="en-CA" sz="2800" b="1" i="1" dirty="0" err="1"/>
              <a:t>est</a:t>
            </a:r>
            <a:r>
              <a:rPr lang="en-CA" sz="2800" b="1" i="1" dirty="0"/>
              <a:t> </a:t>
            </a:r>
            <a:r>
              <a:rPr lang="en-CA" sz="2800" b="1" i="1" dirty="0" err="1"/>
              <a:t>ponenda</a:t>
            </a:r>
            <a:r>
              <a:rPr lang="en-CA" sz="2800" b="1" i="1" dirty="0"/>
              <a:t> sine necessitate. </a:t>
            </a:r>
          </a:p>
          <a:p>
            <a:r>
              <a:rPr lang="en-CA" dirty="0"/>
              <a:t>                                                                 ... William Ockham (c 1285?-1349)</a:t>
            </a:r>
          </a:p>
        </p:txBody>
      </p:sp>
      <p:sp>
        <p:nvSpPr>
          <p:cNvPr id="4" name="TextBox 3"/>
          <p:cNvSpPr txBox="1"/>
          <p:nvPr/>
        </p:nvSpPr>
        <p:spPr>
          <a:xfrm flipH="1">
            <a:off x="643468" y="4278339"/>
            <a:ext cx="7916333" cy="830997"/>
          </a:xfrm>
          <a:prstGeom prst="rect">
            <a:avLst/>
          </a:prstGeom>
          <a:noFill/>
        </p:spPr>
        <p:txBody>
          <a:bodyPr wrap="square" rtlCol="0">
            <a:spAutoFit/>
          </a:bodyPr>
          <a:lstStyle/>
          <a:p>
            <a:r>
              <a:rPr lang="en-CA" sz="2400" dirty="0"/>
              <a:t>Paraphrasing  </a:t>
            </a:r>
            <a:r>
              <a:rPr lang="en-CA" sz="2400" b="1" i="1" dirty="0">
                <a:hlinkClick r:id="rId5"/>
              </a:rPr>
              <a:t>Ockham’s Razor</a:t>
            </a:r>
            <a:r>
              <a:rPr lang="en-CA" sz="2400" dirty="0"/>
              <a:t>:   KISS (Keep it simple stupid!)                                                         … I shall try!</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84823741"/>
      </p:ext>
    </p:extLst>
  </p:cSld>
  <p:clrMapOvr>
    <a:masterClrMapping/>
  </p:clrMapOvr>
  <mc:AlternateContent xmlns:mc="http://schemas.openxmlformats.org/markup-compatibility/2006" xmlns:p14="http://schemas.microsoft.com/office/powerpoint/2010/main">
    <mc:Choice Requires="p14">
      <p:transition spd="slow" p14:dur="2000" advTm="32359"/>
    </mc:Choice>
    <mc:Fallback xmlns="">
      <p:transition spd="slow" advTm="32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627" y="365128"/>
            <a:ext cx="8759799" cy="1325563"/>
          </a:xfrm>
        </p:spPr>
        <p:txBody>
          <a:bodyPr/>
          <a:lstStyle/>
          <a:p>
            <a:pPr algn="ctr"/>
            <a:r>
              <a:rPr lang="en-CA" b="1" baseline="30000" dirty="0" smtClean="0"/>
              <a:t>40</a:t>
            </a:r>
            <a:r>
              <a:rPr lang="en-CA" b="1" dirty="0" smtClean="0"/>
              <a:t>Ar geochronology</a:t>
            </a:r>
            <a:endParaRPr lang="en-CA" b="1" dirty="0"/>
          </a:p>
        </p:txBody>
      </p:sp>
      <p:pic>
        <p:nvPicPr>
          <p:cNvPr id="3" name="Picture 2"/>
          <p:cNvPicPr>
            <a:picLocks noChangeAspect="1"/>
          </p:cNvPicPr>
          <p:nvPr/>
        </p:nvPicPr>
        <p:blipFill>
          <a:blip r:embed="rId5"/>
          <a:stretch>
            <a:fillRect/>
          </a:stretch>
        </p:blipFill>
        <p:spPr>
          <a:xfrm>
            <a:off x="708353" y="1304191"/>
            <a:ext cx="7966961" cy="46800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95229668"/>
      </p:ext>
    </p:extLst>
  </p:cSld>
  <p:clrMapOvr>
    <a:masterClrMapping/>
  </p:clrMapOvr>
  <mc:AlternateContent xmlns:mc="http://schemas.openxmlformats.org/markup-compatibility/2006" xmlns:p14="http://schemas.microsoft.com/office/powerpoint/2010/main">
    <mc:Choice Requires="p14">
      <p:transition spd="slow" p14:dur="2000" advTm="68224"/>
    </mc:Choice>
    <mc:Fallback xmlns="">
      <p:transition spd="slow" advTm="68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80" x="6064250" y="3409950"/>
          <p14:tracePt t="488" x="6083300" y="3422650"/>
          <p14:tracePt t="496" x="6108700" y="3435350"/>
          <p14:tracePt t="510" x="6165850" y="3441700"/>
          <p14:tracePt t="527" x="6267450" y="3492500"/>
          <p14:tracePt t="543" x="6375400" y="3543300"/>
          <p14:tracePt t="560" x="6559550" y="3657600"/>
          <p14:tracePt t="577" x="6711950" y="3733800"/>
          <p14:tracePt t="593" x="6915150" y="3797300"/>
          <p14:tracePt t="610" x="7112000" y="3867150"/>
          <p14:tracePt t="627" x="7315200" y="3962400"/>
          <p14:tracePt t="643" x="7448550" y="4019550"/>
          <p14:tracePt t="660" x="7493000" y="4051300"/>
          <p14:tracePt t="677" x="7531100" y="4064000"/>
          <p14:tracePt t="693" x="7556500" y="4108450"/>
          <p14:tracePt t="792" x="7556500" y="4102100"/>
          <p14:tracePt t="800" x="7531100" y="4089400"/>
          <p14:tracePt t="810" x="7524750" y="4083050"/>
          <p14:tracePt t="827" x="7759700" y="4083050"/>
          <p14:tracePt t="843" x="8153400" y="4222750"/>
          <p14:tracePt t="860" x="8629650" y="4476750"/>
          <p14:tracePt t="877" x="8877300" y="4546600"/>
          <p14:tracePt t="893" x="9023350" y="4610100"/>
          <p14:tracePt t="910" x="9055100" y="4610100"/>
          <p14:tracePt t="1000" x="9048750" y="4610100"/>
          <p14:tracePt t="1008" x="9042400" y="4610100"/>
          <p14:tracePt t="1024" x="9036050" y="4610100"/>
          <p14:tracePt t="1040" x="9017000" y="4603750"/>
          <p14:tracePt t="1056" x="9010650" y="4591050"/>
          <p14:tracePt t="1080" x="9004300" y="4584700"/>
          <p14:tracePt t="1096" x="9004300" y="4578350"/>
          <p14:tracePt t="1104" x="9017000" y="4559300"/>
          <p14:tracePt t="1112" x="9080500" y="4559300"/>
          <p14:tracePt t="1377" x="9105900" y="4756150"/>
          <p14:tracePt t="1393" x="9023350" y="4883150"/>
          <p14:tracePt t="1410" x="8921750" y="5022850"/>
          <p14:tracePt t="1427" x="8813800" y="5181600"/>
          <p14:tracePt t="1443" x="8724900" y="5334000"/>
          <p14:tracePt t="1460" x="8667750" y="5454650"/>
          <p14:tracePt t="1477" x="8616950" y="5588000"/>
          <p14:tracePt t="1493" x="8585200" y="5676900"/>
          <p14:tracePt t="1510" x="8540750" y="5746750"/>
          <p14:tracePt t="1527" x="8502650" y="5797550"/>
          <p14:tracePt t="1543" x="8458200" y="5829300"/>
          <p14:tracePt t="1560" x="8401050" y="5829300"/>
          <p14:tracePt t="1577" x="8280400" y="5708650"/>
          <p14:tracePt t="1593" x="7854950" y="5080000"/>
          <p14:tracePt t="1610" x="7658100" y="4883150"/>
          <p14:tracePt t="1627" x="7600950" y="4768850"/>
          <p14:tracePt t="1643" x="7600950" y="4756150"/>
          <p14:tracePt t="1776" x="7594600" y="4749800"/>
          <p14:tracePt t="1784" x="7569200" y="4749800"/>
          <p14:tracePt t="1793" x="7473950" y="4749800"/>
          <p14:tracePt t="1810" x="7200900" y="4749800"/>
          <p14:tracePt t="1827" x="6667500" y="4749800"/>
          <p14:tracePt t="1844" x="5962650" y="4667250"/>
          <p14:tracePt t="1860" x="5422900" y="4578350"/>
          <p14:tracePt t="1877" x="5105400" y="4508500"/>
          <p14:tracePt t="1894" x="4775200" y="4362450"/>
          <p14:tracePt t="1910" x="4584700" y="4210050"/>
          <p14:tracePt t="1927" x="4464050" y="4032250"/>
          <p14:tracePt t="1943" x="4356100" y="3816350"/>
          <p14:tracePt t="1960" x="4273550" y="3536950"/>
          <p14:tracePt t="1977" x="4222750" y="3359150"/>
          <p14:tracePt t="1994" x="4184650" y="3194050"/>
          <p14:tracePt t="2010" x="4121150" y="3009900"/>
          <p14:tracePt t="2027" x="4070350" y="2825750"/>
          <p14:tracePt t="2044" x="4032250" y="2660650"/>
          <p14:tracePt t="2060" x="3968750" y="2495550"/>
          <p14:tracePt t="2077" x="3943350" y="2349500"/>
          <p14:tracePt t="2094" x="3892550" y="2197100"/>
          <p14:tracePt t="2110" x="3841750" y="2044700"/>
          <p14:tracePt t="2127" x="3822700" y="1936750"/>
          <p14:tracePt t="2144" x="3778250" y="1847850"/>
          <p14:tracePt t="2160" x="3714750" y="1733550"/>
          <p14:tracePt t="2177" x="3708400" y="1695450"/>
          <p14:tracePt t="2194" x="3676650" y="1651000"/>
          <p14:tracePt t="2210" x="3651250" y="1593850"/>
          <p14:tracePt t="2227" x="3613150" y="1555750"/>
          <p14:tracePt t="2244" x="3587750" y="1517650"/>
          <p14:tracePt t="2260" x="3575050" y="1511300"/>
          <p14:tracePt t="2281" x="3575050" y="1498600"/>
          <p14:tracePt t="2353" x="3575050" y="1530350"/>
          <p14:tracePt t="2361" x="3568700" y="1568450"/>
          <p14:tracePt t="2377" x="3530600" y="1701800"/>
          <p14:tracePt t="2394" x="3530600" y="1822450"/>
          <p14:tracePt t="2410" x="3530600" y="1981200"/>
          <p14:tracePt t="2427" x="3530600" y="2108200"/>
          <p14:tracePt t="2444" x="3536950" y="2178050"/>
          <p14:tracePt t="2460" x="3568700" y="2286000"/>
          <p14:tracePt t="2477" x="3651250" y="2393950"/>
          <p14:tracePt t="2494" x="3790950" y="2482850"/>
          <p14:tracePt t="2510" x="4013200" y="2578100"/>
          <p14:tracePt t="2527" x="4279900" y="2667000"/>
          <p14:tracePt t="2544" x="4610100" y="2724150"/>
          <p14:tracePt t="2560" x="5124450" y="2724150"/>
          <p14:tracePt t="2577" x="5441950" y="2698750"/>
          <p14:tracePt t="2594" x="5740400" y="2597150"/>
          <p14:tracePt t="2610" x="5962650" y="2520950"/>
          <p14:tracePt t="2627" x="6019800" y="2508250"/>
          <p14:tracePt t="2644" x="6026150" y="2508250"/>
          <p14:tracePt t="2705" x="6032500" y="2501900"/>
          <p14:tracePt t="2721" x="6032500" y="2482850"/>
          <p14:tracePt t="2729" x="6032500" y="2476500"/>
          <p14:tracePt t="2744" x="6032500" y="2470150"/>
          <p14:tracePt t="2760" x="6032500" y="2444750"/>
          <p14:tracePt t="2801" x="6032500" y="2438400"/>
          <p14:tracePt t="2809" x="6026150" y="2438400"/>
          <p14:tracePt t="2817" x="6013450" y="2451100"/>
          <p14:tracePt t="2827" x="6007100" y="2489200"/>
          <p14:tracePt t="2844" x="6007100" y="2597150"/>
          <p14:tracePt t="2860" x="6007100" y="2717800"/>
          <p14:tracePt t="2877" x="6038850" y="2901950"/>
          <p14:tracePt t="2894" x="6146800" y="3105150"/>
          <p14:tracePt t="2910" x="6343650" y="3314700"/>
          <p14:tracePt t="2927" x="6604000" y="3517900"/>
          <p14:tracePt t="2944" x="7016750" y="3771900"/>
          <p14:tracePt t="2961" x="7702550" y="4070350"/>
          <p14:tracePt t="2977" x="8115300" y="4235450"/>
          <p14:tracePt t="2994" x="8420100" y="4368800"/>
          <p14:tracePt t="3011" x="8655050" y="4438650"/>
          <p14:tracePt t="3027" x="8839200" y="4489450"/>
          <p14:tracePt t="3044" x="8896350" y="4495800"/>
          <p14:tracePt t="3061" x="8921750" y="4508500"/>
          <p14:tracePt t="3129" x="8915400" y="4483100"/>
          <p14:tracePt t="3137" x="8864600" y="4425950"/>
          <p14:tracePt t="3145" x="8813800" y="4362450"/>
          <p14:tracePt t="3161" x="8661400" y="4152900"/>
          <p14:tracePt t="3177" x="8464550" y="3943350"/>
          <p14:tracePt t="3194" x="8286750" y="3733800"/>
          <p14:tracePt t="3211" x="8115300" y="3524250"/>
          <p14:tracePt t="3227" x="7969250" y="3359150"/>
          <p14:tracePt t="3244" x="7854950" y="3219450"/>
          <p14:tracePt t="3261" x="7785100" y="3130550"/>
          <p14:tracePt t="3277" x="7734300" y="3054350"/>
          <p14:tracePt t="3294" x="7696200" y="3028950"/>
          <p14:tracePt t="3311" x="7639050" y="2984500"/>
          <p14:tracePt t="3327" x="7594600" y="2978150"/>
          <p14:tracePt t="3344" x="7556500" y="2959100"/>
          <p14:tracePt t="3361" x="7499350" y="2952750"/>
          <p14:tracePt t="3377" x="7467600" y="2952750"/>
          <p14:tracePt t="3394" x="7410450" y="2971800"/>
          <p14:tracePt t="3411" x="7200900" y="3098800"/>
          <p14:tracePt t="3427" x="6915150" y="3321050"/>
          <p14:tracePt t="3444" x="6343650" y="3733800"/>
          <p14:tracePt t="3461" x="5626100" y="4248150"/>
          <p14:tracePt t="3477" x="4819650" y="4775200"/>
          <p14:tracePt t="3494" x="4292600" y="5245100"/>
          <p14:tracePt t="3511" x="3968750" y="5530850"/>
          <p14:tracePt t="3527" x="3689350" y="5753100"/>
          <p14:tracePt t="3544" x="3467100" y="5873750"/>
          <p14:tracePt t="3561" x="3371850" y="5886450"/>
          <p14:tracePt t="3577" x="3289300" y="5880100"/>
          <p14:tracePt t="3594" x="3155950" y="5810250"/>
          <p14:tracePt t="3611" x="3009900" y="5676900"/>
          <p14:tracePt t="3627" x="2819400" y="5397500"/>
          <p14:tracePt t="3644" x="2654300" y="5067300"/>
          <p14:tracePt t="3661" x="2533650" y="4743450"/>
          <p14:tracePt t="3677" x="2451100" y="4425950"/>
          <p14:tracePt t="3694" x="2362200" y="4121150"/>
          <p14:tracePt t="3711" x="2292350" y="3854450"/>
          <p14:tracePt t="3727" x="2222500" y="3556000"/>
          <p14:tracePt t="3744" x="2197100" y="3244850"/>
          <p14:tracePt t="3761" x="2165350" y="2927350"/>
          <p14:tracePt t="3777" x="2165350" y="2768600"/>
          <p14:tracePt t="3794" x="2165350" y="2686050"/>
          <p14:tracePt t="3811" x="2165350" y="2597150"/>
          <p14:tracePt t="3827" x="2159000" y="2552700"/>
          <p14:tracePt t="3844" x="2159000" y="2527300"/>
          <p14:tracePt t="3861" x="2159000" y="2520950"/>
          <p14:tracePt t="3877" x="2159000" y="2508250"/>
          <p14:tracePt t="3897" x="2159000" y="2482850"/>
          <p14:tracePt t="3911" x="2165350" y="2476500"/>
          <p14:tracePt t="3927" x="2184400" y="2457450"/>
          <p14:tracePt t="3944" x="2197100" y="2444750"/>
          <p14:tracePt t="3961" x="2273300" y="2406650"/>
          <p14:tracePt t="3977" x="2343150" y="2387600"/>
          <p14:tracePt t="3994" x="2476500" y="2336800"/>
          <p14:tracePt t="4011" x="2660650" y="2260600"/>
          <p14:tracePt t="4027" x="2863850" y="2178050"/>
          <p14:tracePt t="4044" x="3016250" y="2114550"/>
          <p14:tracePt t="4061" x="3117850" y="2076450"/>
          <p14:tracePt t="4077" x="3162300" y="2063750"/>
          <p14:tracePt t="4094" x="3200400" y="2057400"/>
          <p14:tracePt t="4111" x="3213100" y="2051050"/>
          <p14:tracePt t="4127" x="3232150" y="2051050"/>
          <p14:tracePt t="4144" x="3244850" y="2051050"/>
          <p14:tracePt t="4161" x="3251200" y="2057400"/>
          <p14:tracePt t="4177" x="3225800" y="2184400"/>
          <p14:tracePt t="4194" x="3155950" y="2368550"/>
          <p14:tracePt t="4211" x="3073400" y="2654300"/>
          <p14:tracePt t="4227" x="3003550" y="2933700"/>
          <p14:tracePt t="4244" x="2946400" y="3219450"/>
          <p14:tracePt t="4261" x="2876550" y="3435350"/>
          <p14:tracePt t="4277" x="2857500" y="3549650"/>
          <p14:tracePt t="4294" x="2825750" y="3606800"/>
          <p14:tracePt t="4311" x="2813050" y="3638550"/>
          <p14:tracePt t="4369" x="2806700" y="3644900"/>
          <p14:tracePt t="4377" x="2794000" y="3644900"/>
          <p14:tracePt t="4394" x="2762250" y="3594100"/>
          <p14:tracePt t="4411" x="2730500" y="3517900"/>
          <p14:tracePt t="4428" x="2711450" y="3448050"/>
          <p14:tracePt t="4444" x="2660650" y="3378200"/>
          <p14:tracePt t="4461" x="2590800" y="3270250"/>
          <p14:tracePt t="4478" x="2527300" y="3206750"/>
          <p14:tracePt t="4494" x="2470150" y="3149600"/>
          <p14:tracePt t="4511" x="2419350" y="3098800"/>
          <p14:tracePt t="4528" x="2355850" y="3060700"/>
          <p14:tracePt t="4544" x="2298700" y="3022600"/>
          <p14:tracePt t="4561" x="2216150" y="2965450"/>
          <p14:tracePt t="4577" x="2165350" y="2927350"/>
          <p14:tracePt t="4594" x="2120900" y="2889250"/>
          <p14:tracePt t="4611" x="2070100" y="2857500"/>
          <p14:tracePt t="4627" x="2000250" y="2806700"/>
          <p14:tracePt t="4644" x="1943100" y="2768600"/>
          <p14:tracePt t="4661" x="1885950" y="2743200"/>
          <p14:tracePt t="4678" x="1835150" y="2724150"/>
          <p14:tracePt t="4694" x="1790700" y="2692400"/>
          <p14:tracePt t="4711" x="1771650" y="2686050"/>
          <p14:tracePt t="4728" x="1765300" y="2686050"/>
          <p14:tracePt t="4744" x="1752600" y="2673350"/>
          <p14:tracePt t="4761" x="1714500" y="2647950"/>
          <p14:tracePt t="4778" x="1701800" y="2628900"/>
          <p14:tracePt t="4794" x="1676400" y="2616200"/>
          <p14:tracePt t="4811" x="1663700" y="2597150"/>
          <p14:tracePt t="4833" x="1657350" y="2590800"/>
          <p14:tracePt t="4849" x="1657350" y="2584450"/>
          <p14:tracePt t="4881" x="1657350" y="2578100"/>
          <p14:tracePt t="4889" x="1657350" y="2571750"/>
          <p14:tracePt t="4913" x="1657350" y="2565400"/>
          <p14:tracePt t="4929" x="1670050" y="2546350"/>
          <p14:tracePt t="4937" x="1670050" y="2540000"/>
          <p14:tracePt t="4945" x="1682750" y="2520950"/>
          <p14:tracePt t="4961" x="1689100" y="2495550"/>
          <p14:tracePt t="4978" x="1695450" y="2476500"/>
          <p14:tracePt t="4994" x="1695450" y="2463800"/>
          <p14:tracePt t="5011" x="1695450" y="2457450"/>
          <p14:tracePt t="5028" x="1695450" y="2451100"/>
          <p14:tracePt t="5044" x="1695450" y="2438400"/>
          <p14:tracePt t="5061" x="1695450" y="2425700"/>
          <p14:tracePt t="5078" x="1695450" y="2419350"/>
          <p14:tracePt t="5094" x="1695450" y="2413000"/>
          <p14:tracePt t="5111" x="1689100" y="2400300"/>
          <p14:tracePt t="5128" x="1682750" y="2400300"/>
          <p14:tracePt t="5144" x="1676400" y="2400300"/>
          <p14:tracePt t="5161" x="1657350" y="2381250"/>
          <p14:tracePt t="5178" x="1657350" y="2374900"/>
          <p14:tracePt t="5194" x="1657350" y="2343150"/>
          <p14:tracePt t="5211" x="1657350" y="2336800"/>
          <p14:tracePt t="5228" x="1651000" y="2324100"/>
          <p14:tracePt t="5345" x="1651000" y="2311400"/>
          <p14:tracePt t="5354" x="1651000" y="2305050"/>
          <p14:tracePt t="5361" x="1663700" y="2286000"/>
          <p14:tracePt t="5378" x="1670050" y="2279650"/>
          <p14:tracePt t="5394" x="1682750" y="2260600"/>
          <p14:tracePt t="5411" x="1701800" y="2247900"/>
          <p14:tracePt t="5428" x="1714500" y="2241550"/>
          <p14:tracePt t="5444" x="1733550" y="2222500"/>
          <p14:tracePt t="5461" x="1758950" y="2222500"/>
          <p14:tracePt t="5478" x="1765300" y="2222500"/>
          <p14:tracePt t="5494" x="1771650" y="2222500"/>
          <p14:tracePt t="5511" x="1784350" y="2222500"/>
          <p14:tracePt t="5528" x="1803400" y="2222500"/>
          <p14:tracePt t="5544" x="1809750" y="2222500"/>
          <p14:tracePt t="5561" x="1841500" y="2235200"/>
          <p14:tracePt t="5578" x="1873250" y="2241550"/>
          <p14:tracePt t="5594" x="1885950" y="2260600"/>
          <p14:tracePt t="5617" x="1885950" y="2266950"/>
          <p14:tracePt t="5628" x="1892300" y="2286000"/>
          <p14:tracePt t="5644" x="1892300" y="2298700"/>
          <p14:tracePt t="5661" x="1892300" y="2311400"/>
          <p14:tracePt t="5678" x="1898650" y="2349500"/>
          <p14:tracePt t="5697" x="1898650" y="2355850"/>
          <p14:tracePt t="5711" x="1917700" y="2381250"/>
          <p14:tracePt t="5728" x="1917700" y="2387600"/>
          <p14:tracePt t="5744" x="1917700" y="2393950"/>
          <p14:tracePt t="5761" x="1917700" y="2419350"/>
          <p14:tracePt t="5778" x="1917700" y="2425700"/>
          <p14:tracePt t="5794" x="1917700" y="2438400"/>
          <p14:tracePt t="5817" x="1911350" y="2444750"/>
          <p14:tracePt t="5874" x="1898650" y="2457450"/>
          <p14:tracePt t="5898" x="1885950" y="2451100"/>
          <p14:tracePt t="5905" x="1885950" y="2444750"/>
          <p14:tracePt t="5913" x="1885950" y="2432050"/>
          <p14:tracePt t="5928" x="1885950" y="2413000"/>
          <p14:tracePt t="5945" x="1885950" y="2368550"/>
          <p14:tracePt t="5961" x="1885950" y="2330450"/>
          <p14:tracePt t="5978" x="1879600" y="2317750"/>
          <p14:tracePt t="5994" x="1866900" y="2292350"/>
          <p14:tracePt t="6011" x="1866900" y="2279650"/>
          <p14:tracePt t="6028" x="1860550" y="2254250"/>
          <p14:tracePt t="6045" x="1860550" y="2241550"/>
          <p14:tracePt t="6061" x="1860550" y="2216150"/>
          <p14:tracePt t="6078" x="1860550" y="2209800"/>
          <p14:tracePt t="6095" x="1860550" y="2203450"/>
          <p14:tracePt t="6111" x="1860550" y="2178050"/>
          <p14:tracePt t="6128" x="1860550" y="2171700"/>
          <p14:tracePt t="6145" x="1860550" y="2165350"/>
          <p14:tracePt t="6161" x="1860550" y="2139950"/>
          <p14:tracePt t="6178" x="1860550" y="2133600"/>
          <p14:tracePt t="6195" x="1860550" y="2114550"/>
          <p14:tracePt t="6211" x="1854200" y="2089150"/>
          <p14:tracePt t="6228" x="1841500" y="2063750"/>
          <p14:tracePt t="6245" x="1828800" y="2057400"/>
          <p14:tracePt t="6261" x="1816100" y="2044700"/>
          <p14:tracePt t="6278" x="1803400" y="2025650"/>
          <p14:tracePt t="6298" x="1797050" y="2019300"/>
          <p14:tracePt t="6314" x="1778000" y="2019300"/>
          <p14:tracePt t="6329" x="1771650" y="2019300"/>
          <p14:tracePt t="6354" x="1765300" y="2019300"/>
          <p14:tracePt t="6361" x="1758950" y="2019300"/>
          <p14:tracePt t="6378" x="1739900" y="2019300"/>
          <p14:tracePt t="6395" x="1727200" y="2019300"/>
          <p14:tracePt t="6411" x="1720850" y="2019300"/>
          <p14:tracePt t="6428" x="1701800" y="2019300"/>
          <p14:tracePt t="6445" x="1689100" y="2019300"/>
          <p14:tracePt t="6461" x="1651000" y="2012950"/>
          <p14:tracePt t="6478" x="1644650" y="2012950"/>
          <p14:tracePt t="6495" x="1631950" y="2006600"/>
          <p14:tracePt t="6511" x="1606550" y="1987550"/>
          <p14:tracePt t="6528" x="1600200" y="1981200"/>
          <p14:tracePt t="6545" x="1593850" y="1974850"/>
          <p14:tracePt t="6561" x="1574800" y="1955800"/>
          <p14:tracePt t="6706" x="1574800" y="1949450"/>
          <p14:tracePt t="6786" x="1574800" y="1943100"/>
          <p14:tracePt t="6794" x="1574800" y="1930400"/>
          <p14:tracePt t="6850" x="1581150" y="1930400"/>
          <p14:tracePt t="6866" x="1600200" y="1930400"/>
          <p14:tracePt t="6882" x="1606550" y="1930400"/>
          <p14:tracePt t="6906" x="1612900" y="1930400"/>
          <p14:tracePt t="6914" x="1619250" y="1930400"/>
          <p14:tracePt t="6930" x="1638300" y="1930400"/>
          <p14:tracePt t="6938" x="1644650" y="1930400"/>
          <p14:tracePt t="6954" x="1657350" y="1943100"/>
          <p14:tracePt t="6986" x="1676400" y="1943100"/>
          <p14:tracePt t="8138" x="1682750" y="1949450"/>
          <p14:tracePt t="8162" x="1682750" y="1955800"/>
          <p14:tracePt t="8234" x="1682750" y="1974850"/>
          <p14:tracePt t="8266" x="1682750" y="1981200"/>
          <p14:tracePt t="8338" x="1682750" y="1987550"/>
          <p14:tracePt t="8346" x="1682750" y="1993900"/>
          <p14:tracePt t="8362" x="1682750" y="2012950"/>
          <p14:tracePt t="8378" x="1682750" y="2019300"/>
          <p14:tracePt t="8395" x="1682750" y="2032000"/>
          <p14:tracePt t="8418" x="1682750" y="2051050"/>
          <p14:tracePt t="14019" x="1689100" y="2038350"/>
          <p14:tracePt t="14027" x="1708150" y="2025650"/>
          <p14:tracePt t="14043" x="1727200" y="2006600"/>
          <p14:tracePt t="14051" x="1733550" y="2000250"/>
          <p14:tracePt t="14063" x="1733550" y="1993900"/>
          <p14:tracePt t="14083" x="1733550" y="1981200"/>
          <p14:tracePt t="14651" x="1733550" y="1987550"/>
          <p14:tracePt t="14667" x="1733550" y="1993900"/>
          <p14:tracePt t="14683" x="1733550" y="2006600"/>
          <p14:tracePt t="14715" x="1739900" y="2012950"/>
          <p14:tracePt t="14739" x="1739900" y="2025650"/>
          <p14:tracePt t="14747" x="1739900" y="2032000"/>
          <p14:tracePt t="14771" x="1752600" y="2057400"/>
          <p14:tracePt t="14867" x="1752600" y="2063750"/>
          <p14:tracePt t="14924" x="1746250" y="2070100"/>
          <p14:tracePt t="14947" x="1733550" y="2076450"/>
          <p14:tracePt t="14964" x="1733550" y="2089150"/>
          <p14:tracePt t="14979" x="1733550" y="2095500"/>
          <p14:tracePt t="15068" x="1733550" y="2101850"/>
          <p14:tracePt t="15076" x="1739900" y="2108200"/>
          <p14:tracePt t="15084" x="1758950" y="2114550"/>
          <p14:tracePt t="15097" x="1809750" y="2139950"/>
          <p14:tracePt t="15113" x="1885950" y="2190750"/>
          <p14:tracePt t="15130" x="1974850" y="2260600"/>
          <p14:tracePt t="15147" x="2063750" y="2324100"/>
          <p14:tracePt t="15163" x="2235200" y="2444750"/>
          <p14:tracePt t="15180" x="2343150" y="2546350"/>
          <p14:tracePt t="15197" x="2419350" y="2609850"/>
          <p14:tracePt t="15213" x="2501900" y="2673350"/>
          <p14:tracePt t="15230" x="2559050" y="2724150"/>
          <p14:tracePt t="15247" x="2635250" y="2774950"/>
          <p14:tracePt t="15263" x="2717800" y="2844800"/>
          <p14:tracePt t="15280" x="2825750" y="2927350"/>
          <p14:tracePt t="15297" x="3028950" y="2997200"/>
          <p14:tracePt t="15313" x="3333750" y="3098800"/>
          <p14:tracePt t="15330" x="3670300" y="3168650"/>
          <p14:tracePt t="15347" x="4019550" y="3232150"/>
          <p14:tracePt t="15364" x="4419600" y="3244850"/>
          <p14:tracePt t="15380" x="4629150" y="3244850"/>
          <p14:tracePt t="15397" x="4826000" y="3206750"/>
          <p14:tracePt t="15413" x="5016500" y="3194050"/>
          <p14:tracePt t="15430" x="5276850" y="3181350"/>
          <p14:tracePt t="15447" x="5581650" y="3111500"/>
          <p14:tracePt t="15463" x="5924550" y="3067050"/>
          <p14:tracePt t="15480" x="6343650" y="3003550"/>
          <p14:tracePt t="15497" x="6699250" y="2959100"/>
          <p14:tracePt t="15513" x="6826250" y="2933700"/>
          <p14:tracePt t="15530" x="6845300" y="2933700"/>
          <p14:tracePt t="15620" x="6838950" y="2927350"/>
          <p14:tracePt t="15660" x="6826250" y="2927350"/>
          <p14:tracePt t="15668" x="6819900" y="2927350"/>
          <p14:tracePt t="15684" x="6813550" y="2927350"/>
          <p14:tracePt t="15697" x="6788150" y="2927350"/>
          <p14:tracePt t="15714" x="6762750" y="2927350"/>
          <p14:tracePt t="15730" x="6718300" y="2927350"/>
          <p14:tracePt t="15747" x="6661150" y="2940050"/>
          <p14:tracePt t="15763" x="6553200" y="2978150"/>
          <p14:tracePt t="15780" x="6483350" y="2990850"/>
          <p14:tracePt t="15797" x="6407150" y="2990850"/>
          <p14:tracePt t="15813" x="6337300" y="2990850"/>
          <p14:tracePt t="15830" x="6267450" y="2984500"/>
          <p14:tracePt t="15847" x="6197600" y="2959100"/>
          <p14:tracePt t="15863" x="6127750" y="2895600"/>
          <p14:tracePt t="15880" x="6051550" y="2832100"/>
          <p14:tracePt t="15897" x="5962650" y="2787650"/>
          <p14:tracePt t="15913" x="5918200" y="2755900"/>
          <p14:tracePt t="15930" x="5835650" y="2730500"/>
          <p14:tracePt t="15947" x="5759450" y="2698750"/>
          <p14:tracePt t="15964" x="5695950" y="2667000"/>
          <p14:tracePt t="15980" x="5638800" y="2647950"/>
          <p14:tracePt t="15997" x="5568950" y="2609850"/>
          <p14:tracePt t="16014" x="5486400" y="2578100"/>
          <p14:tracePt t="16030" x="5391150" y="2552700"/>
          <p14:tracePt t="16047" x="5276850" y="2508250"/>
          <p14:tracePt t="16063" x="5207000" y="2508250"/>
          <p14:tracePt t="16080" x="5149850" y="2495550"/>
          <p14:tracePt t="16097" x="5073650" y="2495550"/>
          <p14:tracePt t="16114" x="5003800" y="2495550"/>
          <p14:tracePt t="16130" x="4927600" y="2495550"/>
          <p14:tracePt t="16147" x="4883150" y="2495550"/>
          <p14:tracePt t="16164" x="4806950" y="2508250"/>
          <p14:tracePt t="16180" x="4762500" y="2527300"/>
          <p14:tracePt t="16197" x="4724400" y="2552700"/>
          <p14:tracePt t="16214" x="4705350" y="2590800"/>
          <p14:tracePt t="16230" x="4660900" y="2647950"/>
          <p14:tracePt t="16247" x="4629150" y="2686050"/>
          <p14:tracePt t="16264" x="4603750" y="2711450"/>
          <p14:tracePt t="16280" x="4591050" y="2755900"/>
          <p14:tracePt t="16297" x="4584700" y="2787650"/>
          <p14:tracePt t="16314" x="4584700" y="2844800"/>
          <p14:tracePt t="16330" x="4584700" y="2889250"/>
          <p14:tracePt t="16347" x="4584700" y="2952750"/>
          <p14:tracePt t="16364" x="4584700" y="3028950"/>
          <p14:tracePt t="16380" x="4610100" y="3067050"/>
          <p14:tracePt t="16397" x="4654550" y="3124200"/>
          <p14:tracePt t="16414" x="4692650" y="3175000"/>
          <p14:tracePt t="16430" x="4749800" y="3219450"/>
          <p14:tracePt t="16447" x="4883150" y="3295650"/>
          <p14:tracePt t="16464" x="5060950" y="3321050"/>
          <p14:tracePt t="16480" x="5257800" y="3346450"/>
          <p14:tracePt t="16497" x="5467350" y="3384550"/>
          <p14:tracePt t="16514" x="5664200" y="3409950"/>
          <p14:tracePt t="16530" x="5822950" y="3422650"/>
          <p14:tracePt t="16547" x="5937250" y="3448050"/>
          <p14:tracePt t="16548" x="5994400" y="3448050"/>
          <p14:tracePt t="16564" x="6089650" y="3473450"/>
          <p14:tracePt t="16580" x="6165850" y="3473450"/>
          <p14:tracePt t="16597" x="6261100" y="3479800"/>
          <p14:tracePt t="16614" x="6311900" y="3479800"/>
          <p14:tracePt t="16630" x="6356350" y="3479800"/>
          <p14:tracePt t="16647" x="6400800" y="3454400"/>
          <p14:tracePt t="16664" x="6419850" y="3435350"/>
          <p14:tracePt t="16680" x="6445250" y="3378200"/>
          <p14:tracePt t="16697" x="6445250" y="3340100"/>
          <p14:tracePt t="16714" x="6445250" y="3295650"/>
          <p14:tracePt t="16730" x="6445250" y="3251200"/>
          <p14:tracePt t="16747" x="6445250" y="3194050"/>
          <p14:tracePt t="16764" x="6407150" y="3130550"/>
          <p14:tracePt t="16780" x="6381750" y="3105150"/>
          <p14:tracePt t="16797" x="6362700" y="3098800"/>
          <p14:tracePt t="16814" x="6356350" y="3086100"/>
          <p14:tracePt t="16830" x="6350000" y="3086100"/>
          <p14:tracePt t="16852" x="6343650" y="3079750"/>
          <p14:tracePt t="16868" x="6324600" y="3079750"/>
          <p14:tracePt t="17092" x="6318250" y="3105150"/>
          <p14:tracePt t="17100" x="6318250" y="3155950"/>
          <p14:tracePt t="17114" x="6330950" y="3213100"/>
          <p14:tracePt t="17130" x="6381750" y="3346450"/>
          <p14:tracePt t="17147" x="6445250" y="3479800"/>
          <p14:tracePt t="17164" x="6534150" y="3708400"/>
          <p14:tracePt t="17180" x="6591300" y="3841750"/>
          <p14:tracePt t="17197" x="6654800" y="3981450"/>
          <p14:tracePt t="17214" x="6743700" y="4102100"/>
          <p14:tracePt t="17230" x="6813550" y="4222750"/>
          <p14:tracePt t="17247" x="6870700" y="4311650"/>
          <p14:tracePt t="17264" x="6908800" y="4375150"/>
          <p14:tracePt t="17280" x="6940550" y="4432300"/>
          <p14:tracePt t="17297" x="6965950" y="4483100"/>
          <p14:tracePt t="17314" x="6985000" y="4527550"/>
          <p14:tracePt t="17330" x="7004050" y="4546600"/>
          <p14:tracePt t="17347" x="7023100" y="4572000"/>
          <p14:tracePt t="17364" x="7042150" y="4591050"/>
          <p14:tracePt t="17381" x="7054850" y="4603750"/>
          <p14:tracePt t="17397" x="7061200" y="4603750"/>
          <p14:tracePt t="17436" x="7073900" y="4603750"/>
          <p14:tracePt t="17452" x="7080250" y="4603750"/>
          <p14:tracePt t="17460" x="7092950" y="4610100"/>
          <p14:tracePt t="17476" x="7118350" y="4610100"/>
          <p14:tracePt t="17484" x="7124700" y="4610100"/>
          <p14:tracePt t="17497" x="7137400" y="4610100"/>
          <p14:tracePt t="17514" x="7181850" y="4610100"/>
          <p14:tracePt t="17531" x="7258050" y="4610100"/>
          <p14:tracePt t="17547" x="7372350" y="4641850"/>
          <p14:tracePt t="17564" x="7480300" y="4654550"/>
          <p14:tracePt t="17581" x="7512050" y="4654550"/>
          <p14:tracePt t="17597" x="7524750" y="4654550"/>
          <p14:tracePt t="17614" x="7531100" y="4654550"/>
          <p14:tracePt t="17684" x="7518400" y="4654550"/>
          <p14:tracePt t="17692" x="7493000" y="4648200"/>
          <p14:tracePt t="17700" x="7473950" y="4641850"/>
          <p14:tracePt t="17714" x="7429500" y="4616450"/>
          <p14:tracePt t="17731" x="7340600" y="4572000"/>
          <p14:tracePt t="17747" x="7239000" y="4540250"/>
          <p14:tracePt t="17764" x="7169150" y="4527550"/>
          <p14:tracePt t="17781" x="7156450" y="4527550"/>
          <p14:tracePt t="17797" x="7131050" y="4527550"/>
          <p14:tracePt t="17814" x="7124700" y="4527550"/>
          <p14:tracePt t="17831" x="7118350" y="4527550"/>
          <p14:tracePt t="17847" x="7080250" y="4540250"/>
          <p14:tracePt t="17864" x="7067550" y="4552950"/>
          <p14:tracePt t="17881" x="7035800" y="4591050"/>
          <p14:tracePt t="17897" x="6997700" y="4635500"/>
          <p14:tracePt t="17914" x="6965950" y="4705350"/>
          <p14:tracePt t="17931" x="6940550" y="4762500"/>
          <p14:tracePt t="17947" x="6927850" y="4794250"/>
          <p14:tracePt t="17964" x="6921500" y="4857750"/>
          <p14:tracePt t="17981" x="6921500" y="4902200"/>
          <p14:tracePt t="17997" x="6921500" y="4921250"/>
          <p14:tracePt t="18014" x="6921500" y="4946650"/>
          <p14:tracePt t="18031" x="6921500" y="4978400"/>
          <p14:tracePt t="18047" x="6921500" y="5010150"/>
          <p14:tracePt t="18064" x="6921500" y="5048250"/>
          <p14:tracePt t="18081" x="6940550" y="5092700"/>
          <p14:tracePt t="18097" x="6965950" y="5130800"/>
          <p14:tracePt t="18114" x="6997700" y="5175250"/>
          <p14:tracePt t="18131" x="7023100" y="5200650"/>
          <p14:tracePt t="18147" x="7048500" y="5213350"/>
          <p14:tracePt t="18164" x="7118350" y="5238750"/>
          <p14:tracePt t="18181" x="7162800" y="5251450"/>
          <p14:tracePt t="18197" x="7219950" y="5251450"/>
          <p14:tracePt t="18214" x="7258050" y="5257800"/>
          <p14:tracePt t="18231" x="7321550" y="5289550"/>
          <p14:tracePt t="18247" x="7397750" y="5295900"/>
          <p14:tracePt t="18264" x="7493000" y="5327650"/>
          <p14:tracePt t="18281" x="7575550" y="5353050"/>
          <p14:tracePt t="18297" x="7708900" y="5384800"/>
          <p14:tracePt t="18314" x="7848600" y="5397500"/>
          <p14:tracePt t="18331" x="7994650" y="5397500"/>
          <p14:tracePt t="18347" x="8096250" y="5397500"/>
          <p14:tracePt t="18364" x="8197850" y="5397500"/>
          <p14:tracePt t="18381" x="8223250" y="5397500"/>
          <p14:tracePt t="18397" x="8229600" y="5391150"/>
          <p14:tracePt t="18414" x="8229600" y="5365750"/>
          <p14:tracePt t="18431" x="8229600" y="5308600"/>
          <p14:tracePt t="18447" x="8229600" y="5251450"/>
          <p14:tracePt t="18464" x="8229600" y="5200650"/>
          <p14:tracePt t="18481" x="8229600" y="5130800"/>
          <p14:tracePt t="18497" x="8204200" y="5060950"/>
          <p14:tracePt t="18514" x="8178800" y="5003800"/>
          <p14:tracePt t="18531" x="8159750" y="4959350"/>
          <p14:tracePt t="18547" x="8121650" y="4895850"/>
          <p14:tracePt t="18564" x="8064500" y="4832350"/>
          <p14:tracePt t="18581" x="8026400" y="4787900"/>
          <p14:tracePt t="18597" x="8001000" y="4768850"/>
          <p14:tracePt t="18614" x="7956550" y="4743450"/>
          <p14:tracePt t="18631" x="7924800" y="4730750"/>
          <p14:tracePt t="18647" x="7886700" y="4718050"/>
          <p14:tracePt t="18664" x="7823200" y="4699000"/>
          <p14:tracePt t="18681" x="7753350" y="4686300"/>
          <p14:tracePt t="18697" x="7645400" y="4679950"/>
          <p14:tracePt t="18714" x="7480300" y="4667250"/>
          <p14:tracePt t="18731" x="7353300" y="4629150"/>
          <p14:tracePt t="18747" x="7239000" y="4629150"/>
          <p14:tracePt t="18764" x="7131050" y="4616450"/>
          <p14:tracePt t="18781" x="7086600" y="4616450"/>
          <p14:tracePt t="18797" x="7042150" y="4616450"/>
          <p14:tracePt t="18814" x="6997700" y="4616450"/>
          <p14:tracePt t="18831" x="6953250" y="4616450"/>
          <p14:tracePt t="18847" x="6896100" y="4629150"/>
          <p14:tracePt t="18864" x="6864350" y="4635500"/>
          <p14:tracePt t="18881" x="6819900" y="4635500"/>
          <p14:tracePt t="18897" x="6769100" y="4648200"/>
          <p14:tracePt t="18914" x="6724650" y="4648200"/>
          <p14:tracePt t="18931" x="6692900" y="4654550"/>
          <p14:tracePt t="18947" x="6686550" y="4654550"/>
          <p14:tracePt t="18964" x="6680200" y="4654550"/>
          <p14:tracePt t="18981" x="6673850" y="4667250"/>
          <p14:tracePt t="18997" x="6673850" y="4679950"/>
          <p14:tracePt t="19014" x="6673850" y="4699000"/>
          <p14:tracePt t="19031" x="6673850" y="4718050"/>
          <p14:tracePt t="19048" x="6673850" y="4737100"/>
          <p14:tracePt t="19517" x="6673850" y="4743450"/>
          <p14:tracePt t="19709" x="6680200" y="4743450"/>
          <p14:tracePt t="19837" x="6686550" y="4743450"/>
          <p14:tracePt t="19861" x="6692900" y="4743450"/>
          <p14:tracePt t="19869" x="6705600" y="4756150"/>
          <p14:tracePt t="20253" x="6718300" y="4762500"/>
          <p14:tracePt t="20261" x="6724650" y="4768850"/>
          <p14:tracePt t="20277" x="6737350" y="4787900"/>
          <p14:tracePt t="20293" x="6743700" y="4794250"/>
          <p14:tracePt t="20309" x="6743700" y="4800600"/>
          <p14:tracePt t="20317" x="6743700" y="4813300"/>
          <p14:tracePt t="20331" x="6743700" y="4826000"/>
          <p14:tracePt t="20348" x="6743700" y="4845050"/>
          <p14:tracePt t="20365" x="6731000" y="4889500"/>
          <p14:tracePt t="20381" x="6616700" y="4933950"/>
          <p14:tracePt t="20398" x="6451600" y="4972050"/>
          <p14:tracePt t="20415" x="6311900" y="4984750"/>
          <p14:tracePt t="20431" x="6121400" y="4984750"/>
          <p14:tracePt t="20448" x="5924550" y="4978400"/>
          <p14:tracePt t="20465" x="5772150" y="4895850"/>
          <p14:tracePt t="20481" x="5664200" y="4838700"/>
          <p14:tracePt t="20498" x="5537200" y="4826000"/>
          <p14:tracePt t="20515" x="5410200" y="4762500"/>
          <p14:tracePt t="20531" x="5264150" y="4699000"/>
          <p14:tracePt t="20548" x="5130800" y="4648200"/>
          <p14:tracePt t="20565" x="4813300" y="4584700"/>
          <p14:tracePt t="20581" x="4546600" y="4508500"/>
          <p14:tracePt t="20598" x="4241800" y="4451350"/>
          <p14:tracePt t="20615" x="3994150" y="4368800"/>
          <p14:tracePt t="20631" x="3759200" y="4298950"/>
          <p14:tracePt t="20648" x="3606800" y="4210050"/>
          <p14:tracePt t="20665" x="3479800" y="4095750"/>
          <p14:tracePt t="20681" x="3365500" y="3968750"/>
          <p14:tracePt t="20698" x="3308350" y="3867150"/>
          <p14:tracePt t="20715" x="3282950" y="3810000"/>
          <p14:tracePt t="20731" x="3225800" y="3708400"/>
          <p14:tracePt t="20748" x="3168650" y="3606800"/>
          <p14:tracePt t="20765" x="3117850" y="3492500"/>
          <p14:tracePt t="20781" x="3086100" y="3435350"/>
          <p14:tracePt t="20798" x="3079750" y="3390900"/>
          <p14:tracePt t="20815" x="3067050" y="3314700"/>
          <p14:tracePt t="20831" x="3067050" y="3244850"/>
          <p14:tracePt t="20848" x="3067050" y="3168650"/>
          <p14:tracePt t="20865" x="3073400" y="3111500"/>
          <p14:tracePt t="20881" x="3098800" y="3054350"/>
          <p14:tracePt t="20898" x="3143250" y="2984500"/>
          <p14:tracePt t="20915" x="3168650" y="2933700"/>
          <p14:tracePt t="20931" x="3206750" y="2876550"/>
          <p14:tracePt t="20948" x="3225800" y="2851150"/>
          <p14:tracePt t="20965" x="3263900" y="2774950"/>
          <p14:tracePt t="20981" x="3289300" y="2717800"/>
          <p14:tracePt t="20998" x="3321050" y="2673350"/>
          <p14:tracePt t="21015" x="3359150" y="2635250"/>
          <p14:tracePt t="21031" x="3403600" y="2584450"/>
          <p14:tracePt t="21048" x="3454400" y="2571750"/>
          <p14:tracePt t="21065" x="3486150" y="2552700"/>
          <p14:tracePt t="21109" x="3492500" y="2552700"/>
          <p14:tracePt t="21117" x="3498850" y="2552700"/>
          <p14:tracePt t="21149" x="3511550" y="2552700"/>
          <p14:tracePt t="21189" x="3511550" y="2559050"/>
          <p14:tracePt t="21205" x="3505200" y="2565400"/>
          <p14:tracePt t="21229" x="3498850" y="2571750"/>
          <p14:tracePt t="21557" x="3505200" y="2597150"/>
          <p14:tracePt t="21565" x="3543300" y="2628900"/>
          <p14:tracePt t="21581" x="3663950" y="2692400"/>
          <p14:tracePt t="21598" x="3835400" y="2755900"/>
          <p14:tracePt t="21615" x="3879850" y="2768600"/>
          <p14:tracePt t="21632" x="3892550" y="2774950"/>
          <p14:tracePt t="21821" x="3886200" y="2774950"/>
          <p14:tracePt t="21829" x="3854450" y="2749550"/>
          <p14:tracePt t="21837" x="3822700" y="2705100"/>
          <p14:tracePt t="21848" x="3803650" y="2679700"/>
          <p14:tracePt t="21865" x="3765550" y="2616200"/>
          <p14:tracePt t="21882" x="3714750" y="2559050"/>
          <p14:tracePt t="21898" x="3663950" y="2527300"/>
          <p14:tracePt t="21915" x="3587750" y="2495550"/>
          <p14:tracePt t="21932" x="3517900" y="2476500"/>
          <p14:tracePt t="21948" x="3403600" y="2457450"/>
          <p14:tracePt t="21965" x="3238500" y="2432050"/>
          <p14:tracePt t="21982" x="3143250" y="2425700"/>
          <p14:tracePt t="21998" x="3048000" y="2400300"/>
          <p14:tracePt t="22015" x="2971800" y="2393950"/>
          <p14:tracePt t="22032" x="2914650" y="2374900"/>
          <p14:tracePt t="22048" x="2857500" y="2374900"/>
          <p14:tracePt t="22065" x="2813050" y="2343150"/>
          <p14:tracePt t="22082" x="2787650" y="2336800"/>
          <p14:tracePt t="22098" x="2736850" y="2324100"/>
          <p14:tracePt t="22115" x="2698750" y="2324100"/>
          <p14:tracePt t="22132" x="2660650" y="2324100"/>
          <p14:tracePt t="22148" x="2622550" y="2311400"/>
          <p14:tracePt t="22165" x="2597150" y="2305050"/>
          <p14:tracePt t="22197" x="2590800" y="2305050"/>
          <p14:tracePt t="22301" x="2590800" y="2292350"/>
          <p14:tracePt t="22317" x="2597150" y="2292350"/>
          <p14:tracePt t="22325" x="2616200" y="2292350"/>
          <p14:tracePt t="22333" x="2622550" y="2292350"/>
          <p14:tracePt t="22348" x="2635250" y="2292350"/>
          <p14:tracePt t="22365" x="2698750" y="2292350"/>
          <p14:tracePt t="22382" x="2743200" y="2292350"/>
          <p14:tracePt t="22398" x="2806700" y="2292350"/>
          <p14:tracePt t="22415" x="2863850" y="2286000"/>
          <p14:tracePt t="22432" x="2933700" y="2266950"/>
          <p14:tracePt t="22448" x="2990850" y="2266950"/>
          <p14:tracePt t="22465" x="3054350" y="2266950"/>
          <p14:tracePt t="22482" x="3149600" y="2266950"/>
          <p14:tracePt t="22498" x="3225800" y="2266950"/>
          <p14:tracePt t="22515" x="3282950" y="2266950"/>
          <p14:tracePt t="22532" x="3327400" y="2266950"/>
          <p14:tracePt t="22548" x="3371850" y="2266950"/>
          <p14:tracePt t="22565" x="3409950" y="2266950"/>
          <p14:tracePt t="22582" x="3422650" y="2266950"/>
          <p14:tracePt t="22598" x="3454400" y="2266950"/>
          <p14:tracePt t="22615" x="3460750" y="2266950"/>
          <p14:tracePt t="22632" x="3479800" y="2266950"/>
          <p14:tracePt t="22648" x="3486150" y="2266950"/>
          <p14:tracePt t="22665" x="3492500" y="2266950"/>
          <p14:tracePt t="22682" x="3511550" y="2266950"/>
          <p14:tracePt t="22698" x="3524250" y="2273300"/>
          <p14:tracePt t="22715" x="3530600" y="2279650"/>
          <p14:tracePt t="22732" x="3536950" y="2298700"/>
          <p14:tracePt t="22748" x="3536950" y="2305050"/>
          <p14:tracePt t="22765" x="3536950" y="2349500"/>
          <p14:tracePt t="22782" x="3536950" y="2387600"/>
          <p14:tracePt t="22798" x="3536950" y="2432050"/>
          <p14:tracePt t="22815" x="3536950" y="2482850"/>
          <p14:tracePt t="22832" x="3536950" y="2559050"/>
          <p14:tracePt t="22848" x="3524250" y="2616200"/>
          <p14:tracePt t="22865" x="3524250" y="2711450"/>
          <p14:tracePt t="22882" x="3556000" y="2806700"/>
          <p14:tracePt t="22898" x="3619500" y="2876550"/>
          <p14:tracePt t="22915" x="3683000" y="2882900"/>
          <p14:tracePt t="22932" x="3733800" y="2895600"/>
          <p14:tracePt t="22948" x="3765550" y="2889250"/>
          <p14:tracePt t="22965" x="3790950" y="2838450"/>
          <p14:tracePt t="22982" x="3810000" y="2781300"/>
          <p14:tracePt t="22998" x="3816350" y="2724150"/>
          <p14:tracePt t="23015" x="3816350" y="2647950"/>
          <p14:tracePt t="23032" x="3816350" y="2578100"/>
          <p14:tracePt t="23049" x="3810000" y="2533650"/>
          <p14:tracePt t="23065" x="3771900" y="2476500"/>
          <p14:tracePt t="23082" x="3721100" y="2432050"/>
          <p14:tracePt t="23098" x="3644900" y="2387600"/>
          <p14:tracePt t="23115" x="3549650" y="2355850"/>
          <p14:tracePt t="23132" x="3435350" y="2330450"/>
          <p14:tracePt t="23148" x="3289300" y="2292350"/>
          <p14:tracePt t="23150" x="3213100" y="2279650"/>
          <p14:tracePt t="23165" x="3086100" y="2266950"/>
          <p14:tracePt t="23182" x="2971800" y="2235200"/>
          <p14:tracePt t="23198" x="2901950" y="2216150"/>
          <p14:tracePt t="23215" x="2800350" y="2171700"/>
          <p14:tracePt t="23232" x="2743200" y="2152650"/>
          <p14:tracePt t="23248" x="2660650" y="2127250"/>
          <p14:tracePt t="23265" x="2597150" y="2127250"/>
          <p14:tracePt t="23282" x="2489200" y="2127250"/>
          <p14:tracePt t="23299" x="2381250" y="2127250"/>
          <p14:tracePt t="23315" x="2209800" y="2127250"/>
          <p14:tracePt t="23332" x="2012950" y="2133600"/>
          <p14:tracePt t="23348" x="1841500" y="2133600"/>
          <p14:tracePt t="23365" x="1587500" y="2089150"/>
          <p14:tracePt t="23382" x="1466850" y="2032000"/>
          <p14:tracePt t="23399" x="1384300" y="1987550"/>
          <p14:tracePt t="23415" x="1358900" y="1981200"/>
          <p14:tracePt t="23432" x="1333500" y="1968500"/>
          <p14:tracePt t="23449" x="1327150" y="1955800"/>
          <p14:tracePt t="23573" x="1352550" y="1955800"/>
          <p14:tracePt t="23581" x="1371600" y="1955800"/>
          <p14:tracePt t="23599" x="1447800" y="1955800"/>
          <p14:tracePt t="23615" x="1511300" y="1955800"/>
          <p14:tracePt t="23632" x="1593850" y="1955800"/>
          <p14:tracePt t="23649" x="1638300" y="1955800"/>
          <p14:tracePt t="23665" x="1663700" y="1962150"/>
          <p14:tracePt t="23682" x="1701800" y="1968500"/>
          <p14:tracePt t="23702" x="1708150" y="1974850"/>
          <p14:tracePt t="23718" x="1720850" y="1987550"/>
          <p14:tracePt t="23734" x="1727200" y="1987550"/>
          <p14:tracePt t="23749" x="1739900" y="1993900"/>
          <p14:tracePt t="23765" x="1746250" y="2000250"/>
          <p14:tracePt t="23782" x="1765300" y="2019300"/>
          <p14:tracePt t="23799" x="1822450" y="2025650"/>
          <p14:tracePt t="23815" x="1879600" y="2025650"/>
          <p14:tracePt t="23832" x="1949450" y="2025650"/>
          <p14:tracePt t="23849" x="1993900" y="2025650"/>
          <p14:tracePt t="23865" x="2006600" y="2025650"/>
          <p14:tracePt t="23882" x="2032000" y="2025650"/>
          <p14:tracePt t="23899" x="2044700" y="2025650"/>
          <p14:tracePt t="23926" x="2051050" y="2025650"/>
          <p14:tracePt t="24046" x="2057400" y="2032000"/>
          <p14:tracePt t="24054" x="2076450" y="2044700"/>
          <p14:tracePt t="24065" x="2082800" y="2051050"/>
          <p14:tracePt t="24082" x="2114550" y="2063750"/>
          <p14:tracePt t="24099" x="2216150" y="2095500"/>
          <p14:tracePt t="24115" x="2355850" y="2108200"/>
          <p14:tracePt t="24132" x="2546350" y="2108200"/>
          <p14:tracePt t="24149" x="2794000" y="2108200"/>
          <p14:tracePt t="24150" x="2914650" y="2108200"/>
          <p14:tracePt t="24165" x="3155950" y="2108200"/>
          <p14:tracePt t="24182" x="3416300" y="2108200"/>
          <p14:tracePt t="24199" x="3778250" y="2108200"/>
          <p14:tracePt t="24215" x="4171950" y="2108200"/>
          <p14:tracePt t="24232" x="4603750" y="2108200"/>
          <p14:tracePt t="24249" x="5010150" y="2108200"/>
          <p14:tracePt t="24265" x="5372100" y="2120900"/>
          <p14:tracePt t="24282" x="5632450" y="2152650"/>
          <p14:tracePt t="24299" x="5721350" y="2152650"/>
          <p14:tracePt t="24315" x="5765800" y="2152650"/>
          <p14:tracePt t="24332" x="5784850" y="2152650"/>
          <p14:tracePt t="24349" x="5797550" y="2152650"/>
          <p14:tracePt t="24454" x="5803900" y="2159000"/>
          <p14:tracePt t="24502" x="5803900" y="2165350"/>
          <p14:tracePt t="24542" x="5797550" y="2190750"/>
          <p14:tracePt t="24558" x="5791200" y="2209800"/>
          <p14:tracePt t="24566" x="5778500" y="2235200"/>
          <p14:tracePt t="24582" x="5753100" y="2286000"/>
          <p14:tracePt t="24599" x="5721350" y="2368550"/>
          <p14:tracePt t="24615" x="5695950" y="2482850"/>
          <p14:tracePt t="24632" x="5683250" y="2628900"/>
          <p14:tracePt t="24649" x="5657850" y="2755900"/>
          <p14:tracePt t="24665" x="5657850" y="2882900"/>
          <p14:tracePt t="24682" x="5657850" y="2990850"/>
          <p14:tracePt t="24699" x="5657850" y="3067050"/>
          <p14:tracePt t="24716" x="5670550" y="3124200"/>
          <p14:tracePt t="24732" x="5715000" y="3187700"/>
          <p14:tracePt t="24749" x="5721350" y="3200400"/>
          <p14:tracePt t="24766" x="5727700" y="3213100"/>
          <p14:tracePt t="24782" x="5734050" y="3213100"/>
          <p14:tracePt t="24846" x="5746750" y="3213100"/>
          <p14:tracePt t="24878" x="5753100" y="3213100"/>
          <p14:tracePt t="24894" x="5759450" y="3213100"/>
          <p14:tracePt t="24902" x="5778500" y="3219450"/>
          <p14:tracePt t="24910" x="5784850" y="3219450"/>
          <p14:tracePt t="24918" x="5791200" y="3219450"/>
          <p14:tracePt t="24932" x="5797550" y="3225800"/>
          <p14:tracePt t="24949" x="5822950" y="3225800"/>
          <p14:tracePt t="24966" x="5854700" y="3232150"/>
          <p14:tracePt t="24982" x="5873750" y="3244850"/>
          <p14:tracePt t="26094" x="5873750" y="3225800"/>
          <p14:tracePt t="26102" x="5873750" y="3213100"/>
          <p14:tracePt t="26116" x="5886450" y="3168650"/>
          <p14:tracePt t="26132" x="5969000" y="3079750"/>
          <p14:tracePt t="26149" x="6115050" y="2946400"/>
          <p14:tracePt t="26166" x="6388100" y="2711450"/>
          <p14:tracePt t="26182" x="6508750" y="2616200"/>
          <p14:tracePt t="26199" x="6559550" y="2565400"/>
          <p14:tracePt t="26216" x="6597650" y="2527300"/>
          <p14:tracePt t="26233" x="6610350" y="2514600"/>
          <p14:tracePt t="26249" x="6623050" y="2495550"/>
          <p14:tracePt t="26266" x="6635750" y="2489200"/>
          <p14:tracePt t="26283" x="6648450" y="2463800"/>
          <p14:tracePt t="26299" x="6661150" y="2451100"/>
          <p14:tracePt t="26316" x="6667500" y="2444750"/>
          <p14:tracePt t="26333" x="6673850" y="2425700"/>
          <p14:tracePt t="26349" x="6692900" y="2419350"/>
          <p14:tracePt t="26382" x="6699250" y="2419350"/>
          <p14:tracePt t="26390" x="6711950" y="2419350"/>
          <p14:tracePt t="26399" x="6718300" y="2419350"/>
          <p14:tracePt t="26416" x="6750050" y="2413000"/>
          <p14:tracePt t="26433" x="6807200" y="2413000"/>
          <p14:tracePt t="26449" x="6915150" y="2387600"/>
          <p14:tracePt t="26466" x="7048500" y="2362200"/>
          <p14:tracePt t="26483" x="7258050" y="2336800"/>
          <p14:tracePt t="26499" x="7454900" y="2311400"/>
          <p14:tracePt t="26516" x="7613650" y="2286000"/>
          <p14:tracePt t="26533" x="7683500" y="2279650"/>
          <p14:tracePt t="26549" x="7715250" y="2260600"/>
          <p14:tracePt t="26566" x="7727950" y="2247900"/>
          <p14:tracePt t="26583" x="7734300" y="2241550"/>
          <p14:tracePt t="26599" x="7740650" y="2241550"/>
          <p14:tracePt t="26616" x="7747000" y="2235200"/>
          <p14:tracePt t="26633" x="7747000" y="2228850"/>
          <p14:tracePt t="26649" x="7753350" y="2222500"/>
          <p14:tracePt t="26670" x="7753350" y="2216150"/>
          <p14:tracePt t="26694" x="7753350" y="2203450"/>
          <p14:tracePt t="26750" x="7747000" y="2203450"/>
          <p14:tracePt t="26766" x="7740650" y="2203450"/>
          <p14:tracePt t="26782" x="7721600" y="2203450"/>
          <p14:tracePt t="26790" x="7715250" y="2203450"/>
          <p14:tracePt t="26806" x="7708900" y="2203450"/>
          <p14:tracePt t="26816" x="7702550" y="2203450"/>
          <p14:tracePt t="26833" x="7677150" y="2197100"/>
          <p14:tracePt t="26849" x="7664450" y="2184400"/>
          <p14:tracePt t="26866" x="7651750" y="2178050"/>
          <p14:tracePt t="26883" x="7639050" y="2165350"/>
          <p14:tracePt t="26899" x="7632700" y="2159000"/>
          <p14:tracePt t="26916" x="7626350" y="2152650"/>
          <p14:tracePt t="26933" x="7626350" y="2146300"/>
          <p14:tracePt t="26949" x="7645400" y="2120900"/>
          <p14:tracePt t="26966" x="7715250" y="2089150"/>
          <p14:tracePt t="26983" x="7740650" y="2082800"/>
          <p14:tracePt t="26999" x="7785100" y="2076450"/>
          <p14:tracePt t="27016" x="7810500" y="2076450"/>
          <p14:tracePt t="27033" x="7823200" y="2057400"/>
          <p14:tracePt t="27775" x="7823200" y="2089150"/>
          <p14:tracePt t="27790" x="7804150" y="2114550"/>
          <p14:tracePt t="27800" x="7785100" y="2146300"/>
          <p14:tracePt t="27816" x="7708900" y="2209800"/>
          <p14:tracePt t="27833" x="7588250" y="2292350"/>
          <p14:tracePt t="27850" x="7473950" y="2393950"/>
          <p14:tracePt t="27866" x="7391400" y="2457450"/>
          <p14:tracePt t="27883" x="7308850" y="2489200"/>
          <p14:tracePt t="27900" x="7258050" y="2514600"/>
          <p14:tracePt t="27916" x="7226300" y="2533650"/>
          <p14:tracePt t="27933" x="7219950" y="2540000"/>
          <p14:tracePt t="27950" x="7200900" y="2540000"/>
          <p14:tracePt t="27966" x="7169150" y="2540000"/>
          <p14:tracePt t="27983" x="7137400" y="2540000"/>
          <p14:tracePt t="28000" x="7092950" y="2527300"/>
          <p14:tracePt t="28016" x="7029450" y="2489200"/>
          <p14:tracePt t="28033" x="6985000" y="2451100"/>
          <p14:tracePt t="28050" x="6921500" y="2387600"/>
          <p14:tracePt t="28066" x="6870700" y="2324100"/>
          <p14:tracePt t="28083" x="6851650" y="2254250"/>
          <p14:tracePt t="28100" x="6832600" y="2184400"/>
          <p14:tracePt t="28116" x="6832600" y="2082800"/>
          <p14:tracePt t="28133" x="6864350" y="2012950"/>
          <p14:tracePt t="28150" x="6991350" y="1879600"/>
          <p14:tracePt t="28167" x="7175500" y="1758950"/>
          <p14:tracePt t="28183" x="7264400" y="1689100"/>
          <p14:tracePt t="28200" x="7327900" y="1651000"/>
          <p14:tracePt t="28216" x="7346950" y="1625600"/>
          <p14:tracePt t="28233" x="7359650" y="1619250"/>
          <p14:tracePt t="28327" x="7353300" y="1619250"/>
          <p14:tracePt t="28335" x="7340600" y="1619250"/>
          <p14:tracePt t="28350" x="7321550" y="1619250"/>
          <p14:tracePt t="28366" x="7302500" y="1619250"/>
          <p14:tracePt t="28383" x="7283450" y="1619250"/>
          <p14:tracePt t="28400" x="7264400" y="1631950"/>
          <p14:tracePt t="28416" x="7258050" y="1631950"/>
          <p14:tracePt t="28433" x="7251700" y="1638300"/>
          <p14:tracePt t="28450" x="7245350" y="1638300"/>
          <p14:tracePt t="28466" x="7232650" y="1638300"/>
          <p14:tracePt t="28631" x="7226300" y="1638300"/>
          <p14:tracePt t="28639" x="7226300" y="1631950"/>
          <p14:tracePt t="28650" x="7239000" y="1619250"/>
          <p14:tracePt t="28671" x="7245350" y="1612900"/>
          <p14:tracePt t="28751" x="7226300" y="1612900"/>
          <p14:tracePt t="28759" x="7219950" y="1625600"/>
          <p14:tracePt t="28775" x="7213600" y="1638300"/>
          <p14:tracePt t="28791" x="7213600" y="1644650"/>
          <p14:tracePt t="28800" x="7213600" y="1657350"/>
          <p14:tracePt t="28816" x="7200900" y="1663700"/>
          <p14:tracePt t="28999" x="7213600" y="1663700"/>
          <p14:tracePt t="29007" x="7239000" y="1663700"/>
          <p14:tracePt t="29017" x="7289800" y="1663700"/>
          <p14:tracePt t="29033" x="7486650" y="1663700"/>
          <p14:tracePt t="29050" x="7848600" y="1663700"/>
          <p14:tracePt t="29067" x="8235950" y="1663700"/>
          <p14:tracePt t="29083" x="8426450" y="1663700"/>
          <p14:tracePt t="29100" x="8451850" y="1670050"/>
          <p14:tracePt t="29117" x="8458200" y="1676400"/>
          <p14:tracePt t="29133" x="8439150" y="1701800"/>
          <p14:tracePt t="29150" x="8420100" y="1714500"/>
          <p14:tracePt t="29167" x="8375650" y="1727200"/>
          <p14:tracePt t="29183" x="8362950" y="1746250"/>
          <p14:tracePt t="29207" x="8343900" y="1752600"/>
          <p14:tracePt t="29223" x="8337550" y="1752600"/>
          <p14:tracePt t="29233" x="8331200" y="1752600"/>
          <p14:tracePt t="29250" x="8305800" y="1752600"/>
          <p14:tracePt t="29267" x="8286750" y="1752600"/>
          <p14:tracePt t="29283" x="8267700" y="1752600"/>
          <p14:tracePt t="29300" x="8248650" y="1752600"/>
          <p14:tracePt t="29317" x="8242300" y="1752600"/>
          <p14:tracePt t="29333" x="8229600" y="1752600"/>
          <p14:tracePt t="29350" x="8210550" y="1752600"/>
          <p14:tracePt t="29367" x="8191500" y="1752600"/>
          <p14:tracePt t="29383" x="8185150" y="1752600"/>
          <p14:tracePt t="29471" x="8172450" y="1752600"/>
          <p14:tracePt t="29503" x="8172450" y="1746250"/>
          <p14:tracePt t="29799" x="8172450" y="1720850"/>
          <p14:tracePt t="29807" x="8172450" y="1701800"/>
          <p14:tracePt t="29817" x="8172450" y="1695450"/>
          <p14:tracePt t="29833" x="8172450" y="1663700"/>
          <p14:tracePt t="29850" x="8166100" y="1638300"/>
          <p14:tracePt t="29867" x="8166100" y="1612900"/>
          <p14:tracePt t="29883" x="8166100" y="1581150"/>
          <p14:tracePt t="29900" x="8166100" y="1562100"/>
          <p14:tracePt t="29917" x="8166100" y="1530350"/>
          <p14:tracePt t="29933" x="8166100" y="1492250"/>
          <p14:tracePt t="29950" x="8147050" y="1447800"/>
          <p14:tracePt t="29967" x="8115300" y="1397000"/>
          <p14:tracePt t="29983" x="8096250" y="1358900"/>
          <p14:tracePt t="30000" x="8070850" y="1346200"/>
          <p14:tracePt t="30017" x="8051800" y="1327150"/>
          <p14:tracePt t="30033" x="8026400" y="1320800"/>
          <p14:tracePt t="30050" x="8013700" y="1314450"/>
          <p14:tracePt t="30067" x="8007350" y="1314450"/>
          <p14:tracePt t="30083" x="7988300" y="1314450"/>
          <p14:tracePt t="30100" x="7981950" y="1314450"/>
          <p14:tracePt t="30117" x="7956550" y="1314450"/>
          <p14:tracePt t="30133" x="7937500" y="1314450"/>
          <p14:tracePt t="30150" x="7893050" y="1314450"/>
          <p14:tracePt t="30167" x="7867650" y="1314450"/>
          <p14:tracePt t="30183" x="7861300" y="1314450"/>
          <p14:tracePt t="30200" x="7854950" y="1314450"/>
          <p14:tracePt t="30367" x="7848600" y="1314450"/>
          <p14:tracePt t="30447" x="7829550" y="1314450"/>
          <p14:tracePt t="30471" x="7823200" y="1308100"/>
          <p14:tracePt t="30495" x="7823200" y="1301750"/>
          <p14:tracePt t="30543" x="7823200" y="1289050"/>
          <p14:tracePt t="30783" x="7816850" y="1282700"/>
          <p14:tracePt t="30807" x="7797800" y="1295400"/>
          <p14:tracePt t="30823" x="7797800" y="1308100"/>
          <p14:tracePt t="30831" x="7778750" y="1352550"/>
          <p14:tracePt t="30847" x="7778750" y="1377950"/>
          <p14:tracePt t="30863" x="7766050" y="1397000"/>
          <p14:tracePt t="31055" x="7766050" y="1384300"/>
          <p14:tracePt t="31063" x="7766050" y="1365250"/>
          <p14:tracePt t="31071" x="7766050" y="1358900"/>
          <p14:tracePt t="31087" x="7759700" y="1339850"/>
          <p14:tracePt t="31343" x="7753350" y="1333500"/>
          <p14:tracePt t="31359" x="7734300" y="1346200"/>
          <p14:tracePt t="31367" x="7727950" y="1352550"/>
          <p14:tracePt t="31384" x="7715250" y="1384300"/>
          <p14:tracePt t="31400" x="7683500" y="1422400"/>
          <p14:tracePt t="31417" x="7677150" y="1447800"/>
          <p14:tracePt t="31434" x="7658100" y="1479550"/>
          <p14:tracePt t="31450" x="7632700" y="1517650"/>
          <p14:tracePt t="31467" x="7594600" y="1574800"/>
          <p14:tracePt t="31484" x="7537450" y="1676400"/>
          <p14:tracePt t="31500" x="7416800" y="1847850"/>
          <p14:tracePt t="31517" x="7321550" y="2019300"/>
          <p14:tracePt t="31534" x="7245350" y="2178050"/>
          <p14:tracePt t="31550" x="7181850" y="2362200"/>
          <p14:tracePt t="31567" x="7080250" y="2552700"/>
          <p14:tracePt t="31584" x="7010400" y="2679700"/>
          <p14:tracePt t="31600" x="6940550" y="2800350"/>
          <p14:tracePt t="31617" x="6858000" y="2908300"/>
          <p14:tracePt t="31634" x="6800850" y="2946400"/>
          <p14:tracePt t="31650" x="6724650" y="2997200"/>
          <p14:tracePt t="31667" x="6642100" y="3035300"/>
          <p14:tracePt t="31684" x="6527800" y="3086100"/>
          <p14:tracePt t="31700" x="6388100" y="3143250"/>
          <p14:tracePt t="31717" x="6203950" y="3200400"/>
          <p14:tracePt t="31734" x="6026150" y="3251200"/>
          <p14:tracePt t="31751" x="5873750" y="3302000"/>
          <p14:tracePt t="31767" x="5727700" y="3308350"/>
          <p14:tracePt t="31784" x="5645150" y="3321050"/>
          <p14:tracePt t="31800" x="5581650" y="3321050"/>
          <p14:tracePt t="31817" x="5499100" y="3295650"/>
          <p14:tracePt t="31834" x="5429250" y="3289300"/>
          <p14:tracePt t="31851" x="5334000" y="3276600"/>
          <p14:tracePt t="31867" x="5213350" y="3276600"/>
          <p14:tracePt t="31884" x="5054600" y="3282950"/>
          <p14:tracePt t="31901" x="4768850" y="3371850"/>
          <p14:tracePt t="31917" x="4483100" y="3486150"/>
          <p14:tracePt t="31934" x="4241800" y="3606800"/>
          <p14:tracePt t="31951" x="4102100" y="3683000"/>
          <p14:tracePt t="31967" x="3994150" y="3771900"/>
          <p14:tracePt t="31984" x="3968750" y="3797300"/>
          <p14:tracePt t="32001" x="3924300" y="3841750"/>
          <p14:tracePt t="32017" x="3892550" y="3879850"/>
          <p14:tracePt t="32034" x="3848100" y="3930650"/>
          <p14:tracePt t="32051" x="3797300" y="3987800"/>
          <p14:tracePt t="32067" x="3746500" y="4064000"/>
          <p14:tracePt t="32084" x="3695700" y="4108450"/>
          <p14:tracePt t="32101" x="3632200" y="4184650"/>
          <p14:tracePt t="32117" x="3581400" y="4241800"/>
          <p14:tracePt t="32134" x="3524250" y="4292600"/>
          <p14:tracePt t="32151" x="3473450" y="4330700"/>
          <p14:tracePt t="32167" x="3371850" y="4425950"/>
          <p14:tracePt t="32184" x="3340100" y="4457700"/>
          <p14:tracePt t="32201" x="3289300" y="4483100"/>
          <p14:tracePt t="32217" x="3270250" y="4502150"/>
          <p14:tracePt t="32234" x="3270250" y="4521200"/>
          <p14:tracePt t="32296" x="3333750" y="4521200"/>
          <p14:tracePt t="32303" x="3429000" y="4470400"/>
          <p14:tracePt t="32317" x="3587750" y="4400550"/>
          <p14:tracePt t="32334" x="3892550" y="4286250"/>
          <p14:tracePt t="32351" x="4108450" y="4191000"/>
          <p14:tracePt t="32367" x="4425950" y="4025900"/>
          <p14:tracePt t="32384" x="4565650" y="3924300"/>
          <p14:tracePt t="32401" x="4692650" y="3822700"/>
          <p14:tracePt t="32417" x="4864100" y="3689350"/>
          <p14:tracePt t="32434" x="5022850" y="3556000"/>
          <p14:tracePt t="32451" x="5213350" y="3435350"/>
          <p14:tracePt t="32467" x="5391150" y="3314700"/>
          <p14:tracePt t="32484" x="5530850" y="3225800"/>
          <p14:tracePt t="32501" x="5575300" y="3194050"/>
          <p14:tracePt t="32517" x="5600700" y="3175000"/>
          <p14:tracePt t="32534" x="5619750" y="3168650"/>
          <p14:tracePt t="32616" x="5594350" y="3194050"/>
          <p14:tracePt t="32623" x="5562600" y="3225800"/>
          <p14:tracePt t="32634" x="5537200" y="3244850"/>
          <p14:tracePt t="32651" x="5448300" y="3308350"/>
          <p14:tracePt t="32667" x="5397500" y="3340100"/>
          <p14:tracePt t="32684" x="5372100" y="3352800"/>
          <p14:tracePt t="32701" x="5365750" y="3365500"/>
          <p14:tracePt t="32717" x="5359400" y="3378200"/>
          <p14:tracePt t="32734" x="5359400" y="3397250"/>
          <p14:tracePt t="32751" x="5359400" y="3403600"/>
          <p14:tracePt t="32768" x="5359400" y="3435350"/>
          <p14:tracePt t="32784" x="5359400" y="3441700"/>
          <p14:tracePt t="32808" x="5359400" y="3460750"/>
          <p14:tracePt t="32824" x="5372100" y="3460750"/>
          <p14:tracePt t="32834" x="5384800" y="3460750"/>
          <p14:tracePt t="32851" x="5441950" y="3460750"/>
          <p14:tracePt t="32867" x="5499100" y="3460750"/>
          <p14:tracePt t="32884" x="5543550" y="3429000"/>
          <p14:tracePt t="32901" x="5594350" y="3371850"/>
          <p14:tracePt t="32917" x="5619750" y="3333750"/>
          <p14:tracePt t="32934" x="5638800" y="3308350"/>
          <p14:tracePt t="32951" x="5645150" y="3276600"/>
          <p14:tracePt t="32968" x="5676900" y="3213100"/>
          <p14:tracePt t="32984" x="5695950" y="3155950"/>
          <p14:tracePt t="33001" x="5727700" y="3086100"/>
          <p14:tracePt t="33017" x="5734050" y="3041650"/>
          <p14:tracePt t="33034" x="5734050" y="3028950"/>
          <p14:tracePt t="33051" x="5734050" y="3003550"/>
          <p14:tracePt t="33067" x="5734050" y="2990850"/>
          <p14:tracePt t="33084" x="5734050" y="2965450"/>
          <p14:tracePt t="33101" x="5708650" y="2940050"/>
          <p14:tracePt t="33117" x="5638800" y="2901950"/>
          <p14:tracePt t="33134" x="5588000" y="2882900"/>
          <p14:tracePt t="33151" x="5530850" y="2844800"/>
          <p14:tracePt t="33168" x="5441950" y="2800350"/>
          <p14:tracePt t="33184" x="5359400" y="2787650"/>
          <p14:tracePt t="33201" x="5219700" y="2787650"/>
          <p14:tracePt t="33218" x="5080000" y="2787650"/>
          <p14:tracePt t="33234" x="4902200" y="2787650"/>
          <p14:tracePt t="33251" x="4775200" y="2781300"/>
          <p14:tracePt t="33267" x="4679950" y="2755900"/>
          <p14:tracePt t="33284" x="4584700" y="2743200"/>
          <p14:tracePt t="33301" x="4514850" y="2736850"/>
          <p14:tracePt t="33318" x="4464050" y="2736850"/>
          <p14:tracePt t="33334" x="4381500" y="2736850"/>
          <p14:tracePt t="33351" x="4311650" y="2743200"/>
          <p14:tracePt t="33368" x="4229100" y="2800350"/>
          <p14:tracePt t="33384" x="4178300" y="2844800"/>
          <p14:tracePt t="33401" x="4159250" y="2914650"/>
          <p14:tracePt t="33417" x="4140200" y="2997200"/>
          <p14:tracePt t="33434" x="4140200" y="3060700"/>
          <p14:tracePt t="33451" x="4140200" y="3143250"/>
          <p14:tracePt t="33468" x="4140200" y="3206750"/>
          <p14:tracePt t="33484" x="4140200" y="3276600"/>
          <p14:tracePt t="33501" x="4152900" y="3333750"/>
          <p14:tracePt t="33518" x="4178300" y="3365500"/>
          <p14:tracePt t="33534" x="4197350" y="3390900"/>
          <p14:tracePt t="33551" x="4241800" y="3441700"/>
          <p14:tracePt t="33568" x="4413250" y="3473450"/>
          <p14:tracePt t="33584" x="4654550" y="3486150"/>
          <p14:tracePt t="33601" x="4895850" y="3486150"/>
          <p14:tracePt t="33618" x="5073650" y="3486150"/>
          <p14:tracePt t="33634" x="5143500" y="3486150"/>
          <p14:tracePt t="33651" x="5156200" y="3486150"/>
          <p14:tracePt t="33668" x="5162550" y="3492500"/>
          <p14:tracePt t="33696" x="5162550" y="3505200"/>
          <p14:tracePt t="33704" x="5162550" y="3511550"/>
          <p14:tracePt t="33718" x="5162550" y="3549650"/>
          <p14:tracePt t="33734" x="5092700" y="3625850"/>
          <p14:tracePt t="33751" x="4921250" y="3746500"/>
          <p14:tracePt t="33768" x="4603750" y="3892550"/>
          <p14:tracePt t="33784" x="4381500" y="4006850"/>
          <p14:tracePt t="33801" x="4178300" y="4102100"/>
          <p14:tracePt t="33818" x="3975100" y="4191000"/>
          <p14:tracePt t="33834" x="3771900" y="4318000"/>
          <p14:tracePt t="33851" x="3594100" y="4438650"/>
          <p14:tracePt t="33868" x="3454400" y="4527550"/>
          <p14:tracePt t="33884" x="3282950" y="4660900"/>
          <p14:tracePt t="33901" x="3060700" y="4787900"/>
          <p14:tracePt t="33918" x="2819400" y="4914900"/>
          <p14:tracePt t="33934" x="2584450" y="4997450"/>
          <p14:tracePt t="33951" x="2470150" y="5029200"/>
          <p14:tracePt t="33968" x="2425700" y="5041900"/>
          <p14:tracePt t="33992" x="2419350" y="5041900"/>
          <p14:tracePt t="34001" x="2413000" y="5035550"/>
          <p14:tracePt t="34024" x="2400300" y="5029200"/>
          <p14:tracePt t="34056" x="2400300" y="5022850"/>
          <p14:tracePt t="34064" x="2400300" y="5010150"/>
          <p14:tracePt t="34072" x="2400300" y="4997450"/>
          <p14:tracePt t="34084" x="2400300" y="4984750"/>
          <p14:tracePt t="34101" x="2425700" y="4946650"/>
          <p14:tracePt t="34118" x="2432050" y="4940300"/>
          <p14:tracePt t="34134" x="2438400" y="4908550"/>
          <p14:tracePt t="34152" x="2444750" y="4902200"/>
          <p14:tracePt t="34232" x="2451100" y="4902200"/>
          <p14:tracePt t="34248" x="2463800" y="4902200"/>
          <p14:tracePt t="34256" x="2470150" y="4902200"/>
          <p14:tracePt t="34268" x="2495550" y="4902200"/>
          <p14:tracePt t="34284" x="2527300" y="4914900"/>
          <p14:tracePt t="34301" x="2571750" y="4914900"/>
          <p14:tracePt t="34318" x="2603500" y="4914900"/>
          <p14:tracePt t="34334" x="2628900" y="4914900"/>
          <p14:tracePt t="34351" x="2654300" y="4914900"/>
          <p14:tracePt t="34368" x="2692400" y="4908550"/>
          <p14:tracePt t="34384" x="2711450" y="4908550"/>
          <p14:tracePt t="34401" x="2743200" y="4908550"/>
          <p14:tracePt t="34418" x="2787650" y="4902200"/>
          <p14:tracePt t="34434" x="2832100" y="4902200"/>
          <p14:tracePt t="34451" x="2876550" y="4902200"/>
          <p14:tracePt t="34468" x="2882900" y="4902200"/>
          <p14:tracePt t="34484" x="2889250" y="4902200"/>
          <p14:tracePt t="34501" x="2901950" y="4902200"/>
          <p14:tracePt t="34528" x="2908300" y="4902200"/>
          <p14:tracePt t="34576" x="2921000" y="4902200"/>
          <p14:tracePt t="34592" x="2927350" y="4902200"/>
          <p14:tracePt t="34601" x="2940050" y="4902200"/>
          <p14:tracePt t="34618" x="2959100" y="4902200"/>
          <p14:tracePt t="34635" x="2978150" y="4902200"/>
          <p14:tracePt t="34651" x="3003550" y="4902200"/>
          <p14:tracePt t="34668" x="3035300" y="4883150"/>
          <p14:tracePt t="34685" x="3048000" y="4876800"/>
          <p14:tracePt t="34701" x="3054350" y="4870450"/>
          <p14:tracePt t="34728" x="3054350" y="4864100"/>
          <p14:tracePt t="34752" x="3054350" y="4845050"/>
          <p14:tracePt t="34808" x="3054350" y="4838700"/>
          <p14:tracePt t="34816" x="3067050" y="4826000"/>
          <p14:tracePt t="34832" x="3079750" y="4794250"/>
          <p14:tracePt t="34848" x="3079750" y="4787900"/>
          <p14:tracePt t="34856" x="3086100" y="4762500"/>
          <p14:tracePt t="34872" x="3086100" y="4743450"/>
          <p14:tracePt t="34885" x="3098800" y="4724400"/>
          <p14:tracePt t="34901" x="3098800" y="4705350"/>
          <p14:tracePt t="34918" x="3098800" y="4673600"/>
          <p14:tracePt t="34935" x="3098800" y="4648200"/>
          <p14:tracePt t="34951" x="3098800" y="4622800"/>
          <p14:tracePt t="34968" x="3098800" y="4584700"/>
          <p14:tracePt t="34985" x="3098800" y="4552950"/>
          <p14:tracePt t="35001" x="3098800" y="4495800"/>
          <p14:tracePt t="35018" x="3092450" y="4438650"/>
          <p14:tracePt t="35034" x="3092450" y="4362450"/>
          <p14:tracePt t="35051" x="3067050" y="4318000"/>
          <p14:tracePt t="35068" x="3048000" y="4260850"/>
          <p14:tracePt t="35085" x="3028950" y="4241800"/>
          <p14:tracePt t="35101" x="3016250" y="4222750"/>
          <p14:tracePt t="35118" x="3003550" y="4216400"/>
          <p14:tracePt t="35135" x="2997200" y="4210050"/>
          <p14:tracePt t="35160" x="2990850" y="4210050"/>
          <p14:tracePt t="35168" x="2984500" y="4210050"/>
          <p14:tracePt t="35185" x="2940050" y="4210050"/>
          <p14:tracePt t="35201" x="2901950" y="4210050"/>
          <p14:tracePt t="35218" x="2844800" y="4210050"/>
          <p14:tracePt t="35235" x="2806700" y="4210050"/>
          <p14:tracePt t="35251" x="2768600" y="4210050"/>
          <p14:tracePt t="35268" x="2743200" y="4229100"/>
          <p14:tracePt t="35285" x="2717800" y="4248150"/>
          <p14:tracePt t="35301" x="2679700" y="4292600"/>
          <p14:tracePt t="35318" x="2628900" y="4362450"/>
          <p14:tracePt t="35335" x="2609850" y="4419600"/>
          <p14:tracePt t="35351" x="2584450" y="4476750"/>
          <p14:tracePt t="35368" x="2565400" y="4565650"/>
          <p14:tracePt t="35385" x="2565400" y="4597400"/>
          <p14:tracePt t="35401" x="2565400" y="4629150"/>
          <p14:tracePt t="35418" x="2546350" y="4654550"/>
          <p14:tracePt t="35435" x="2546350" y="4705350"/>
          <p14:tracePt t="35451" x="2546350" y="4737100"/>
          <p14:tracePt t="35468" x="2546350" y="4806950"/>
          <p14:tracePt t="35485" x="2571750" y="4845050"/>
          <p14:tracePt t="35501" x="2609850" y="4870450"/>
          <p14:tracePt t="35518" x="2641600" y="4889500"/>
          <p14:tracePt t="35535" x="2679700" y="4914900"/>
          <p14:tracePt t="35551" x="2724150" y="4927600"/>
          <p14:tracePt t="35568" x="2806700" y="4927600"/>
          <p14:tracePt t="35585" x="2882900" y="4927600"/>
          <p14:tracePt t="35601" x="3022600" y="4927600"/>
          <p14:tracePt t="35618" x="3168650" y="4927600"/>
          <p14:tracePt t="35635" x="3340100" y="4927600"/>
          <p14:tracePt t="35651" x="3467100" y="4927600"/>
          <p14:tracePt t="35668" x="3524250" y="4902200"/>
          <p14:tracePt t="35685" x="3562350" y="4895850"/>
          <p14:tracePt t="35701" x="3568700" y="4889500"/>
          <p14:tracePt t="35718" x="3575050" y="4883150"/>
          <p14:tracePt t="35735" x="3575050" y="4864100"/>
          <p14:tracePt t="35751" x="3575050" y="4832350"/>
          <p14:tracePt t="35768" x="3575050" y="4800600"/>
          <p14:tracePt t="35785" x="3575050" y="4756150"/>
          <p14:tracePt t="35801" x="3575050" y="4705350"/>
          <p14:tracePt t="35818" x="3530600" y="4629150"/>
          <p14:tracePt t="35835" x="3486150" y="4546600"/>
          <p14:tracePt t="35851" x="3429000" y="4483100"/>
          <p14:tracePt t="35868" x="3378200" y="4438650"/>
          <p14:tracePt t="35885" x="3340100" y="4400550"/>
          <p14:tracePt t="35901" x="3302000" y="4368800"/>
          <p14:tracePt t="35918" x="3282950" y="4349750"/>
          <p14:tracePt t="35935" x="3263900" y="4337050"/>
          <p14:tracePt t="35951" x="3219450" y="4330700"/>
          <p14:tracePt t="35968" x="3130550" y="4305300"/>
          <p14:tracePt t="35985" x="3073400" y="4305300"/>
          <p14:tracePt t="36002" x="3009900" y="4298950"/>
          <p14:tracePt t="36018" x="2927350" y="4298950"/>
          <p14:tracePt t="36035" x="2794000" y="4298950"/>
          <p14:tracePt t="36051" x="2711450" y="4298950"/>
          <p14:tracePt t="36068" x="2679700" y="4298950"/>
          <p14:tracePt t="36085" x="2660650" y="4318000"/>
          <p14:tracePt t="36102" x="2647950" y="4337050"/>
          <p14:tracePt t="36118" x="2622550" y="4375150"/>
          <p14:tracePt t="36135" x="2603500" y="4445000"/>
          <p14:tracePt t="36151" x="2584450" y="4476750"/>
          <p14:tracePt t="36168" x="2552700" y="4552950"/>
          <p14:tracePt t="36185" x="2533650" y="4584700"/>
          <p14:tracePt t="36202" x="2533650" y="4597400"/>
          <p14:tracePt t="36218" x="2527300" y="4610100"/>
          <p14:tracePt t="36235" x="2527300" y="4622800"/>
          <p14:tracePt t="36252" x="2527300" y="4635500"/>
          <p14:tracePt t="36268" x="2527300" y="4654550"/>
          <p14:tracePt t="36285" x="2527300" y="4673600"/>
          <p14:tracePt t="36302" x="2527300" y="4692650"/>
          <p14:tracePt t="36318" x="2527300" y="4711700"/>
          <p14:tracePt t="36335" x="2527300" y="4724400"/>
          <p14:tracePt t="36352" x="2533650" y="4730750"/>
          <p14:tracePt t="36368" x="2540000" y="4730750"/>
          <p14:tracePt t="36385" x="2584450" y="4730750"/>
          <p14:tracePt t="36402" x="2660650" y="4743450"/>
          <p14:tracePt t="36418" x="2794000" y="4762500"/>
          <p14:tracePt t="36435" x="2959100" y="4800600"/>
          <p14:tracePt t="36452" x="3117850" y="4826000"/>
          <p14:tracePt t="36468" x="3295650" y="4870450"/>
          <p14:tracePt t="36485" x="3429000" y="4895850"/>
          <p14:tracePt t="36502" x="3492500" y="4895850"/>
          <p14:tracePt t="36518" x="3517900" y="4895850"/>
          <p14:tracePt t="36535" x="3549650" y="4895850"/>
          <p14:tracePt t="36552" x="3594100" y="4895850"/>
          <p14:tracePt t="36568" x="3683000" y="4857750"/>
          <p14:tracePt t="36585" x="3708400" y="4832350"/>
          <p14:tracePt t="36602" x="3733800" y="4806950"/>
          <p14:tracePt t="36618" x="3746500" y="4781550"/>
          <p14:tracePt t="36635" x="3765550" y="4749800"/>
          <p14:tracePt t="36652" x="3771900" y="4730750"/>
          <p14:tracePt t="36668" x="3771900" y="4686300"/>
          <p14:tracePt t="36685" x="3771900" y="4641850"/>
          <p14:tracePt t="36702" x="3771900" y="4603750"/>
          <p14:tracePt t="36718" x="3765550" y="4572000"/>
          <p14:tracePt t="36735" x="3746500" y="4552950"/>
          <p14:tracePt t="36752" x="3740150" y="4546600"/>
          <p14:tracePt t="36769" x="3702050" y="4514850"/>
          <p14:tracePt t="36785" x="3676650" y="4508500"/>
          <p14:tracePt t="36802" x="3606800" y="4476750"/>
          <p14:tracePt t="36818" x="3524250" y="4457700"/>
          <p14:tracePt t="36835" x="3378200" y="4419600"/>
          <p14:tracePt t="36852" x="3219450" y="4406900"/>
          <p14:tracePt t="36868" x="3067050" y="4356100"/>
          <p14:tracePt t="36885" x="2921000" y="4330700"/>
          <p14:tracePt t="36902" x="2813050" y="4305300"/>
          <p14:tracePt t="36918" x="2730500" y="4286250"/>
          <p14:tracePt t="36935" x="2705100" y="4279900"/>
          <p14:tracePt t="36952" x="2673350" y="4273550"/>
          <p14:tracePt t="36968" x="2647950" y="4267200"/>
          <p14:tracePt t="36985" x="2622550" y="4254500"/>
          <p14:tracePt t="37002" x="2571750" y="4254500"/>
          <p14:tracePt t="37018" x="2540000" y="4260850"/>
          <p14:tracePt t="37035" x="2495550" y="4267200"/>
          <p14:tracePt t="37052" x="2451100" y="4286250"/>
          <p14:tracePt t="37068" x="2444750" y="4311650"/>
          <p14:tracePt t="37085" x="2413000" y="4356100"/>
          <p14:tracePt t="37102" x="2406650" y="4413250"/>
          <p14:tracePt t="37118" x="2393950" y="4489450"/>
          <p14:tracePt t="37135" x="2393950" y="4546600"/>
          <p14:tracePt t="37152" x="2393950" y="4616450"/>
          <p14:tracePt t="37168" x="2393950" y="4673600"/>
          <p14:tracePt t="37185" x="2393950" y="4705350"/>
          <p14:tracePt t="37202" x="2393950" y="4724400"/>
          <p14:tracePt t="37218" x="2406650" y="4768850"/>
          <p14:tracePt t="37235" x="2425700" y="4794250"/>
          <p14:tracePt t="37252" x="2451100" y="4819650"/>
          <p14:tracePt t="37268" x="2476500" y="4845050"/>
          <p14:tracePt t="37285" x="2527300" y="4864100"/>
          <p14:tracePt t="37302" x="2590800" y="4889500"/>
          <p14:tracePt t="37318" x="2654300" y="4902200"/>
          <p14:tracePt t="37335" x="2749550" y="4914900"/>
          <p14:tracePt t="37352" x="2825750" y="4921250"/>
          <p14:tracePt t="37353" x="2857500" y="4921250"/>
          <p14:tracePt t="37369" x="2940050" y="4946650"/>
          <p14:tracePt t="37385" x="2997200" y="4953000"/>
          <p14:tracePt t="37402" x="3073400" y="4953000"/>
          <p14:tracePt t="37418" x="3143250" y="4953000"/>
          <p14:tracePt t="37435" x="3219450" y="4953000"/>
          <p14:tracePt t="37452" x="3263900" y="4953000"/>
          <p14:tracePt t="37468" x="3289300" y="4933950"/>
          <p14:tracePt t="37485" x="3340100" y="4908550"/>
          <p14:tracePt t="37502" x="3359150" y="4895850"/>
          <p14:tracePt t="37518" x="3371850" y="4857750"/>
          <p14:tracePt t="37535" x="3384550" y="4838700"/>
          <p14:tracePt t="37552" x="3384550" y="4819650"/>
          <p14:tracePt t="37569" x="3384550" y="4768850"/>
          <p14:tracePt t="37585" x="3384550" y="4711700"/>
          <p14:tracePt t="37602" x="3378200" y="4667250"/>
          <p14:tracePt t="37618" x="3340100" y="4610100"/>
          <p14:tracePt t="37635" x="3314700" y="4572000"/>
          <p14:tracePt t="37652" x="3289300" y="4546600"/>
          <p14:tracePt t="37669" x="3257550" y="4521200"/>
          <p14:tracePt t="37685" x="3219450" y="4502150"/>
          <p14:tracePt t="37702" x="3175000" y="4489450"/>
          <p14:tracePt t="37719" x="3117850" y="4457700"/>
          <p14:tracePt t="37735" x="3067050" y="4438650"/>
          <p14:tracePt t="37752" x="3028950" y="4419600"/>
          <p14:tracePt t="37809" x="3022600" y="4413250"/>
          <p14:tracePt t="38497" x="3028950" y="4413250"/>
          <p14:tracePt t="38545" x="3035300" y="4413250"/>
          <p14:tracePt t="38569" x="3041650" y="4413250"/>
          <p14:tracePt t="38585" x="3060700" y="4413250"/>
          <p14:tracePt t="38625" x="3067050" y="4413250"/>
          <p14:tracePt t="38633" x="3073400" y="4413250"/>
          <p14:tracePt t="38641" x="3079750" y="4413250"/>
          <p14:tracePt t="38652" x="3105150" y="4413250"/>
          <p14:tracePt t="38669" x="3244850" y="4413250"/>
          <p14:tracePt t="38685" x="3536950" y="4413250"/>
          <p14:tracePt t="38702" x="3962400" y="4413250"/>
          <p14:tracePt t="38719" x="4495800" y="4413250"/>
          <p14:tracePt t="38735" x="5143500" y="4387850"/>
          <p14:tracePt t="38752" x="5873750" y="4330700"/>
          <p14:tracePt t="38769" x="6667500" y="4330700"/>
          <p14:tracePt t="38785" x="6927850" y="4330700"/>
          <p14:tracePt t="38802" x="7042150" y="4330700"/>
          <p14:tracePt t="38819" x="7112000" y="4330700"/>
          <p14:tracePt t="38835" x="7162800" y="4330700"/>
          <p14:tracePt t="38852" x="7232650" y="4330700"/>
          <p14:tracePt t="38869" x="7308850" y="4330700"/>
          <p14:tracePt t="38885" x="7435850" y="4356100"/>
          <p14:tracePt t="38902" x="7531100" y="4356100"/>
          <p14:tracePt t="38919" x="7600950" y="4400550"/>
          <p14:tracePt t="38935" x="7658100" y="4419600"/>
          <p14:tracePt t="38952" x="7727950" y="4457700"/>
          <p14:tracePt t="38969" x="7772400" y="4502150"/>
          <p14:tracePt t="38986" x="7810500" y="4552950"/>
          <p14:tracePt t="39002" x="7842250" y="4610100"/>
          <p14:tracePt t="39019" x="7842250" y="4654550"/>
          <p14:tracePt t="39035" x="7842250" y="4673600"/>
          <p14:tracePt t="39052" x="7842250" y="4711700"/>
          <p14:tracePt t="39069" x="7842250" y="4743450"/>
          <p14:tracePt t="39086" x="7842250" y="4787900"/>
          <p14:tracePt t="39102" x="7804150" y="4845050"/>
          <p14:tracePt t="39119" x="7772400" y="4876800"/>
          <p14:tracePt t="39136" x="7740650" y="4902200"/>
          <p14:tracePt t="39152" x="7715250" y="4914900"/>
          <p14:tracePt t="39169" x="7702550" y="4927600"/>
          <p14:tracePt t="39185" x="7683500" y="4933950"/>
          <p14:tracePt t="39202" x="7677150" y="4940300"/>
          <p14:tracePt t="39265" x="7664450" y="4959350"/>
          <p14:tracePt t="39297" x="7664450" y="4965700"/>
          <p14:tracePt t="39409" x="7651750" y="4984750"/>
          <p14:tracePt t="39417" x="7645400" y="4991100"/>
          <p14:tracePt t="39425" x="7645400" y="4997450"/>
          <p14:tracePt t="39435" x="7639050" y="5003800"/>
          <p14:tracePt t="39452" x="7594600" y="5060950"/>
          <p14:tracePt t="39469" x="7556500" y="5086350"/>
          <p14:tracePt t="39486" x="7524750" y="5111750"/>
          <p14:tracePt t="39553" x="7518400" y="5111750"/>
          <p14:tracePt t="39601" x="7499350" y="5111750"/>
          <p14:tracePt t="39617" x="7493000" y="5099050"/>
          <p14:tracePt t="39697" x="7493000" y="5092700"/>
          <p14:tracePt t="39729" x="7493000" y="5086350"/>
          <p14:tracePt t="40498" x="7493000" y="5080000"/>
          <p14:tracePt t="43954" x="7493000" y="5067300"/>
          <p14:tracePt t="43962" x="7493000" y="5054600"/>
          <p14:tracePt t="43970" x="7499350" y="5048250"/>
          <p14:tracePt t="43994" x="7499350" y="5041900"/>
          <p14:tracePt t="44018" x="7499350" y="5029200"/>
          <p14:tracePt t="44034" x="7505700" y="5016500"/>
          <p14:tracePt t="44090" x="7505700" y="5010150"/>
          <p14:tracePt t="44106" x="7505700" y="5003800"/>
          <p14:tracePt t="44130" x="7505700" y="4991100"/>
          <p14:tracePt t="44146" x="7518400" y="4978400"/>
          <p14:tracePt t="44154" x="7524750" y="4972050"/>
          <p14:tracePt t="44698" x="7518400" y="4997450"/>
          <p14:tracePt t="44706" x="7518400" y="5029200"/>
          <p14:tracePt t="44720" x="7518400" y="5054600"/>
          <p14:tracePt t="44737" x="7518400" y="5099050"/>
          <p14:tracePt t="44754" x="7518400" y="5105400"/>
          <p14:tracePt t="44770" x="7518400" y="5124450"/>
          <p14:tracePt t="44947" x="7518400" y="5111750"/>
          <p14:tracePt t="44954" x="7518400" y="5099050"/>
          <p14:tracePt t="44970" x="7518400" y="5073650"/>
          <p14:tracePt t="44987" x="7518400" y="5067300"/>
          <p14:tracePt t="45004" x="7518400" y="5060950"/>
          <p14:tracePt t="45074" x="7512050" y="5035550"/>
          <p14:tracePt t="45234" x="7505700" y="5035550"/>
          <p14:tracePt t="45266" x="7505700" y="5041900"/>
          <p14:tracePt t="45291" x="7499350" y="5048250"/>
          <p14:tracePt t="45371" x="7493000" y="5048250"/>
          <p14:tracePt t="45379" x="7480300" y="5048250"/>
          <p14:tracePt t="45394" x="7473950" y="5048250"/>
          <p14:tracePt t="45404" x="7467600" y="5048250"/>
          <p14:tracePt t="45420" x="7454900" y="5041900"/>
          <p14:tracePt t="45437" x="7448550" y="5035550"/>
          <p14:tracePt t="45515" x="7435850" y="5029200"/>
          <p14:tracePt t="45554" x="7435850" y="5022850"/>
          <p14:tracePt t="45683" x="7429500" y="5010150"/>
          <p14:tracePt t="45699" x="7423150" y="5010150"/>
          <p14:tracePt t="45707" x="7416800" y="5010150"/>
          <p14:tracePt t="45720" x="7410450" y="5016500"/>
          <p14:tracePt t="45737" x="7391400" y="5029200"/>
          <p14:tracePt t="45754" x="7372350" y="5054600"/>
          <p14:tracePt t="45770" x="7315200" y="5080000"/>
          <p14:tracePt t="45787" x="7270750" y="5086350"/>
          <p14:tracePt t="45804" x="7226300" y="5099050"/>
          <p14:tracePt t="45820" x="7194550" y="5099050"/>
          <p14:tracePt t="45837" x="7156450" y="5099050"/>
          <p14:tracePt t="45854" x="7143750" y="5099050"/>
          <p14:tracePt t="45870" x="7118350" y="5099050"/>
          <p14:tracePt t="45887" x="7112000" y="5099050"/>
          <p14:tracePt t="45904" x="7092950" y="5086350"/>
          <p14:tracePt t="45920" x="7080250" y="5073650"/>
          <p14:tracePt t="45937" x="7073900" y="5067300"/>
          <p14:tracePt t="45954" x="7054850" y="5060950"/>
          <p14:tracePt t="45971" x="7023100" y="5041900"/>
          <p14:tracePt t="45987" x="7010400" y="5035550"/>
          <p14:tracePt t="46004" x="6985000" y="5035550"/>
          <p14:tracePt t="46020" x="6959600" y="5029200"/>
          <p14:tracePt t="46037" x="6946900" y="5022850"/>
          <p14:tracePt t="46054" x="6915150" y="5003800"/>
          <p14:tracePt t="46070" x="6883400" y="4997450"/>
          <p14:tracePt t="46087" x="6845300" y="4978400"/>
          <p14:tracePt t="46104" x="6813550" y="4959350"/>
          <p14:tracePt t="46120" x="6794500" y="4953000"/>
          <p14:tracePt t="46137" x="6788150" y="4946650"/>
          <p14:tracePt t="46154" x="6781800" y="4940300"/>
          <p14:tracePt t="46211" x="6769100" y="4940300"/>
          <p14:tracePt t="46243" x="6756400" y="4940300"/>
          <p14:tracePt t="46251" x="6743700" y="4940300"/>
          <p14:tracePt t="46259" x="6692900" y="4940300"/>
          <p14:tracePt t="46270" x="6635750" y="4940300"/>
          <p14:tracePt t="46287" x="6477000" y="4940300"/>
          <p14:tracePt t="46304" x="6286500" y="4946650"/>
          <p14:tracePt t="46321" x="6108700" y="4972050"/>
          <p14:tracePt t="46337" x="5943600" y="4997450"/>
          <p14:tracePt t="46354" x="5765800" y="5010150"/>
          <p14:tracePt t="46371" x="5435600" y="5010150"/>
          <p14:tracePt t="46387" x="5130800" y="5010150"/>
          <p14:tracePt t="46404" x="4705350" y="5010150"/>
          <p14:tracePt t="46421" x="4203700" y="5010150"/>
          <p14:tracePt t="46437" x="3676650" y="4965700"/>
          <p14:tracePt t="46454" x="3136900" y="4876800"/>
          <p14:tracePt t="46471" x="2736850" y="4832350"/>
          <p14:tracePt t="46487" x="2387600" y="4787900"/>
          <p14:tracePt t="46504" x="2095500" y="4787900"/>
          <p14:tracePt t="46521" x="1866900" y="4787900"/>
          <p14:tracePt t="46537" x="1727200" y="4787900"/>
          <p14:tracePt t="46554" x="1612900" y="4800600"/>
          <p14:tracePt t="46571" x="1517650" y="4832350"/>
          <p14:tracePt t="46587" x="1485900" y="4838700"/>
          <p14:tracePt t="46604" x="1466850" y="4845050"/>
          <p14:tracePt t="46621" x="1454150" y="4845050"/>
          <p14:tracePt t="46637" x="1435100" y="4845050"/>
          <p14:tracePt t="46654" x="1428750" y="4845050"/>
          <p14:tracePt t="46675" x="1416050" y="4845050"/>
          <p14:tracePt t="46691" x="1409700" y="4845050"/>
          <p14:tracePt t="46707" x="1403350" y="4845050"/>
          <p14:tracePt t="46721" x="1390650" y="4845050"/>
          <p14:tracePt t="46737" x="1390650" y="4826000"/>
          <p14:tracePt t="46754" x="1390650" y="4813300"/>
          <p14:tracePt t="46771" x="1390650" y="4800600"/>
          <p14:tracePt t="46787" x="1390650" y="4794250"/>
          <p14:tracePt t="46804" x="1403350" y="4756150"/>
          <p14:tracePt t="46821" x="1473200" y="4743450"/>
          <p14:tracePt t="46837" x="1670050" y="4743450"/>
          <p14:tracePt t="46854" x="2012950" y="4743450"/>
          <p14:tracePt t="46871" x="2362200" y="4768850"/>
          <p14:tracePt t="46887" x="2660650" y="4794250"/>
          <p14:tracePt t="46904" x="2787650" y="4806950"/>
          <p14:tracePt t="46921" x="2832100" y="4838700"/>
          <p14:tracePt t="46939" x="2851150" y="4838700"/>
          <p14:tracePt t="46955" x="2857500" y="4838700"/>
          <p14:tracePt t="47035" x="2863850" y="4838700"/>
          <p14:tracePt t="47043" x="2870200" y="4838700"/>
          <p14:tracePt t="47054" x="2889250" y="4838700"/>
          <p14:tracePt t="47071" x="2946400" y="4813300"/>
          <p14:tracePt t="47087" x="3016250" y="4768850"/>
          <p14:tracePt t="47104" x="3086100" y="4749800"/>
          <p14:tracePt t="47121" x="3143250" y="4724400"/>
          <p14:tracePt t="47137" x="3168650" y="4718050"/>
          <p14:tracePt t="47154" x="3175000" y="4718050"/>
          <p14:tracePt t="47267" x="3181350" y="4718050"/>
          <p14:tracePt t="47299" x="3187700" y="4718050"/>
          <p14:tracePt t="47315" x="3187700" y="4724400"/>
          <p14:tracePt t="47347" x="3187700" y="4730750"/>
          <p14:tracePt t="47363" x="3187700" y="4737100"/>
          <p14:tracePt t="47379" x="3181350" y="4743450"/>
          <p14:tracePt t="47611" x="3175000" y="4743450"/>
          <p14:tracePt t="47651" x="3155950" y="4743450"/>
          <p14:tracePt t="47819" x="3149600" y="4743450"/>
          <p14:tracePt t="47827" x="3143250" y="4743450"/>
          <p14:tracePt t="47837" x="3130550" y="4756150"/>
          <p14:tracePt t="47854" x="3098800" y="4781550"/>
          <p14:tracePt t="47871" x="3073400" y="4826000"/>
          <p14:tracePt t="47888" x="3060700" y="4838700"/>
          <p14:tracePt t="47904" x="3060700" y="4845050"/>
          <p14:tracePt t="48035" x="3060700" y="4838700"/>
          <p14:tracePt t="48043" x="3060700" y="4819650"/>
          <p14:tracePt t="48054" x="3067050" y="4813300"/>
          <p14:tracePt t="48071" x="3067050" y="4794250"/>
          <p14:tracePt t="48088" x="3079750" y="4775200"/>
          <p14:tracePt t="48104" x="3086100" y="4756150"/>
          <p14:tracePt t="48121" x="3086100" y="4743450"/>
          <p14:tracePt t="48138" x="3086100" y="4737100"/>
          <p14:tracePt t="48154" x="3092450" y="4730750"/>
          <p14:tracePt t="48171" x="3098800" y="4718050"/>
          <p14:tracePt t="48188" x="3117850" y="4705350"/>
          <p14:tracePt t="48204" x="3124200" y="4692650"/>
          <p14:tracePt t="48221" x="3136900" y="4673600"/>
          <p14:tracePt t="48238" x="3136900" y="4667250"/>
          <p14:tracePt t="48254" x="3149600" y="4660900"/>
          <p14:tracePt t="48271" x="3155950" y="4654550"/>
          <p14:tracePt t="48379" x="3143250" y="4679950"/>
          <p14:tracePt t="48387" x="3143250" y="4699000"/>
          <p14:tracePt t="48404" x="3130550" y="4743450"/>
          <p14:tracePt t="48421" x="3124200" y="4787900"/>
          <p14:tracePt t="48438" x="3117850" y="4819650"/>
          <p14:tracePt t="48454" x="3117850" y="4838700"/>
          <p14:tracePt t="48471" x="3117850" y="4864100"/>
          <p14:tracePt t="48488" x="3117850" y="4870450"/>
          <p14:tracePt t="48739" x="3117850" y="4857750"/>
          <p14:tracePt t="48755" x="3117850" y="4851400"/>
          <p14:tracePt t="48763" x="3117850" y="4845050"/>
          <p14:tracePt t="48779" x="3117850" y="4838700"/>
          <p14:tracePt t="49644" x="3117850" y="4832350"/>
          <p14:tracePt t="49651" x="3130550" y="4832350"/>
          <p14:tracePt t="49659" x="3168650" y="4832350"/>
          <p14:tracePt t="49671" x="3187700" y="4838700"/>
          <p14:tracePt t="49688" x="3232150" y="4851400"/>
          <p14:tracePt t="49705" x="3289300" y="4851400"/>
          <p14:tracePt t="49721" x="3397250" y="4851400"/>
          <p14:tracePt t="49738" x="3568700" y="4851400"/>
          <p14:tracePt t="49755" x="3848100" y="4813300"/>
          <p14:tracePt t="49772" x="4318000" y="4756150"/>
          <p14:tracePt t="49788" x="4572000" y="4686300"/>
          <p14:tracePt t="49805" x="4730750" y="4660900"/>
          <p14:tracePt t="49821" x="4838700" y="4622800"/>
          <p14:tracePt t="49838" x="4883150" y="4610100"/>
          <p14:tracePt t="49855" x="4921250" y="4591050"/>
          <p14:tracePt t="49871" x="4953000" y="4572000"/>
          <p14:tracePt t="49888" x="5003800" y="4552950"/>
          <p14:tracePt t="49905" x="5060950" y="4533900"/>
          <p14:tracePt t="49921" x="5156200" y="4514850"/>
          <p14:tracePt t="49938" x="5251450" y="4476750"/>
          <p14:tracePt t="49955" x="5378450" y="4464050"/>
          <p14:tracePt t="49971" x="5778500" y="4413250"/>
          <p14:tracePt t="49988" x="6076950" y="4394200"/>
          <p14:tracePt t="50005" x="6419850" y="4394200"/>
          <p14:tracePt t="50021" x="6731000" y="4394200"/>
          <p14:tracePt t="50038" x="6991350" y="4394200"/>
          <p14:tracePt t="50055" x="7200900" y="4394200"/>
          <p14:tracePt t="50071" x="7308850" y="4394200"/>
          <p14:tracePt t="50088" x="7385050" y="4406900"/>
          <p14:tracePt t="50105" x="7442200" y="4425950"/>
          <p14:tracePt t="50121" x="7493000" y="4457700"/>
          <p14:tracePt t="50138" x="7518400" y="4470400"/>
          <p14:tracePt t="50155" x="7531100" y="4495800"/>
          <p14:tracePt t="50171" x="7543800" y="4533900"/>
          <p14:tracePt t="50188" x="7556500" y="4559300"/>
          <p14:tracePt t="50205" x="7556500" y="4578350"/>
          <p14:tracePt t="50221" x="7556500" y="4597400"/>
          <p14:tracePt t="50238" x="7556500" y="4622800"/>
          <p14:tracePt t="50255" x="7543800" y="4648200"/>
          <p14:tracePt t="50271" x="7524750" y="4654550"/>
          <p14:tracePt t="50288" x="7486650" y="4660900"/>
          <p14:tracePt t="50305" x="7416800" y="4673600"/>
          <p14:tracePt t="50321" x="7308850" y="4673600"/>
          <p14:tracePt t="50338" x="7118350" y="4673600"/>
          <p14:tracePt t="50355" x="6889750" y="4673600"/>
          <p14:tracePt t="50372" x="6680200" y="4673600"/>
          <p14:tracePt t="50388" x="6534150" y="4667250"/>
          <p14:tracePt t="50405" x="6388100" y="4641850"/>
          <p14:tracePt t="50421" x="6197600" y="4616450"/>
          <p14:tracePt t="50438" x="5981700" y="4572000"/>
          <p14:tracePt t="50455" x="5753100" y="4533900"/>
          <p14:tracePt t="50471" x="5511800" y="4419600"/>
          <p14:tracePt t="50488" x="5353050" y="4286250"/>
          <p14:tracePt t="50505" x="5226050" y="4171950"/>
          <p14:tracePt t="50522" x="5124450" y="4032250"/>
          <p14:tracePt t="50538" x="5099050" y="3886200"/>
          <p14:tracePt t="50555" x="5073650" y="3784600"/>
          <p14:tracePt t="50571" x="5099050" y="3689350"/>
          <p14:tracePt t="50588" x="5124450" y="3638550"/>
          <p14:tracePt t="50605" x="5130800" y="3619500"/>
          <p14:tracePt t="50628" x="5130800" y="3606800"/>
          <p14:tracePt t="50644" x="5137150" y="3600450"/>
          <p14:tracePt t="50655" x="5149850" y="3600450"/>
          <p14:tracePt t="50671" x="5156200" y="3600450"/>
          <p14:tracePt t="50688" x="5162550" y="3600450"/>
          <p14:tracePt t="50705" x="5168900" y="3600450"/>
          <p14:tracePt t="50721" x="5194300" y="3619500"/>
          <p14:tracePt t="50738" x="5207000" y="3663950"/>
          <p14:tracePt t="50755" x="5213350" y="3702050"/>
          <p14:tracePt t="50772" x="5226050" y="3733800"/>
          <p14:tracePt t="50788" x="5238750" y="3752850"/>
          <p14:tracePt t="50805" x="5251450" y="3759200"/>
          <p14:tracePt t="50822" x="5251450" y="3778250"/>
          <p14:tracePt t="50838" x="5251450" y="3784600"/>
          <p14:tracePt t="50855" x="5251450" y="3790950"/>
          <p14:tracePt t="50872" x="5257800" y="3797300"/>
          <p14:tracePt t="50888" x="5257800" y="3822700"/>
          <p14:tracePt t="50905" x="5257800" y="3835400"/>
          <p14:tracePt t="50922" x="5264150" y="3905250"/>
          <p14:tracePt t="50938" x="5283200" y="3949700"/>
          <p14:tracePt t="50955" x="5295900" y="4013200"/>
          <p14:tracePt t="50972" x="5314950" y="4102100"/>
          <p14:tracePt t="50988" x="5346700" y="4171950"/>
          <p14:tracePt t="51005" x="5353050" y="4203700"/>
          <p14:tracePt t="51022" x="5365750" y="4248150"/>
          <p14:tracePt t="51038" x="5372100" y="4286250"/>
          <p14:tracePt t="51055" x="5378450" y="4292600"/>
          <p14:tracePt t="51072" x="5384800" y="4311650"/>
          <p14:tracePt t="51088" x="5397500" y="4330700"/>
          <p14:tracePt t="51105" x="5416550" y="4387850"/>
          <p14:tracePt t="51122" x="5429250" y="4419600"/>
          <p14:tracePt t="51138" x="5435600" y="4451350"/>
          <p14:tracePt t="51155" x="5448300" y="4470400"/>
          <p14:tracePt t="51172" x="5473700" y="4514850"/>
          <p14:tracePt t="51188" x="5480050" y="4540250"/>
          <p14:tracePt t="51205" x="5480050" y="4546600"/>
          <p14:tracePt t="51222" x="5486400" y="4552950"/>
          <p14:tracePt t="51444" x="5492750" y="4559300"/>
          <p14:tracePt t="51460" x="5499100" y="4565650"/>
          <p14:tracePt t="51476" x="5511800" y="4572000"/>
          <p14:tracePt t="52628" x="5511800" y="4540250"/>
          <p14:tracePt t="52636" x="5511800" y="4489450"/>
          <p14:tracePt t="52644" x="5505450" y="4413250"/>
          <p14:tracePt t="52655" x="5492750" y="4356100"/>
          <p14:tracePt t="52672" x="5480050" y="4165600"/>
          <p14:tracePt t="52689" x="5480050" y="4006850"/>
          <p14:tracePt t="52705" x="5480050" y="3898900"/>
          <p14:tracePt t="52722" x="5480050" y="3816350"/>
          <p14:tracePt t="52739" x="5480050" y="3740150"/>
          <p14:tracePt t="52755" x="5480050" y="3683000"/>
          <p14:tracePt t="52772" x="5480050" y="3600450"/>
          <p14:tracePt t="52789" x="5480050" y="3549650"/>
          <p14:tracePt t="52805" x="5480050" y="3511550"/>
          <p14:tracePt t="52822" x="5480050" y="3479800"/>
          <p14:tracePt t="52839" x="5480050" y="3467100"/>
          <p14:tracePt t="52855" x="5480050" y="3454400"/>
          <p14:tracePt t="52872" x="5480050" y="3441700"/>
          <p14:tracePt t="52889" x="5480050" y="3429000"/>
          <p14:tracePt t="52905" x="5480050" y="3403600"/>
          <p14:tracePt t="52922" x="5480050" y="3390900"/>
          <p14:tracePt t="52939" x="5492750" y="3371850"/>
          <p14:tracePt t="52955" x="5492750" y="3346450"/>
          <p14:tracePt t="52972" x="5492750" y="3327400"/>
          <p14:tracePt t="52989" x="5499100" y="3314700"/>
          <p14:tracePt t="53005" x="5499100" y="3308350"/>
          <p14:tracePt t="53380" x="5499100" y="3302000"/>
          <p14:tracePt t="53389" x="5524500" y="3276600"/>
          <p14:tracePt t="53406" x="5670550" y="3238500"/>
          <p14:tracePt t="53422" x="5797550" y="3213100"/>
          <p14:tracePt t="53439" x="5880100" y="3206750"/>
          <p14:tracePt t="53456" x="5924550" y="3194050"/>
          <p14:tracePt t="53472" x="5937250" y="3194050"/>
          <p14:tracePt t="53572" x="5943600" y="3187700"/>
          <p14:tracePt t="53604" x="5943600" y="3181350"/>
          <p14:tracePt t="53612" x="5943600" y="3175000"/>
          <p14:tracePt t="53622" x="5943600" y="3162300"/>
          <p14:tracePt t="53639" x="5930900" y="3149600"/>
          <p14:tracePt t="53656" x="5924550" y="3143250"/>
          <p14:tracePt t="53692" x="5911850" y="3136900"/>
          <p14:tracePt t="53708" x="5905500" y="3136900"/>
          <p14:tracePt t="53724" x="5886450" y="3162300"/>
          <p14:tracePt t="53732" x="5880100" y="3187700"/>
          <p14:tracePt t="53740" x="5861050" y="3244850"/>
          <p14:tracePt t="53756" x="5822950" y="3302000"/>
          <p14:tracePt t="53772" x="5753100" y="3467100"/>
          <p14:tracePt t="53789" x="5702300" y="3568700"/>
          <p14:tracePt t="53806" x="5695950" y="3676650"/>
          <p14:tracePt t="53822" x="5695950" y="3765550"/>
          <p14:tracePt t="53839" x="5695950" y="3835400"/>
          <p14:tracePt t="53856" x="5695950" y="3860800"/>
          <p14:tracePt t="53884" x="5702300" y="3867150"/>
          <p14:tracePt t="53892" x="5734050" y="3867150"/>
          <p14:tracePt t="53906" x="5759450" y="3867150"/>
          <p14:tracePt t="53922" x="5829300" y="3822700"/>
          <p14:tracePt t="53939" x="5918200" y="3759200"/>
          <p14:tracePt t="53956" x="5956300" y="3733800"/>
          <p14:tracePt t="53972" x="5956300" y="3708400"/>
          <p14:tracePt t="53989" x="5956300" y="3676650"/>
          <p14:tracePt t="54006" x="5956300" y="3644900"/>
          <p14:tracePt t="54022" x="5956300" y="3600450"/>
          <p14:tracePt t="54039" x="5962650" y="3568700"/>
          <p14:tracePt t="54056" x="5969000" y="3524250"/>
          <p14:tracePt t="54072" x="5981700" y="3511550"/>
          <p14:tracePt t="54089" x="5981700" y="3498850"/>
          <p14:tracePt t="54165" x="5981700" y="3486150"/>
          <p14:tracePt t="54173" x="5981700" y="3479800"/>
          <p14:tracePt t="54189" x="5988050" y="3454400"/>
          <p14:tracePt t="54206" x="6000750" y="3429000"/>
          <p14:tracePt t="54222" x="6019800" y="3397250"/>
          <p14:tracePt t="54239" x="6057900" y="3359150"/>
          <p14:tracePt t="54256" x="6115050" y="3302000"/>
          <p14:tracePt t="54272" x="6254750" y="3213100"/>
          <p14:tracePt t="54289" x="6477000" y="3105150"/>
          <p14:tracePt t="54306" x="6775450" y="3028950"/>
          <p14:tracePt t="54322" x="7023100" y="3003550"/>
          <p14:tracePt t="54339" x="7099300" y="2997200"/>
          <p14:tracePt t="54356" x="7105650" y="2997200"/>
          <p14:tracePt t="54397" x="7105650" y="2990850"/>
          <p14:tracePt t="54405" x="7105650" y="2984500"/>
          <p14:tracePt t="54413" x="7099300" y="2984500"/>
          <p14:tracePt t="54422" x="7092950" y="2984500"/>
          <p14:tracePt t="54439" x="7061200" y="2971800"/>
          <p14:tracePt t="54456" x="7048500" y="2971800"/>
          <p14:tracePt t="54485" x="7042150" y="2965450"/>
          <p14:tracePt t="54501" x="7029450" y="2965450"/>
          <p14:tracePt t="54509" x="7010400" y="2959100"/>
          <p14:tracePt t="54725" x="7010400" y="2952750"/>
          <p14:tracePt t="54749" x="7010400" y="2940050"/>
          <p14:tracePt t="54909" x="7004050" y="2933700"/>
          <p14:tracePt t="54917" x="6978650" y="2933700"/>
          <p14:tracePt t="54925" x="6946900" y="2946400"/>
          <p14:tracePt t="54939" x="6927850" y="2959100"/>
          <p14:tracePt t="54956" x="6870700" y="2997200"/>
          <p14:tracePt t="54973" x="6788150" y="3041650"/>
          <p14:tracePt t="54989" x="6775450" y="3041650"/>
          <p14:tracePt t="55029" x="6769100" y="3041650"/>
          <p14:tracePt t="55037" x="6756400" y="3041650"/>
          <p14:tracePt t="55045" x="6750050" y="3041650"/>
          <p14:tracePt t="55056" x="6737350" y="3041650"/>
          <p14:tracePt t="55073" x="6705600" y="3022600"/>
          <p14:tracePt t="55089" x="6692900" y="2990850"/>
          <p14:tracePt t="55106" x="6680200" y="2946400"/>
          <p14:tracePt t="55123" x="6661150" y="2921000"/>
          <p14:tracePt t="55139" x="6661150" y="2895600"/>
          <p14:tracePt t="55156" x="6654800" y="2882900"/>
          <p14:tracePt t="55173" x="6654800" y="2876550"/>
          <p14:tracePt t="55445" x="6648450" y="2863850"/>
          <p14:tracePt t="55453" x="6623050" y="2863850"/>
          <p14:tracePt t="55461" x="6604000" y="2863850"/>
          <p14:tracePt t="55473" x="6578600" y="2870200"/>
          <p14:tracePt t="55489" x="6527800" y="2889250"/>
          <p14:tracePt t="55506" x="6470650" y="2914650"/>
          <p14:tracePt t="55523" x="6445250" y="2927350"/>
          <p14:tracePt t="55539" x="6426200" y="2933700"/>
          <p14:tracePt t="55556" x="6419850" y="2940050"/>
          <p14:tracePt t="55573" x="6407150" y="2940050"/>
          <p14:tracePt t="56717" x="6394450" y="2959100"/>
          <p14:tracePt t="56725" x="6394450" y="2978150"/>
          <p14:tracePt t="56740" x="6394450" y="3028950"/>
          <p14:tracePt t="56756" x="6400800" y="3092450"/>
          <p14:tracePt t="56773" x="6426200" y="3251200"/>
          <p14:tracePt t="56790" x="6470650" y="3384550"/>
          <p14:tracePt t="56806" x="6508750" y="3498850"/>
          <p14:tracePt t="56823" x="6527800" y="3632200"/>
          <p14:tracePt t="56840" x="6578600" y="3746500"/>
          <p14:tracePt t="56856" x="6597650" y="3841750"/>
          <p14:tracePt t="56873" x="6642100" y="3924300"/>
          <p14:tracePt t="56890" x="6667500" y="3975100"/>
          <p14:tracePt t="56906" x="6699250" y="4025900"/>
          <p14:tracePt t="56923" x="6724650" y="4057650"/>
          <p14:tracePt t="56940" x="6731000" y="4064000"/>
          <p14:tracePt t="56956" x="6737350" y="4089400"/>
          <p14:tracePt t="56973" x="6737350" y="4095750"/>
          <p14:tracePt t="57173" x="6750050" y="4114800"/>
          <p14:tracePt t="57181" x="6756400" y="4140200"/>
          <p14:tracePt t="57190" x="6756400" y="4184650"/>
          <p14:tracePt t="57206" x="6813550" y="4267200"/>
          <p14:tracePt t="57223" x="6870700" y="4387850"/>
          <p14:tracePt t="57240" x="6915150" y="4489450"/>
          <p14:tracePt t="57256" x="6985000" y="4597400"/>
          <p14:tracePt t="57273" x="7048500" y="4679950"/>
          <p14:tracePt t="57290" x="7099300" y="4743450"/>
          <p14:tracePt t="57307" x="7143750" y="4800600"/>
          <p14:tracePt t="57323" x="7169150" y="4826000"/>
          <p14:tracePt t="57340" x="7181850" y="4845050"/>
          <p14:tracePt t="57589" x="7181850" y="4851400"/>
          <p14:tracePt t="57605" x="7181850" y="4870450"/>
          <p14:tracePt t="57830" x="7181850" y="4876800"/>
          <p14:tracePt t="57853" x="7181850" y="4883150"/>
          <p14:tracePt t="57862" x="7181850" y="4889500"/>
          <p14:tracePt t="57869" x="7181850" y="4895850"/>
          <p14:tracePt t="57877" x="7181850" y="4902200"/>
          <p14:tracePt t="57893" x="7175500" y="4914900"/>
          <p14:tracePt t="57907" x="7169150" y="4921250"/>
          <p14:tracePt t="57923" x="7150100" y="4921250"/>
          <p14:tracePt t="57940" x="7137400" y="4921250"/>
          <p14:tracePt t="57957" x="7099300" y="4921250"/>
          <p14:tracePt t="57973" x="6972300" y="4883150"/>
          <p14:tracePt t="57990" x="6832600" y="4806950"/>
          <p14:tracePt t="58007" x="6711950" y="4724400"/>
          <p14:tracePt t="58023" x="6572250" y="4616450"/>
          <p14:tracePt t="58040" x="6477000" y="4552950"/>
          <p14:tracePt t="58057" x="6400800" y="4476750"/>
          <p14:tracePt t="58073" x="6362700" y="4425950"/>
          <p14:tracePt t="58090" x="6330950" y="4356100"/>
          <p14:tracePt t="58107" x="6305550" y="4311650"/>
          <p14:tracePt t="58123" x="6286500" y="4286250"/>
          <p14:tracePt t="58140" x="6254750" y="4229100"/>
          <p14:tracePt t="58157" x="6235700" y="4184650"/>
          <p14:tracePt t="58173" x="6197600" y="4114800"/>
          <p14:tracePt t="58190" x="6159500" y="4064000"/>
          <p14:tracePt t="58207" x="6146800" y="4044950"/>
          <p14:tracePt t="58223" x="6108700" y="3968750"/>
          <p14:tracePt t="58240" x="6089650" y="3911600"/>
          <p14:tracePt t="58257" x="6057900" y="3854450"/>
          <p14:tracePt t="58273" x="6032500" y="3797300"/>
          <p14:tracePt t="58290" x="6000750" y="3752850"/>
          <p14:tracePt t="58307" x="5981700" y="3714750"/>
          <p14:tracePt t="58323" x="5949950" y="3683000"/>
          <p14:tracePt t="58340" x="5918200" y="3663950"/>
          <p14:tracePt t="58357" x="5873750" y="3651250"/>
          <p14:tracePt t="58374" x="5797550" y="3632200"/>
          <p14:tracePt t="58390" x="5740400" y="3625850"/>
          <p14:tracePt t="58407" x="5695950" y="3606800"/>
          <p14:tracePt t="58423" x="5632450" y="3556000"/>
          <p14:tracePt t="58440" x="5581650" y="3486150"/>
          <p14:tracePt t="58457" x="5575300" y="3429000"/>
          <p14:tracePt t="58473" x="5556250" y="3359150"/>
          <p14:tracePt t="58490" x="5543550" y="3302000"/>
          <p14:tracePt t="58507" x="5537200" y="3282950"/>
          <p14:tracePt t="58523" x="5486400" y="3238500"/>
          <p14:tracePt t="58540" x="5467350" y="3225800"/>
          <p14:tracePt t="58557" x="5448300" y="3225800"/>
          <p14:tracePt t="58573" x="5422900" y="3219450"/>
          <p14:tracePt t="58590" x="5403850" y="3206750"/>
          <p14:tracePt t="58614" x="5397500" y="3194050"/>
          <p14:tracePt t="58630" x="5391150" y="3194050"/>
          <p14:tracePt t="58646" x="5384800" y="3194050"/>
          <p14:tracePt t="58657" x="5378450" y="3194050"/>
          <p14:tracePt t="58673" x="5353050" y="3194050"/>
          <p14:tracePt t="58690" x="5340350" y="3194050"/>
          <p14:tracePt t="58707" x="5308600" y="3194050"/>
          <p14:tracePt t="58723" x="5289550" y="3194050"/>
          <p14:tracePt t="58740" x="5257800" y="3206750"/>
          <p14:tracePt t="58757" x="5226050" y="3219450"/>
          <p14:tracePt t="58757" x="5200650" y="3232150"/>
          <p14:tracePt t="58774" x="5175250" y="3257550"/>
          <p14:tracePt t="58790" x="5149850" y="3263900"/>
          <p14:tracePt t="58807" x="5137150" y="3263900"/>
          <p14:tracePt t="58910" x="5130800" y="3263900"/>
          <p14:tracePt t="58918" x="5118100" y="3238500"/>
          <p14:tracePt t="58926" x="5118100" y="3213100"/>
          <p14:tracePt t="58940" x="5118100" y="3155950"/>
          <p14:tracePt t="58957" x="5124450" y="3048000"/>
          <p14:tracePt t="58974" x="5168900" y="2927350"/>
          <p14:tracePt t="58990" x="5175250" y="2889250"/>
          <p14:tracePt t="59007" x="5194300" y="2844800"/>
          <p14:tracePt t="59070" x="5200650" y="2838450"/>
          <p14:tracePt t="59094" x="5207000" y="2844800"/>
          <p14:tracePt t="59102" x="5219700" y="2863850"/>
          <p14:tracePt t="59110" x="5219700" y="2882900"/>
          <p14:tracePt t="59123" x="5219700" y="2895600"/>
          <p14:tracePt t="59140" x="5245100" y="2971800"/>
          <p14:tracePt t="59157" x="5264150" y="3028950"/>
          <p14:tracePt t="59174" x="5302250" y="3092450"/>
          <p14:tracePt t="59190" x="5314950" y="3111500"/>
          <p14:tracePt t="59207" x="5314950" y="3149600"/>
          <p14:tracePt t="59223" x="5334000" y="3162300"/>
          <p14:tracePt t="59240" x="5346700" y="3187700"/>
          <p14:tracePt t="59257" x="5365750" y="3225800"/>
          <p14:tracePt t="59274" x="5391150" y="3251200"/>
          <p14:tracePt t="59290" x="5435600" y="3295650"/>
          <p14:tracePt t="59307" x="5486400" y="3346450"/>
          <p14:tracePt t="59324" x="5524500" y="3403600"/>
          <p14:tracePt t="59340" x="5543550" y="3441700"/>
          <p14:tracePt t="59357" x="5581650" y="3486150"/>
          <p14:tracePt t="59374" x="5607050" y="3536950"/>
          <p14:tracePt t="59390" x="5619750" y="3562350"/>
          <p14:tracePt t="59407" x="5619750" y="3568700"/>
          <p14:tracePt t="59423" x="5632450" y="3575050"/>
          <p14:tracePt t="59534" x="5632450" y="3556000"/>
          <p14:tracePt t="59542" x="5632450" y="3505200"/>
          <p14:tracePt t="59557" x="5651500" y="3429000"/>
          <p14:tracePt t="59574" x="5664200" y="3314700"/>
          <p14:tracePt t="59590" x="5664200" y="3289300"/>
          <p14:tracePt t="59607" x="5664200" y="3251200"/>
          <p14:tracePt t="59624" x="5664200" y="3244850"/>
          <p14:tracePt t="59710" x="5664200" y="3263900"/>
          <p14:tracePt t="59718" x="5664200" y="3270250"/>
          <p14:tracePt t="59726" x="5651500" y="3314700"/>
          <p14:tracePt t="59740" x="5651500" y="3333750"/>
          <p14:tracePt t="59757" x="5651500" y="3390900"/>
          <p14:tracePt t="59774" x="5651500" y="3441700"/>
          <p14:tracePt t="59790" x="5651500" y="3467100"/>
          <p14:tracePt t="59807" x="5664200" y="3479800"/>
          <p14:tracePt t="59854" x="5676900" y="3486150"/>
          <p14:tracePt t="59870" x="5683250" y="3486150"/>
          <p14:tracePt t="59878" x="5695950" y="3486150"/>
          <p14:tracePt t="59886" x="5708650" y="3486150"/>
          <p14:tracePt t="59894" x="5734050" y="3486150"/>
          <p14:tracePt t="59907" x="5746750" y="3492500"/>
          <p14:tracePt t="59924" x="5765800" y="3492500"/>
          <p14:tracePt t="59940" x="5784850" y="3511550"/>
          <p14:tracePt t="59974" x="5791200" y="3511550"/>
          <p14:tracePt t="59990" x="5803900" y="3511550"/>
          <p14:tracePt t="59998" x="5810250" y="3511550"/>
          <p14:tracePt t="60007" x="5822950" y="3511550"/>
          <p14:tracePt t="60024" x="5842000" y="3511550"/>
          <p14:tracePt t="60040" x="5867400" y="3517900"/>
          <p14:tracePt t="60057" x="5886450" y="3517900"/>
          <p14:tracePt t="60074" x="5899150" y="3524250"/>
          <p14:tracePt t="60094" x="5905500" y="3530600"/>
          <p14:tracePt t="60118" x="5905500" y="3543300"/>
          <p14:tracePt t="60134" x="5905500" y="3549650"/>
          <p14:tracePt t="60150" x="5905500" y="3556000"/>
          <p14:tracePt t="60166" x="5905500" y="3562350"/>
          <p14:tracePt t="60198" x="5905500" y="3575050"/>
          <p14:tracePt t="60334" x="5911850" y="3587750"/>
          <p14:tracePt t="60342" x="5918200" y="3587750"/>
          <p14:tracePt t="60350" x="5930900" y="3581400"/>
          <p14:tracePt t="60366" x="5943600" y="3575050"/>
          <p14:tracePt t="60390" x="5962650" y="3575050"/>
          <p14:tracePt t="60398" x="5969000" y="3575050"/>
          <p14:tracePt t="60414" x="5975350" y="3575050"/>
          <p14:tracePt t="60424" x="5981700" y="3575050"/>
          <p14:tracePt t="60440" x="6019800" y="3581400"/>
          <p14:tracePt t="60734" x="6019800" y="3587750"/>
          <p14:tracePt t="60742" x="6019800" y="3594100"/>
          <p14:tracePt t="60757" x="6013450" y="3619500"/>
          <p14:tracePt t="60774" x="6013450" y="3657600"/>
          <p14:tracePt t="60790" x="6013450" y="3676650"/>
          <p14:tracePt t="60807" x="6013450" y="3695700"/>
          <p14:tracePt t="60824" x="6013450" y="3702050"/>
          <p14:tracePt t="61198" x="6007100" y="3708400"/>
          <p14:tracePt t="61447" x="6000750" y="3721100"/>
          <p14:tracePt t="61454" x="5994400" y="3727450"/>
          <p14:tracePt t="61462" x="5994400" y="3733800"/>
          <p14:tracePt t="61474" x="5994400" y="3740150"/>
          <p14:tracePt t="61491" x="5994400" y="3746500"/>
          <p14:tracePt t="61507" x="5994400" y="3752850"/>
          <p14:tracePt t="61534" x="5994400" y="3771900"/>
          <p14:tracePt t="61542" x="5994400" y="3778250"/>
          <p14:tracePt t="61557" x="5994400" y="3784600"/>
          <p14:tracePt t="61574" x="5994400" y="3810000"/>
          <p14:tracePt t="61591" x="5994400" y="3835400"/>
          <p14:tracePt t="61607" x="5994400" y="3867150"/>
          <p14:tracePt t="61624" x="5994400" y="3930650"/>
          <p14:tracePt t="61641" x="6026150" y="4013200"/>
          <p14:tracePt t="61658" x="6038850" y="4057650"/>
          <p14:tracePt t="61674" x="6064250" y="4140200"/>
          <p14:tracePt t="61691" x="6089650" y="4222750"/>
          <p14:tracePt t="61707" x="6121400" y="4337050"/>
          <p14:tracePt t="61724" x="6159500" y="4483100"/>
          <p14:tracePt t="61741" x="6191250" y="4597400"/>
          <p14:tracePt t="61757" x="6216650" y="4686300"/>
          <p14:tracePt t="61774" x="6261100" y="4768850"/>
          <p14:tracePt t="61791" x="6292850" y="4819650"/>
          <p14:tracePt t="61807" x="6299200" y="4838700"/>
          <p14:tracePt t="61824" x="6305550" y="4851400"/>
          <p14:tracePt t="61841" x="6305550" y="4857750"/>
          <p14:tracePt t="61857" x="6311900" y="4864100"/>
          <p14:tracePt t="61895" x="6324600" y="4864100"/>
          <p14:tracePt t="62447" x="6330950" y="4864100"/>
          <p14:tracePt t="62454" x="6343650" y="4864100"/>
          <p14:tracePt t="62462" x="6362700" y="4845050"/>
          <p14:tracePt t="62478" x="6369050" y="4832350"/>
          <p14:tracePt t="62695" x="6369050" y="4819650"/>
          <p14:tracePt t="62702" x="6369050" y="4813300"/>
          <p14:tracePt t="62710" x="6369050" y="4806950"/>
          <p14:tracePt t="62724" x="6369050" y="4800600"/>
          <p14:tracePt t="62741" x="6369050" y="4762500"/>
          <p14:tracePt t="62758" x="6381750" y="4743450"/>
          <p14:tracePt t="62774" x="6381750" y="4724400"/>
          <p14:tracePt t="63231" x="6388100" y="4718050"/>
          <p14:tracePt t="63239" x="6400800" y="4718050"/>
          <p14:tracePt t="63247" x="6419850" y="4718050"/>
          <p14:tracePt t="63258" x="6445250" y="4718050"/>
          <p14:tracePt t="63274" x="6489700" y="4718050"/>
          <p14:tracePt t="63291" x="6540500" y="4718050"/>
          <p14:tracePt t="63308" x="6572250" y="4711700"/>
          <p14:tracePt t="63325" x="6642100" y="4679950"/>
          <p14:tracePt t="63341" x="6737350" y="4660900"/>
          <p14:tracePt t="63343" x="6775450" y="4635500"/>
          <p14:tracePt t="63358" x="6807200" y="4616450"/>
          <p14:tracePt t="63374" x="6908800" y="4565650"/>
          <p14:tracePt t="63391" x="6934200" y="4527550"/>
          <p14:tracePt t="63408" x="6946900" y="4464050"/>
          <p14:tracePt t="63424" x="6946900" y="4387850"/>
          <p14:tracePt t="63441" x="6946900" y="4311650"/>
          <p14:tracePt t="63458" x="6927850" y="4241800"/>
          <p14:tracePt t="63474" x="6889750" y="4152900"/>
          <p14:tracePt t="63491" x="6870700" y="4095750"/>
          <p14:tracePt t="63508" x="6826250" y="4038600"/>
          <p14:tracePt t="63524" x="6800850" y="4000500"/>
          <p14:tracePt t="63541" x="6762750" y="3962400"/>
          <p14:tracePt t="63558" x="6724650" y="3924300"/>
          <p14:tracePt t="63575" x="6686550" y="3892550"/>
          <p14:tracePt t="63591" x="6635750" y="3867150"/>
          <p14:tracePt t="63608" x="6591300" y="3835400"/>
          <p14:tracePt t="63624" x="6559550" y="3816350"/>
          <p14:tracePt t="63641" x="6546850" y="3810000"/>
          <p14:tracePt t="63658" x="6534150" y="3803650"/>
          <p14:tracePt t="63674" x="6527800" y="3803650"/>
          <p14:tracePt t="63895" x="6534150" y="3797300"/>
          <p14:tracePt t="63903" x="6572250" y="3797300"/>
          <p14:tracePt t="63911" x="6610350" y="3797300"/>
          <p14:tracePt t="63925" x="6654800" y="3771900"/>
          <p14:tracePt t="63941" x="6781800" y="3759200"/>
          <p14:tracePt t="63958" x="6889750" y="3752850"/>
          <p14:tracePt t="63975" x="6953250" y="3721100"/>
          <p14:tracePt t="64007" x="6965950" y="3714750"/>
          <p14:tracePt t="64055" x="6965950" y="3708400"/>
          <p14:tracePt t="64063" x="6965950" y="3683000"/>
          <p14:tracePt t="64075" x="6965950" y="3676650"/>
          <p14:tracePt t="64091" x="6959600" y="3644900"/>
          <p14:tracePt t="64108" x="6921500" y="3587750"/>
          <p14:tracePt t="64125" x="6864350" y="3486150"/>
          <p14:tracePt t="64141" x="6826250" y="3441700"/>
          <p14:tracePt t="64158" x="6769100" y="3371850"/>
          <p14:tracePt t="64175" x="6711950" y="3308350"/>
          <p14:tracePt t="64191" x="6692900" y="3282950"/>
          <p14:tracePt t="64208" x="6673850" y="3270250"/>
          <p14:tracePt t="64225" x="6667500" y="3263900"/>
          <p14:tracePt t="64241" x="6654800" y="3244850"/>
          <p14:tracePt t="64783" x="6642100" y="3244850"/>
          <p14:tracePt t="64791" x="6635750" y="3244850"/>
          <p14:tracePt t="64808" x="6591300" y="3263900"/>
          <p14:tracePt t="64825" x="6521450" y="3384550"/>
          <p14:tracePt t="64841" x="6451600" y="3517900"/>
          <p14:tracePt t="64858" x="6356350" y="3676650"/>
          <p14:tracePt t="64875" x="6299200" y="3778250"/>
          <p14:tracePt t="64891" x="6261100" y="3854450"/>
          <p14:tracePt t="64908" x="6242050" y="3886200"/>
          <p14:tracePt t="64925" x="6235700" y="3898900"/>
          <p14:tracePt t="64941" x="6229350" y="3911600"/>
          <p14:tracePt t="65007" x="6223000" y="3905250"/>
          <p14:tracePt t="65015" x="6223000" y="3879850"/>
          <p14:tracePt t="65025" x="6210300" y="3841750"/>
          <p14:tracePt t="65041" x="6197600" y="3752850"/>
          <p14:tracePt t="65058" x="6191250" y="3670300"/>
          <p14:tracePt t="65075" x="6165850" y="3587750"/>
          <p14:tracePt t="65092" x="6153150" y="3492500"/>
          <p14:tracePt t="65108" x="6134100" y="3422650"/>
          <p14:tracePt t="65125" x="6115050" y="3327400"/>
          <p14:tracePt t="65142" x="6102350" y="3270250"/>
          <p14:tracePt t="65158" x="6102350" y="3225800"/>
          <p14:tracePt t="65175" x="6096000" y="3181350"/>
          <p14:tracePt t="65192" x="6096000" y="3175000"/>
          <p14:tracePt t="65208" x="6096000" y="3155950"/>
          <p14:tracePt t="65231" x="6096000" y="3143250"/>
          <p14:tracePt t="65279" x="6096000" y="3136900"/>
          <p14:tracePt t="65447" x="6096000" y="3130550"/>
          <p14:tracePt t="65487" x="6115050" y="3130550"/>
          <p14:tracePt t="65503" x="6134100" y="3143250"/>
          <p14:tracePt t="65511" x="6140450" y="3149600"/>
          <p14:tracePt t="65525" x="6153150" y="3155950"/>
          <p14:tracePt t="65542" x="6172200" y="3168650"/>
          <p14:tracePt t="65558" x="6178550" y="3168650"/>
          <p14:tracePt t="65575" x="6197600" y="3175000"/>
          <p14:tracePt t="65631" x="6203950" y="3175000"/>
          <p14:tracePt t="65751" x="6210300" y="3181350"/>
          <p14:tracePt t="65759" x="6210300" y="3187700"/>
          <p14:tracePt t="65775" x="6203950" y="3194050"/>
          <p14:tracePt t="65792" x="6184900" y="3219450"/>
          <p14:tracePt t="65808" x="6165850" y="3327400"/>
          <p14:tracePt t="65825" x="6127750" y="3473450"/>
          <p14:tracePt t="65842" x="6127750" y="3670300"/>
          <p14:tracePt t="65858" x="6127750" y="3810000"/>
          <p14:tracePt t="65875" x="6134100" y="3879850"/>
          <p14:tracePt t="65892" x="6159500" y="3930650"/>
          <p14:tracePt t="65908" x="6178550" y="3949700"/>
          <p14:tracePt t="65925" x="6184900" y="3956050"/>
          <p14:tracePt t="65942" x="6216650" y="3962400"/>
          <p14:tracePt t="65958" x="6261100" y="3968750"/>
          <p14:tracePt t="65975" x="6343650" y="3987800"/>
          <p14:tracePt t="65992" x="6362700" y="3987800"/>
          <p14:tracePt t="66095" x="6362700" y="3981450"/>
          <p14:tracePt t="66103" x="6350000" y="3962400"/>
          <p14:tracePt t="66111" x="6305550" y="3917950"/>
          <p14:tracePt t="66125" x="6273800" y="3886200"/>
          <p14:tracePt t="66142" x="6191250" y="3778250"/>
          <p14:tracePt t="66158" x="6102350" y="3657600"/>
          <p14:tracePt t="66175" x="6007100" y="3473450"/>
          <p14:tracePt t="66192" x="5949950" y="3371850"/>
          <p14:tracePt t="66208" x="5918200" y="3289300"/>
          <p14:tracePt t="66225" x="5899150" y="3219450"/>
          <p14:tracePt t="66242" x="5886450" y="3181350"/>
          <p14:tracePt t="66259" x="5886450" y="3175000"/>
          <p14:tracePt t="66343" x="5892800" y="3168650"/>
          <p14:tracePt t="66367" x="5892800" y="3181350"/>
          <p14:tracePt t="66375" x="5892800" y="3187700"/>
          <p14:tracePt t="66383" x="5892800" y="3200400"/>
          <p14:tracePt t="66392" x="5892800" y="3232150"/>
          <p14:tracePt t="66409" x="5892800" y="3263900"/>
          <p14:tracePt t="66425" x="5892800" y="3308350"/>
          <p14:tracePt t="66442" x="5892800" y="3333750"/>
          <p14:tracePt t="66458" x="5892800" y="3384550"/>
          <p14:tracePt t="66475" x="5892800" y="3416300"/>
          <p14:tracePt t="66492" x="5899150" y="3492500"/>
          <p14:tracePt t="66509" x="5918200" y="3549650"/>
          <p14:tracePt t="66525" x="5949950" y="3606800"/>
          <p14:tracePt t="66542" x="5962650" y="3657600"/>
          <p14:tracePt t="66559" x="6000750" y="3708400"/>
          <p14:tracePt t="66575" x="6026150" y="3752850"/>
          <p14:tracePt t="66599" x="6032500" y="3752850"/>
          <p14:tracePt t="66624" x="6038850" y="3752850"/>
          <p14:tracePt t="66631" x="6057900" y="3752850"/>
          <p14:tracePt t="66642" x="6064250" y="3752850"/>
          <p14:tracePt t="66659" x="6089650" y="3752850"/>
          <p14:tracePt t="66675" x="6115050" y="3727450"/>
          <p14:tracePt t="66692" x="6121400" y="3702050"/>
          <p14:tracePt t="66709" x="6127750" y="3676650"/>
          <p14:tracePt t="66725" x="6146800" y="3651250"/>
          <p14:tracePt t="66742" x="6146800" y="3613150"/>
          <p14:tracePt t="66759" x="6159500" y="3568700"/>
          <p14:tracePt t="66775" x="6165850" y="3505200"/>
          <p14:tracePt t="66792" x="6165850" y="3473450"/>
          <p14:tracePt t="66809" x="6165850" y="3467100"/>
          <p14:tracePt t="67296" x="6165850" y="3448050"/>
          <p14:tracePt t="67304" x="6165850" y="344170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627" y="365128"/>
            <a:ext cx="8759799" cy="1325563"/>
          </a:xfrm>
        </p:spPr>
        <p:txBody>
          <a:bodyPr/>
          <a:lstStyle/>
          <a:p>
            <a:pPr algn="ctr"/>
            <a:r>
              <a:rPr lang="en-CA" b="1" baseline="30000" dirty="0" smtClean="0"/>
              <a:t>40</a:t>
            </a:r>
            <a:r>
              <a:rPr lang="en-CA" b="1" dirty="0" smtClean="0"/>
              <a:t>Ar geochronology</a:t>
            </a:r>
            <a:endParaRPr lang="en-CA" b="1" dirty="0"/>
          </a:p>
        </p:txBody>
      </p:sp>
      <p:pic>
        <p:nvPicPr>
          <p:cNvPr id="4" name="Picture 3"/>
          <p:cNvPicPr>
            <a:picLocks noChangeAspect="1"/>
          </p:cNvPicPr>
          <p:nvPr/>
        </p:nvPicPr>
        <p:blipFill>
          <a:blip r:embed="rId5"/>
          <a:stretch>
            <a:fillRect/>
          </a:stretch>
        </p:blipFill>
        <p:spPr>
          <a:xfrm>
            <a:off x="1068845" y="1390890"/>
            <a:ext cx="7668000" cy="509530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85558275"/>
      </p:ext>
    </p:extLst>
  </p:cSld>
  <p:clrMapOvr>
    <a:masterClrMapping/>
  </p:clrMapOvr>
  <mc:AlternateContent xmlns:mc="http://schemas.openxmlformats.org/markup-compatibility/2006" xmlns:p14="http://schemas.microsoft.com/office/powerpoint/2010/main">
    <mc:Choice Requires="p14">
      <p:transition spd="slow" p14:dur="2000" advTm="76256"/>
    </mc:Choice>
    <mc:Fallback xmlns="">
      <p:transition spd="slow" advTm="76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63" x="6172200" y="3435350"/>
          <p14:tracePt t="479" x="6172200" y="3429000"/>
          <p14:tracePt t="487" x="6178550" y="3416300"/>
          <p14:tracePt t="535" x="6184900" y="3416300"/>
          <p14:tracePt t="559" x="6197600" y="3416300"/>
          <p14:tracePt t="575" x="6203950" y="3416300"/>
          <p14:tracePt t="591" x="6235700" y="3403600"/>
          <p14:tracePt t="601" x="6248400" y="3390900"/>
          <p14:tracePt t="617" x="6267450" y="3378200"/>
          <p14:tracePt t="634" x="6273800" y="3365500"/>
          <p14:tracePt t="651" x="6299200" y="3352800"/>
          <p14:tracePt t="667" x="6318250" y="3346450"/>
          <p14:tracePt t="684" x="6350000" y="3346450"/>
          <p14:tracePt t="701" x="6483350" y="3346450"/>
          <p14:tracePt t="717" x="6845300" y="3346450"/>
          <p14:tracePt t="734" x="7467600" y="3327400"/>
          <p14:tracePt t="936" x="8921750" y="3981450"/>
          <p14:tracePt t="951" x="8737600" y="4051300"/>
          <p14:tracePt t="967" x="8616950" y="4083050"/>
          <p14:tracePt t="984" x="8534400" y="4127500"/>
          <p14:tracePt t="1001" x="8445500" y="4178300"/>
          <p14:tracePt t="1017" x="8331200" y="4229100"/>
          <p14:tracePt t="1034" x="8216900" y="4241800"/>
          <p14:tracePt t="1051" x="8045450" y="4241800"/>
          <p14:tracePt t="1067" x="7816850" y="4241800"/>
          <p14:tracePt t="1084" x="7467600" y="4191000"/>
          <p14:tracePt t="1101" x="7169150" y="4070350"/>
          <p14:tracePt t="1117" x="6978650" y="3981450"/>
          <p14:tracePt t="1134" x="6838950" y="3905250"/>
          <p14:tracePt t="1135" x="6781800" y="3854450"/>
          <p14:tracePt t="1151" x="6692900" y="3797300"/>
          <p14:tracePt t="1167" x="6597650" y="3721100"/>
          <p14:tracePt t="1184" x="6515100" y="3663950"/>
          <p14:tracePt t="1201" x="6457950" y="3638550"/>
          <p14:tracePt t="1218" x="6356350" y="3587750"/>
          <p14:tracePt t="1234" x="6254750" y="3568700"/>
          <p14:tracePt t="1251" x="6153150" y="3530600"/>
          <p14:tracePt t="1268" x="6026150" y="3505200"/>
          <p14:tracePt t="1284" x="5899150" y="3479800"/>
          <p14:tracePt t="1301" x="5753100" y="3467100"/>
          <p14:tracePt t="1318" x="5575300" y="3454400"/>
          <p14:tracePt t="1334" x="5365750" y="3441700"/>
          <p14:tracePt t="1351" x="5003800" y="3441700"/>
          <p14:tracePt t="1367" x="4775200" y="3441700"/>
          <p14:tracePt t="1384" x="4603750" y="3441700"/>
          <p14:tracePt t="1401" x="4464050" y="3441700"/>
          <p14:tracePt t="1418" x="4349750" y="3473450"/>
          <p14:tracePt t="1434" x="4298950" y="3479800"/>
          <p14:tracePt t="1451" x="4254500" y="3498850"/>
          <p14:tracePt t="1468" x="4178300" y="3543300"/>
          <p14:tracePt t="1484" x="4121150" y="3581400"/>
          <p14:tracePt t="1501" x="4076700" y="3600450"/>
          <p14:tracePt t="1518" x="4051300" y="3625850"/>
          <p14:tracePt t="1534" x="4025900" y="3632200"/>
          <p14:tracePt t="1551" x="4019550" y="3644900"/>
          <p14:tracePt t="1607" x="4019550" y="3651250"/>
          <p14:tracePt t="1639" x="4025900" y="3663950"/>
          <p14:tracePt t="1655" x="4032250" y="3663950"/>
          <p14:tracePt t="1671" x="4051300" y="3676650"/>
          <p14:tracePt t="1679" x="4057650" y="3676650"/>
          <p14:tracePt t="1767" x="4064000" y="3676650"/>
          <p14:tracePt t="1775" x="4064000" y="3663950"/>
          <p14:tracePt t="1784" x="4064000" y="3651250"/>
          <p14:tracePt t="1801" x="4064000" y="3606800"/>
          <p14:tracePt t="1818" x="4032250" y="3549650"/>
          <p14:tracePt t="1834" x="4006850" y="3479800"/>
          <p14:tracePt t="1851" x="3962400" y="3409950"/>
          <p14:tracePt t="1868" x="3943350" y="3340100"/>
          <p14:tracePt t="1884" x="3917950" y="3282950"/>
          <p14:tracePt t="1901" x="3905250" y="3244850"/>
          <p14:tracePt t="1918" x="3879850" y="3200400"/>
          <p14:tracePt t="1934" x="3879850" y="3194050"/>
          <p14:tracePt t="1951" x="3873500" y="3155950"/>
          <p14:tracePt t="1968" x="3860800" y="3143250"/>
          <p14:tracePt t="1984" x="3860800" y="3130550"/>
          <p14:tracePt t="2001" x="3860800" y="3124200"/>
          <p14:tracePt t="2095" x="3860800" y="3117850"/>
          <p14:tracePt t="2143" x="3867150" y="3105150"/>
          <p14:tracePt t="2151" x="3873500" y="3105150"/>
          <p14:tracePt t="2168" x="3886200" y="3105150"/>
          <p14:tracePt t="2184" x="3898900" y="3105150"/>
          <p14:tracePt t="2201" x="3924300" y="3105150"/>
          <p14:tracePt t="2218" x="3949700" y="3105150"/>
          <p14:tracePt t="2234" x="3994150" y="3111500"/>
          <p14:tracePt t="2251" x="4006850" y="3111500"/>
          <p14:tracePt t="2268" x="4038600" y="3111500"/>
          <p14:tracePt t="2284" x="4064000" y="3111500"/>
          <p14:tracePt t="2301" x="4089400" y="3111500"/>
          <p14:tracePt t="2318" x="4121150" y="3111500"/>
          <p14:tracePt t="2334" x="4152900" y="3111500"/>
          <p14:tracePt t="2351" x="4191000" y="3111500"/>
          <p14:tracePt t="2368" x="4235450" y="3098800"/>
          <p14:tracePt t="2384" x="4292600" y="3092450"/>
          <p14:tracePt t="2401" x="4375150" y="3067050"/>
          <p14:tracePt t="2418" x="4432300" y="3067050"/>
          <p14:tracePt t="2434" x="4464050" y="3067050"/>
          <p14:tracePt t="2451" x="4489450" y="3067050"/>
          <p14:tracePt t="2468" x="4521200" y="3067050"/>
          <p14:tracePt t="2485" x="4552950" y="3079750"/>
          <p14:tracePt t="2501" x="4603750" y="3111500"/>
          <p14:tracePt t="2518" x="4648200" y="3136900"/>
          <p14:tracePt t="2534" x="4686300" y="3162300"/>
          <p14:tracePt t="2551" x="4737100" y="3213100"/>
          <p14:tracePt t="2568" x="4794250" y="3232150"/>
          <p14:tracePt t="2584" x="4864100" y="3257550"/>
          <p14:tracePt t="2601" x="4946650" y="3276600"/>
          <p14:tracePt t="2618" x="5029200" y="3308350"/>
          <p14:tracePt t="2634" x="5060950" y="3321050"/>
          <p14:tracePt t="2651" x="5086350" y="3321050"/>
          <p14:tracePt t="2668" x="5092700" y="3321050"/>
          <p14:tracePt t="2685" x="5111750" y="3321050"/>
          <p14:tracePt t="2701" x="5118100" y="3321050"/>
          <p14:tracePt t="2928" x="5111750" y="3321050"/>
          <p14:tracePt t="2991" x="5092700" y="3321050"/>
          <p14:tracePt t="3031" x="5086350" y="3327400"/>
          <p14:tracePt t="3047" x="5080000" y="3333750"/>
          <p14:tracePt t="3055" x="5080000" y="3340100"/>
          <p14:tracePt t="3068" x="5073650" y="3346450"/>
          <p14:tracePt t="3085" x="5060950" y="3371850"/>
          <p14:tracePt t="3101" x="5029200" y="3416300"/>
          <p14:tracePt t="3118" x="5003800" y="3441700"/>
          <p14:tracePt t="3135" x="4965700" y="3479800"/>
          <p14:tracePt t="3151" x="4927600" y="3492500"/>
          <p14:tracePt t="3168" x="4870450" y="3492500"/>
          <p14:tracePt t="3185" x="4800600" y="3492500"/>
          <p14:tracePt t="3201" x="4756150" y="3492500"/>
          <p14:tracePt t="3218" x="4692650" y="3492500"/>
          <p14:tracePt t="3235" x="4635500" y="3460750"/>
          <p14:tracePt t="3251" x="4616450" y="3448050"/>
          <p14:tracePt t="3268" x="4584700" y="3429000"/>
          <p14:tracePt t="3285" x="4584700" y="3422650"/>
          <p14:tracePt t="3301" x="4584700" y="3397250"/>
          <p14:tracePt t="3318" x="4597400" y="3371850"/>
          <p14:tracePt t="3335" x="4616450" y="3365500"/>
          <p14:tracePt t="3351" x="4679950" y="3340100"/>
          <p14:tracePt t="3368" x="4762500" y="3340100"/>
          <p14:tracePt t="3385" x="4832350" y="3327400"/>
          <p14:tracePt t="3401" x="4908550" y="3327400"/>
          <p14:tracePt t="3418" x="4965700" y="3327400"/>
          <p14:tracePt t="3435" x="5016500" y="3327400"/>
          <p14:tracePt t="3451" x="5060950" y="3327400"/>
          <p14:tracePt t="3468" x="5105400" y="3321050"/>
          <p14:tracePt t="3485" x="5149850" y="3321050"/>
          <p14:tracePt t="3501" x="5187950" y="3302000"/>
          <p14:tracePt t="3518" x="5219700" y="3302000"/>
          <p14:tracePt t="3535" x="5232400" y="3295650"/>
          <p14:tracePt t="3551" x="5257800" y="3295650"/>
          <p14:tracePt t="3568" x="5270500" y="3289300"/>
          <p14:tracePt t="3585" x="5289550" y="3282950"/>
          <p14:tracePt t="3601" x="5295900" y="3282950"/>
          <p14:tracePt t="3618" x="5314950" y="3263900"/>
          <p14:tracePt t="3635" x="5334000" y="3257550"/>
          <p14:tracePt t="3651" x="5365750" y="3238500"/>
          <p14:tracePt t="3668" x="5391150" y="3225800"/>
          <p14:tracePt t="3685" x="5416550" y="3225800"/>
          <p14:tracePt t="3701" x="5429250" y="3219450"/>
          <p14:tracePt t="3718" x="5454650" y="3206750"/>
          <p14:tracePt t="3735" x="5461000" y="3206750"/>
          <p14:tracePt t="3752" x="5492750" y="3206750"/>
          <p14:tracePt t="3768" x="5499100" y="3206750"/>
          <p14:tracePt t="3784" x="5518150" y="3206750"/>
          <p14:tracePt t="3801" x="5530850" y="3206750"/>
          <p14:tracePt t="3818" x="5537200" y="3206750"/>
          <p14:tracePt t="3835" x="5549900" y="3206750"/>
          <p14:tracePt t="3851" x="5556250" y="3206750"/>
          <p14:tracePt t="3868" x="5568950" y="3206750"/>
          <p14:tracePt t="3888" x="5588000" y="3213100"/>
          <p14:tracePt t="3912" x="5594350" y="3219450"/>
          <p14:tracePt t="3960" x="5619750" y="3225800"/>
          <p14:tracePt t="4008" x="5626100" y="3232150"/>
          <p14:tracePt t="4032" x="5638800" y="3244850"/>
          <p14:tracePt t="4056" x="5645150" y="3251200"/>
          <p14:tracePt t="4072" x="5651500" y="3257550"/>
          <p14:tracePt t="4080" x="5657850" y="3263900"/>
          <p14:tracePt t="4088" x="5664200" y="3263900"/>
          <p14:tracePt t="4101" x="5670550" y="3270250"/>
          <p14:tracePt t="4118" x="5689600" y="3270250"/>
          <p14:tracePt t="4135" x="5695950" y="3270250"/>
          <p14:tracePt t="4152" x="5715000" y="3282950"/>
          <p14:tracePt t="4400" x="5708650" y="3282950"/>
          <p14:tracePt t="4408" x="5683250" y="3289300"/>
          <p14:tracePt t="4418" x="5670550" y="3295650"/>
          <p14:tracePt t="4435" x="5626100" y="3302000"/>
          <p14:tracePt t="4452" x="5600700" y="3314700"/>
          <p14:tracePt t="4468" x="5562600" y="3314700"/>
          <p14:tracePt t="4485" x="5518150" y="3314700"/>
          <p14:tracePt t="4502" x="5480050" y="3314700"/>
          <p14:tracePt t="4518" x="5473700" y="3314700"/>
          <p14:tracePt t="4535" x="5441950" y="3302000"/>
          <p14:tracePt t="4648" x="5441950" y="3295650"/>
          <p14:tracePt t="4656" x="5448300" y="3289300"/>
          <p14:tracePt t="4672" x="5461000" y="3282950"/>
          <p14:tracePt t="4685" x="5486400" y="3270250"/>
          <p14:tracePt t="4702" x="5530850" y="3257550"/>
          <p14:tracePt t="4718" x="5588000" y="3257550"/>
          <p14:tracePt t="4735" x="5638800" y="3244850"/>
          <p14:tracePt t="4752" x="5715000" y="3244850"/>
          <p14:tracePt t="4768" x="5759450" y="3244850"/>
          <p14:tracePt t="4785" x="5765800" y="3244850"/>
          <p14:tracePt t="4802" x="5772150" y="3244850"/>
          <p14:tracePt t="4818" x="5791200" y="3244850"/>
          <p14:tracePt t="4835" x="5797550" y="3244850"/>
          <p14:tracePt t="4852" x="5803900" y="3244850"/>
          <p14:tracePt t="4868" x="5810250" y="3244850"/>
          <p14:tracePt t="4904" x="5829300" y="3244850"/>
          <p14:tracePt t="4936" x="5835650" y="3244850"/>
          <p14:tracePt t="4992" x="5842000" y="3244850"/>
          <p14:tracePt t="5024" x="5848350" y="3244850"/>
          <p14:tracePt t="5048" x="5848350" y="3251200"/>
          <p14:tracePt t="5056" x="5848350" y="3263900"/>
          <p14:tracePt t="5072" x="5842000" y="3270250"/>
          <p14:tracePt t="5096" x="5835650" y="3276600"/>
          <p14:tracePt t="5112" x="5829300" y="3282950"/>
          <p14:tracePt t="5120" x="5816600" y="3289300"/>
          <p14:tracePt t="5144" x="5810250" y="3289300"/>
          <p14:tracePt t="5336" x="5803900" y="3289300"/>
          <p14:tracePt t="5400" x="5803900" y="3282950"/>
          <p14:tracePt t="5432" x="5810250" y="3282950"/>
          <p14:tracePt t="5440" x="5829300" y="3282950"/>
          <p14:tracePt t="5448" x="5848350" y="3282950"/>
          <p14:tracePt t="5456" x="5861050" y="3282950"/>
          <p14:tracePt t="5469" x="5880100" y="3295650"/>
          <p14:tracePt t="5485" x="5937250" y="3302000"/>
          <p14:tracePt t="5502" x="5981700" y="3302000"/>
          <p14:tracePt t="5519" x="6057900" y="3302000"/>
          <p14:tracePt t="5535" x="6115050" y="3302000"/>
          <p14:tracePt t="5552" x="6178550" y="3289300"/>
          <p14:tracePt t="5568" x="6210300" y="3289300"/>
          <p14:tracePt t="5585" x="6223000" y="3276600"/>
          <p14:tracePt t="5602" x="6235700" y="3276600"/>
          <p14:tracePt t="5619" x="6242050" y="3276600"/>
          <p14:tracePt t="5784" x="6229350" y="3276600"/>
          <p14:tracePt t="5792" x="6223000" y="3282950"/>
          <p14:tracePt t="5808" x="6223000" y="3289300"/>
          <p14:tracePt t="5824" x="6210300" y="3308350"/>
          <p14:tracePt t="5944" x="6210300" y="3302000"/>
          <p14:tracePt t="5952" x="6216650" y="3282950"/>
          <p14:tracePt t="5969" x="6248400" y="3238500"/>
          <p14:tracePt t="5985" x="6261100" y="3200400"/>
          <p14:tracePt t="6002" x="6273800" y="3175000"/>
          <p14:tracePt t="6019" x="6273800" y="3168650"/>
          <p14:tracePt t="6112" x="6267450" y="3162300"/>
          <p14:tracePt t="6120" x="6254750" y="3162300"/>
          <p14:tracePt t="6135" x="6248400" y="3175000"/>
          <p14:tracePt t="6152" x="6235700" y="3206750"/>
          <p14:tracePt t="6169" x="6223000" y="3225800"/>
          <p14:tracePt t="6185" x="6203950" y="3251200"/>
          <p14:tracePt t="6202" x="6197600" y="3276600"/>
          <p14:tracePt t="6232" x="6191250" y="3282950"/>
          <p14:tracePt t="6489" x="6203950" y="3282950"/>
          <p14:tracePt t="6520" x="6210300" y="3282950"/>
          <p14:tracePt t="6544" x="6216650" y="3282950"/>
          <p14:tracePt t="6568" x="6223000" y="3282950"/>
          <p14:tracePt t="6584" x="6242050" y="3282950"/>
          <p14:tracePt t="6592" x="6248400" y="3282950"/>
          <p14:tracePt t="6602" x="6254750" y="3282950"/>
          <p14:tracePt t="6619" x="6280150" y="3282950"/>
          <p14:tracePt t="6635" x="6292850" y="3282950"/>
          <p14:tracePt t="6652" x="6318250" y="3282950"/>
          <p14:tracePt t="6669" x="6330950" y="3270250"/>
          <p14:tracePt t="6685" x="6337300" y="3270250"/>
          <p14:tracePt t="6704" x="6356350" y="3270250"/>
          <p14:tracePt t="6736" x="6362700" y="3270250"/>
          <p14:tracePt t="6776" x="6369050" y="3270250"/>
          <p14:tracePt t="6824" x="6375400" y="3270250"/>
          <p14:tracePt t="6832" x="6388100" y="3282950"/>
          <p14:tracePt t="6840" x="6388100" y="3289300"/>
          <p14:tracePt t="6852" x="6388100" y="3327400"/>
          <p14:tracePt t="6869" x="6388100" y="3378200"/>
          <p14:tracePt t="6885" x="6388100" y="3473450"/>
          <p14:tracePt t="6902" x="6388100" y="3575050"/>
          <p14:tracePt t="6919" x="6388100" y="3702050"/>
          <p14:tracePt t="6935" x="6388100" y="3810000"/>
          <p14:tracePt t="6952" x="6356350" y="3994150"/>
          <p14:tracePt t="6969" x="6324600" y="4108450"/>
          <p14:tracePt t="6985" x="6299200" y="4203700"/>
          <p14:tracePt t="7002" x="6280150" y="4286250"/>
          <p14:tracePt t="7019" x="6273800" y="4343400"/>
          <p14:tracePt t="7035" x="6254750" y="4362450"/>
          <p14:tracePt t="7052" x="6254750" y="4375150"/>
          <p14:tracePt t="7120" x="6254750" y="4362450"/>
          <p14:tracePt t="7128" x="6254750" y="4343400"/>
          <p14:tracePt t="7144" x="6254750" y="4318000"/>
          <p14:tracePt t="7152" x="6254750" y="4305300"/>
          <p14:tracePt t="7169" x="6267450" y="4273550"/>
          <p14:tracePt t="7186" x="6267450" y="4248150"/>
          <p14:tracePt t="7202" x="6273800" y="4197350"/>
          <p14:tracePt t="7219" x="6273800" y="4165600"/>
          <p14:tracePt t="7236" x="6292850" y="4108450"/>
          <p14:tracePt t="7252" x="6299200" y="4070350"/>
          <p14:tracePt t="7269" x="6318250" y="4025900"/>
          <p14:tracePt t="7286" x="6337300" y="3987800"/>
          <p14:tracePt t="7302" x="6343650" y="3981450"/>
          <p14:tracePt t="7649" x="6350000" y="3981450"/>
          <p14:tracePt t="7657" x="6350000" y="4000500"/>
          <p14:tracePt t="7669" x="6362700" y="4025900"/>
          <p14:tracePt t="7686" x="6381750" y="4070350"/>
          <p14:tracePt t="7702" x="6432550" y="4159250"/>
          <p14:tracePt t="7719" x="6483350" y="4229100"/>
          <p14:tracePt t="7736" x="6483350" y="4298950"/>
          <p14:tracePt t="7752" x="6483350" y="4356100"/>
          <p14:tracePt t="7769" x="6483350" y="4362450"/>
          <p14:tracePt t="7961" x="6483350" y="4343400"/>
          <p14:tracePt t="7969" x="6496050" y="4318000"/>
          <p14:tracePt t="7986" x="6496050" y="4292600"/>
          <p14:tracePt t="8002" x="6407150" y="4273550"/>
          <p14:tracePt t="8019" x="6254750" y="4197350"/>
          <p14:tracePt t="8036" x="6140450" y="4114800"/>
          <p14:tracePt t="8052" x="6045200" y="4064000"/>
          <p14:tracePt t="8069" x="5924550" y="4032250"/>
          <p14:tracePt t="8086" x="5848350" y="3994150"/>
          <p14:tracePt t="8102" x="5791200" y="3975100"/>
          <p14:tracePt t="8119" x="5753100" y="3956050"/>
          <p14:tracePt t="8136" x="5702300" y="3949700"/>
          <p14:tracePt t="8153" x="5657850" y="3949700"/>
          <p14:tracePt t="8169" x="5626100" y="3949700"/>
          <p14:tracePt t="8186" x="5581650" y="3949700"/>
          <p14:tracePt t="8202" x="5537200" y="3949700"/>
          <p14:tracePt t="8219" x="5492750" y="3949700"/>
          <p14:tracePt t="8236" x="5454650" y="3949700"/>
          <p14:tracePt t="8252" x="5422900" y="3937000"/>
          <p14:tracePt t="8269" x="5397500" y="3930650"/>
          <p14:tracePt t="8286" x="5365750" y="3911600"/>
          <p14:tracePt t="8302" x="5340350" y="3905250"/>
          <p14:tracePt t="8319" x="5314950" y="3898900"/>
          <p14:tracePt t="8336" x="5283200" y="3898900"/>
          <p14:tracePt t="8353" x="5245100" y="3879850"/>
          <p14:tracePt t="8369" x="5219700" y="3873500"/>
          <p14:tracePt t="8386" x="5207000" y="3867150"/>
          <p14:tracePt t="8403" x="5181600" y="3848100"/>
          <p14:tracePt t="8419" x="5143500" y="3816350"/>
          <p14:tracePt t="8436" x="5105400" y="3778250"/>
          <p14:tracePt t="8453" x="5067300" y="3721100"/>
          <p14:tracePt t="8469" x="5016500" y="3657600"/>
          <p14:tracePt t="8486" x="4972050" y="3613150"/>
          <p14:tracePt t="8502" x="4921250" y="3581400"/>
          <p14:tracePt t="8519" x="4876800" y="3575050"/>
          <p14:tracePt t="8536" x="4832350" y="3562350"/>
          <p14:tracePt t="8553" x="4800600" y="3562350"/>
          <p14:tracePt t="8569" x="4781550" y="3562350"/>
          <p14:tracePt t="8586" x="4768850" y="3549650"/>
          <p14:tracePt t="8603" x="4762500" y="3536950"/>
          <p14:tracePt t="8619" x="4749800" y="3530600"/>
          <p14:tracePt t="8636" x="4749800" y="3517900"/>
          <p14:tracePt t="8653" x="4749800" y="3498850"/>
          <p14:tracePt t="8669" x="4762500" y="3486150"/>
          <p14:tracePt t="8689" x="4781550" y="3467100"/>
          <p14:tracePt t="8705" x="4787900" y="3467100"/>
          <p14:tracePt t="8719" x="4794250" y="3467100"/>
          <p14:tracePt t="8736" x="4826000" y="3467100"/>
          <p14:tracePt t="8753" x="4908550" y="3479800"/>
          <p14:tracePt t="8769" x="4997450" y="3486150"/>
          <p14:tracePt t="8786" x="5080000" y="3486150"/>
          <p14:tracePt t="8803" x="5143500" y="3486150"/>
          <p14:tracePt t="8819" x="5219700" y="3486150"/>
          <p14:tracePt t="8836" x="5264150" y="3486150"/>
          <p14:tracePt t="8853" x="5276850" y="3486150"/>
          <p14:tracePt t="8869" x="5295900" y="3498850"/>
          <p14:tracePt t="8886" x="5302250" y="3505200"/>
          <p14:tracePt t="8903" x="5314950" y="3505200"/>
          <p14:tracePt t="8919" x="5321300" y="3505200"/>
          <p14:tracePt t="8945" x="5327650" y="3505200"/>
          <p14:tracePt t="8977" x="5340350" y="3505200"/>
          <p14:tracePt t="9001" x="5353050" y="3505200"/>
          <p14:tracePt t="9017" x="5359400" y="3511550"/>
          <p14:tracePt t="9049" x="5365750" y="3511550"/>
          <p14:tracePt t="9057" x="5372100" y="3517900"/>
          <p14:tracePt t="9065" x="5378450" y="3517900"/>
          <p14:tracePt t="9081" x="5397500" y="3517900"/>
          <p14:tracePt t="9097" x="5403850" y="3524250"/>
          <p14:tracePt t="9113" x="5416550" y="3524250"/>
          <p14:tracePt t="9121" x="5429250" y="3524250"/>
          <p14:tracePt t="9136" x="5435600" y="3524250"/>
          <p14:tracePt t="9153" x="5511800" y="3524250"/>
          <p14:tracePt t="9169" x="5638800" y="3524250"/>
          <p14:tracePt t="9186" x="5746750" y="3511550"/>
          <p14:tracePt t="9203" x="5784850" y="3492500"/>
          <p14:tracePt t="9219" x="5791200" y="3492500"/>
          <p14:tracePt t="9361" x="5778500" y="3498850"/>
          <p14:tracePt t="9369" x="5772150" y="3505200"/>
          <p14:tracePt t="9377" x="5746750" y="3511550"/>
          <p14:tracePt t="9386" x="5740400" y="3517900"/>
          <p14:tracePt t="9403" x="5695950" y="3543300"/>
          <p14:tracePt t="9419" x="5657850" y="3562350"/>
          <p14:tracePt t="9436" x="5600700" y="3581400"/>
          <p14:tracePt t="9453" x="5575300" y="3594100"/>
          <p14:tracePt t="9469" x="5549900" y="3594100"/>
          <p14:tracePt t="9486" x="5524500" y="3594100"/>
          <p14:tracePt t="9503" x="5511800" y="3594100"/>
          <p14:tracePt t="9519" x="5486400" y="3594100"/>
          <p14:tracePt t="9536" x="5473700" y="3594100"/>
          <p14:tracePt t="9553" x="5454650" y="3594100"/>
          <p14:tracePt t="9569" x="5448300" y="3581400"/>
          <p14:tracePt t="9713" x="5448300" y="3575050"/>
          <p14:tracePt t="9769" x="5454650" y="3568700"/>
          <p14:tracePt t="9777" x="5454650" y="3562350"/>
          <p14:tracePt t="9786" x="5454650" y="3556000"/>
          <p14:tracePt t="9803" x="5467350" y="3536950"/>
          <p14:tracePt t="9820" x="5467350" y="3517900"/>
          <p14:tracePt t="9836" x="5473700" y="3505200"/>
          <p14:tracePt t="9853" x="5480050" y="3492500"/>
          <p14:tracePt t="9993" x="5473700" y="3498850"/>
          <p14:tracePt t="10161" x="5473700" y="3505200"/>
          <p14:tracePt t="10169" x="5473700" y="3511550"/>
          <p14:tracePt t="10186" x="5461000" y="3524250"/>
          <p14:tracePt t="10203" x="5461000" y="3549650"/>
          <p14:tracePt t="10220" x="5435600" y="3575050"/>
          <p14:tracePt t="10236" x="5429250" y="3594100"/>
          <p14:tracePt t="10253" x="5422900" y="3600450"/>
          <p14:tracePt t="10313" x="5416550" y="3600450"/>
          <p14:tracePt t="10321" x="5410200" y="3600450"/>
          <p14:tracePt t="10336" x="5391150" y="3594100"/>
          <p14:tracePt t="10353" x="5327650" y="3536950"/>
          <p14:tracePt t="10370" x="5276850" y="3517900"/>
          <p14:tracePt t="10386" x="5232400" y="3505200"/>
          <p14:tracePt t="10403" x="5226050" y="3492500"/>
          <p14:tracePt t="10481" x="5219700" y="3498850"/>
          <p14:tracePt t="10529" x="5219700" y="3505200"/>
          <p14:tracePt t="10537" x="5219700" y="3511550"/>
          <p14:tracePt t="10553" x="5226050" y="3517900"/>
          <p14:tracePt t="10570" x="5245100" y="3536950"/>
          <p14:tracePt t="10586" x="5251450" y="3536950"/>
          <p14:tracePt t="10603" x="5257800" y="3536950"/>
          <p14:tracePt t="10620" x="5264150" y="3536950"/>
          <p14:tracePt t="10636" x="5295900" y="3543300"/>
          <p14:tracePt t="10657" x="5302250" y="3549650"/>
          <p14:tracePt t="10673" x="5314950" y="3549650"/>
          <p14:tracePt t="10686" x="5321300" y="3556000"/>
          <p14:tracePt t="10703" x="5340350" y="3556000"/>
          <p14:tracePt t="10720" x="5359400" y="3575050"/>
          <p14:tracePt t="10736" x="5372100" y="3581400"/>
          <p14:tracePt t="10753" x="5391150" y="3587750"/>
          <p14:tracePt t="10777" x="5410200" y="3600450"/>
          <p14:tracePt t="10786" x="5416550" y="3600450"/>
          <p14:tracePt t="10803" x="5435600" y="3613150"/>
          <p14:tracePt t="10865" x="5448300" y="3613150"/>
          <p14:tracePt t="10905" x="5467350" y="3613150"/>
          <p14:tracePt t="10937" x="5473700" y="3606800"/>
          <p14:tracePt t="10977" x="5492750" y="3600450"/>
          <p14:tracePt t="10993" x="5499100" y="3600450"/>
          <p14:tracePt t="11009" x="5505450" y="3600450"/>
          <p14:tracePt t="11017" x="5511800" y="3600450"/>
          <p14:tracePt t="11033" x="5530850" y="3600450"/>
          <p14:tracePt t="11041" x="5537200" y="3600450"/>
          <p14:tracePt t="11053" x="5543550" y="3600450"/>
          <p14:tracePt t="11070" x="5549900" y="3600450"/>
          <p14:tracePt t="11086" x="5568950" y="3600450"/>
          <p14:tracePt t="11103" x="5575300" y="3600450"/>
          <p14:tracePt t="11120" x="5594350" y="3587750"/>
          <p14:tracePt t="11136" x="5600700" y="3581400"/>
          <p14:tracePt t="11153" x="5613400" y="3575050"/>
          <p14:tracePt t="11170" x="5619750" y="3575050"/>
          <p14:tracePt t="11186" x="5626100" y="3568700"/>
          <p14:tracePt t="11203" x="5651500" y="3562350"/>
          <p14:tracePt t="11233" x="5657850" y="3562350"/>
          <p14:tracePt t="11337" x="5664200" y="3549650"/>
          <p14:tracePt t="11345" x="5664200" y="3543300"/>
          <p14:tracePt t="11353" x="5664200" y="3536950"/>
          <p14:tracePt t="11370" x="5676900" y="3505200"/>
          <p14:tracePt t="11387" x="5676900" y="3492500"/>
          <p14:tracePt t="11403" x="5676900" y="3467100"/>
          <p14:tracePt t="11420" x="5676900" y="3460750"/>
          <p14:tracePt t="11437" x="5676900" y="3454400"/>
          <p14:tracePt t="11453" x="5676900" y="3435350"/>
          <p14:tracePt t="11470" x="5676900" y="3422650"/>
          <p14:tracePt t="11487" x="5657850" y="3409950"/>
          <p14:tracePt t="11503" x="5645150" y="3390900"/>
          <p14:tracePt t="11520" x="5638800" y="3378200"/>
          <p14:tracePt t="11537" x="5600700" y="3346450"/>
          <p14:tracePt t="11553" x="5581650" y="3327400"/>
          <p14:tracePt t="11570" x="5568950" y="3308350"/>
          <p14:tracePt t="11587" x="5562600" y="3295650"/>
          <p14:tracePt t="11603" x="5556250" y="3282950"/>
          <p14:tracePt t="11620" x="5549900" y="3270250"/>
          <p14:tracePt t="11637" x="5543550" y="3263900"/>
          <p14:tracePt t="11746" x="5543550" y="3276600"/>
          <p14:tracePt t="11753" x="5543550" y="3302000"/>
          <p14:tracePt t="11770" x="5581650" y="3378200"/>
          <p14:tracePt t="11787" x="5715000" y="3454400"/>
          <p14:tracePt t="11803" x="5918200" y="3517900"/>
          <p14:tracePt t="11820" x="6134100" y="3575050"/>
          <p14:tracePt t="11837" x="6292850" y="3587750"/>
          <p14:tracePt t="11853" x="6419850" y="3594100"/>
          <p14:tracePt t="11870" x="6515100" y="3619500"/>
          <p14:tracePt t="11887" x="6584950" y="3619500"/>
          <p14:tracePt t="11903" x="6629400" y="3619500"/>
          <p14:tracePt t="11920" x="6661150" y="3619500"/>
          <p14:tracePt t="11937" x="6680200" y="3619500"/>
          <p14:tracePt t="12234" x="6667500" y="3619500"/>
          <p14:tracePt t="12242" x="6654800" y="3625850"/>
          <p14:tracePt t="12253" x="6635750" y="3625850"/>
          <p14:tracePt t="12270" x="6604000" y="3632200"/>
          <p14:tracePt t="12287" x="6578600" y="3632200"/>
          <p14:tracePt t="12303" x="6546850" y="3632200"/>
          <p14:tracePt t="12320" x="6515100" y="3644900"/>
          <p14:tracePt t="12337" x="6470650" y="3644900"/>
          <p14:tracePt t="12354" x="6432550" y="3644900"/>
          <p14:tracePt t="12370" x="6388100" y="3644900"/>
          <p14:tracePt t="12387" x="6362700" y="3663950"/>
          <p14:tracePt t="12403" x="6305550" y="3683000"/>
          <p14:tracePt t="12420" x="6273800" y="3683000"/>
          <p14:tracePt t="12437" x="6223000" y="3708400"/>
          <p14:tracePt t="12453" x="6210300" y="3708400"/>
          <p14:tracePt t="12470" x="6203950" y="3708400"/>
          <p14:tracePt t="12487" x="6191250" y="3708400"/>
          <p14:tracePt t="12503" x="6184900" y="3708400"/>
          <p14:tracePt t="12714" x="6197600" y="3708400"/>
          <p14:tracePt t="12722" x="6210300" y="3708400"/>
          <p14:tracePt t="12737" x="6229350" y="3708400"/>
          <p14:tracePt t="12754" x="6292850" y="3708400"/>
          <p14:tracePt t="12770" x="6343650" y="3695700"/>
          <p14:tracePt t="12787" x="6413500" y="3689350"/>
          <p14:tracePt t="12803" x="6457950" y="3670300"/>
          <p14:tracePt t="12820" x="6477000" y="3657600"/>
          <p14:tracePt t="12837" x="6502400" y="3651250"/>
          <p14:tracePt t="12853" x="6508750" y="3651250"/>
          <p14:tracePt t="12874" x="6515100" y="3644900"/>
          <p14:tracePt t="12978" x="6527800" y="3644900"/>
          <p14:tracePt t="12986" x="6540500" y="3644900"/>
          <p14:tracePt t="13004" x="6565900" y="3625850"/>
          <p14:tracePt t="13020" x="6591300" y="3625850"/>
          <p14:tracePt t="13037" x="6610350" y="3625850"/>
          <p14:tracePt t="13054" x="6635750" y="3619500"/>
          <p14:tracePt t="13070" x="6642100" y="3619500"/>
          <p14:tracePt t="13087" x="6673850" y="3619500"/>
          <p14:tracePt t="13104" x="6686550" y="3613150"/>
          <p14:tracePt t="13120" x="6711950" y="3600450"/>
          <p14:tracePt t="13137" x="6762750" y="3575050"/>
          <p14:tracePt t="13154" x="6813550" y="3562350"/>
          <p14:tracePt t="13170" x="6838950" y="3562350"/>
          <p14:tracePt t="13187" x="6851650" y="3562350"/>
          <p14:tracePt t="13204" x="6858000" y="3556000"/>
          <p14:tracePt t="13220" x="6883400" y="3556000"/>
          <p14:tracePt t="13237" x="6889750" y="3556000"/>
          <p14:tracePt t="13254" x="6896100" y="3556000"/>
          <p14:tracePt t="13270" x="6915150" y="3556000"/>
          <p14:tracePt t="13287" x="6927850" y="3556000"/>
          <p14:tracePt t="13304" x="6959600" y="3556000"/>
          <p14:tracePt t="13320" x="6991350" y="3556000"/>
          <p14:tracePt t="13337" x="7048500" y="3556000"/>
          <p14:tracePt t="13354" x="7162800" y="3517900"/>
          <p14:tracePt t="13370" x="7219950" y="3505200"/>
          <p14:tracePt t="13387" x="7296150" y="3479800"/>
          <p14:tracePt t="13404" x="7315200" y="3467100"/>
          <p14:tracePt t="13420" x="7346950" y="3460750"/>
          <p14:tracePt t="13437" x="7372350" y="3448050"/>
          <p14:tracePt t="13454" x="7385050" y="3441700"/>
          <p14:tracePt t="13470" x="7391400" y="3429000"/>
          <p14:tracePt t="13487" x="7397750" y="3422650"/>
          <p14:tracePt t="13504" x="7416800" y="3409950"/>
          <p14:tracePt t="13522" x="7416800" y="3397250"/>
          <p14:tracePt t="13538" x="7416800" y="3390900"/>
          <p14:tracePt t="13554" x="7416800" y="3359150"/>
          <p14:tracePt t="13570" x="7416800" y="3352800"/>
          <p14:tracePt t="13587" x="7416800" y="3327400"/>
          <p14:tracePt t="13604" x="7416800" y="3314700"/>
          <p14:tracePt t="13620" x="7404100" y="3295650"/>
          <p14:tracePt t="13637" x="7385050" y="3276600"/>
          <p14:tracePt t="13654" x="7372350" y="3263900"/>
          <p14:tracePt t="13670" x="7353300" y="3244850"/>
          <p14:tracePt t="13687" x="7327900" y="3225800"/>
          <p14:tracePt t="13704" x="7296150" y="3225800"/>
          <p14:tracePt t="13720" x="7245350" y="3200400"/>
          <p14:tracePt t="13737" x="7213600" y="3187700"/>
          <p14:tracePt t="13754" x="7162800" y="3181350"/>
          <p14:tracePt t="13770" x="7131050" y="3181350"/>
          <p14:tracePt t="13787" x="7118350" y="3181350"/>
          <p14:tracePt t="13804" x="7054850" y="3181350"/>
          <p14:tracePt t="13820" x="7029450" y="3181350"/>
          <p14:tracePt t="13837" x="6965950" y="3181350"/>
          <p14:tracePt t="13854" x="6908800" y="3181350"/>
          <p14:tracePt t="13870" x="6858000" y="3181350"/>
          <p14:tracePt t="13887" x="6800850" y="3181350"/>
          <p14:tracePt t="13904" x="6756400" y="3181350"/>
          <p14:tracePt t="13920" x="6731000" y="3181350"/>
          <p14:tracePt t="13937" x="6686550" y="3181350"/>
          <p14:tracePt t="13954" x="6629400" y="3181350"/>
          <p14:tracePt t="13970" x="6584950" y="3181350"/>
          <p14:tracePt t="13987" x="6540500" y="3181350"/>
          <p14:tracePt t="14004" x="6508750" y="3181350"/>
          <p14:tracePt t="14020" x="6451600" y="3194050"/>
          <p14:tracePt t="14037" x="6400800" y="3213100"/>
          <p14:tracePt t="14054" x="6356350" y="3219450"/>
          <p14:tracePt t="14070" x="6324600" y="3232150"/>
          <p14:tracePt t="14087" x="6273800" y="3251200"/>
          <p14:tracePt t="14104" x="6242050" y="3257550"/>
          <p14:tracePt t="14121" x="6210300" y="3263900"/>
          <p14:tracePt t="14137" x="6197600" y="3263900"/>
          <p14:tracePt t="14154" x="6184900" y="3263900"/>
          <p14:tracePt t="14170" x="6165850" y="3263900"/>
          <p14:tracePt t="14187" x="6159500" y="3263900"/>
          <p14:tracePt t="14204" x="6121400" y="3270250"/>
          <p14:tracePt t="14221" x="6115050" y="3270250"/>
          <p14:tracePt t="14237" x="6089650" y="3289300"/>
          <p14:tracePt t="14254" x="6076950" y="3295650"/>
          <p14:tracePt t="14270" x="6038850" y="3314700"/>
          <p14:tracePt t="14287" x="6026150" y="3321050"/>
          <p14:tracePt t="14304" x="6000750" y="3340100"/>
          <p14:tracePt t="14321" x="5994400" y="3346450"/>
          <p14:tracePt t="14338" x="5981700" y="3352800"/>
          <p14:tracePt t="14354" x="5981700" y="3359150"/>
          <p14:tracePt t="14370" x="5981700" y="3365500"/>
          <p14:tracePt t="14387" x="5981700" y="3409950"/>
          <p14:tracePt t="14404" x="5981700" y="3454400"/>
          <p14:tracePt t="14421" x="5981700" y="3498850"/>
          <p14:tracePt t="14437" x="5981700" y="3517900"/>
          <p14:tracePt t="14458" x="5981700" y="3530600"/>
          <p14:tracePt t="14471" x="5981700" y="3536950"/>
          <p14:tracePt t="14487" x="5994400" y="3556000"/>
          <p14:tracePt t="14504" x="6000750" y="3556000"/>
          <p14:tracePt t="14521" x="6026150" y="3562350"/>
          <p14:tracePt t="14537" x="6057900" y="3581400"/>
          <p14:tracePt t="14554" x="6083300" y="3581400"/>
          <p14:tracePt t="14571" x="6115050" y="3581400"/>
          <p14:tracePt t="14587" x="6127750" y="3581400"/>
          <p14:tracePt t="14604" x="6159500" y="3581400"/>
          <p14:tracePt t="14621" x="6216650" y="3581400"/>
          <p14:tracePt t="14637" x="6299200" y="3581400"/>
          <p14:tracePt t="14654" x="6362700" y="3581400"/>
          <p14:tracePt t="14671" x="6470650" y="3581400"/>
          <p14:tracePt t="14687" x="6534150" y="3581400"/>
          <p14:tracePt t="14704" x="6591300" y="3587750"/>
          <p14:tracePt t="14721" x="6635750" y="3587750"/>
          <p14:tracePt t="14737" x="6692900" y="3587750"/>
          <p14:tracePt t="14754" x="6743700" y="3587750"/>
          <p14:tracePt t="14771" x="6775450" y="3587750"/>
          <p14:tracePt t="14787" x="6819900" y="3575050"/>
          <p14:tracePt t="14804" x="6845300" y="3568700"/>
          <p14:tracePt t="14821" x="6902450" y="3556000"/>
          <p14:tracePt t="14837" x="6946900" y="3536950"/>
          <p14:tracePt t="14854" x="7010400" y="3530600"/>
          <p14:tracePt t="14871" x="7105650" y="3517900"/>
          <p14:tracePt t="14887" x="7200900" y="3511550"/>
          <p14:tracePt t="14904" x="7308850" y="3498850"/>
          <p14:tracePt t="14921" x="7366000" y="3479800"/>
          <p14:tracePt t="14937" x="7448550" y="3467100"/>
          <p14:tracePt t="14954" x="7486650" y="3460750"/>
          <p14:tracePt t="14971" x="7518400" y="3454400"/>
          <p14:tracePt t="14987" x="7537450" y="3435350"/>
          <p14:tracePt t="15004" x="7550150" y="3429000"/>
          <p14:tracePt t="15021" x="7581900" y="3403600"/>
          <p14:tracePt t="15037" x="7588250" y="3397250"/>
          <p14:tracePt t="15054" x="7613650" y="3352800"/>
          <p14:tracePt t="15071" x="7632700" y="3340100"/>
          <p14:tracePt t="15087" x="7639050" y="3314700"/>
          <p14:tracePt t="15104" x="7645400" y="3282950"/>
          <p14:tracePt t="15121" x="7664450" y="3270250"/>
          <p14:tracePt t="15137" x="7664450" y="3244850"/>
          <p14:tracePt t="15154" x="7658100" y="3206750"/>
          <p14:tracePt t="15171" x="7651750" y="3200400"/>
          <p14:tracePt t="15187" x="7651750" y="3175000"/>
          <p14:tracePt t="15204" x="7639050" y="3149600"/>
          <p14:tracePt t="15221" x="7600950" y="3111500"/>
          <p14:tracePt t="15237" x="7569200" y="3079750"/>
          <p14:tracePt t="15254" x="7543800" y="3054350"/>
          <p14:tracePt t="15271" x="7480300" y="3016250"/>
          <p14:tracePt t="15287" x="7423150" y="2984500"/>
          <p14:tracePt t="15304" x="7346950" y="2965450"/>
          <p14:tracePt t="15321" x="7232650" y="2914650"/>
          <p14:tracePt t="15337" x="7150100" y="2914650"/>
          <p14:tracePt t="15354" x="6991350" y="2914650"/>
          <p14:tracePt t="15371" x="6883400" y="2908300"/>
          <p14:tracePt t="15387" x="6794500" y="2908300"/>
          <p14:tracePt t="15404" x="6686550" y="2908300"/>
          <p14:tracePt t="15421" x="6629400" y="2908300"/>
          <p14:tracePt t="15437" x="6546850" y="2940050"/>
          <p14:tracePt t="15454" x="6483350" y="2984500"/>
          <p14:tracePt t="15471" x="6426200" y="3022600"/>
          <p14:tracePt t="15487" x="6381750" y="3048000"/>
          <p14:tracePt t="15504" x="6330950" y="3086100"/>
          <p14:tracePt t="15521" x="6286500" y="3117850"/>
          <p14:tracePt t="15537" x="6267450" y="3130550"/>
          <p14:tracePt t="15554" x="6216650" y="3168650"/>
          <p14:tracePt t="15571" x="6203950" y="3181350"/>
          <p14:tracePt t="15588" x="6184900" y="3206750"/>
          <p14:tracePt t="15604" x="6172200" y="3238500"/>
          <p14:tracePt t="15621" x="6172200" y="3270250"/>
          <p14:tracePt t="15638" x="6172200" y="3314700"/>
          <p14:tracePt t="15654" x="6172200" y="3359150"/>
          <p14:tracePt t="15671" x="6172200" y="3416300"/>
          <p14:tracePt t="15688" x="6184900" y="3448050"/>
          <p14:tracePt t="15704" x="6197600" y="3473450"/>
          <p14:tracePt t="15721" x="6229350" y="3511550"/>
          <p14:tracePt t="15738" x="6267450" y="3524250"/>
          <p14:tracePt t="15754" x="6362700" y="3562350"/>
          <p14:tracePt t="15771" x="6432550" y="3594100"/>
          <p14:tracePt t="15788" x="6502400" y="3613150"/>
          <p14:tracePt t="15804" x="6584950" y="3632200"/>
          <p14:tracePt t="15821" x="6680200" y="3644900"/>
          <p14:tracePt t="15838" x="6788150" y="3657600"/>
          <p14:tracePt t="15854" x="6877050" y="3657600"/>
          <p14:tracePt t="15871" x="6959600" y="3657600"/>
          <p14:tracePt t="15888" x="7042150" y="3657600"/>
          <p14:tracePt t="15904" x="7086600" y="3657600"/>
          <p14:tracePt t="15921" x="7118350" y="3657600"/>
          <p14:tracePt t="15938" x="7150100" y="3657600"/>
          <p14:tracePt t="15954" x="7169150" y="3644900"/>
          <p14:tracePt t="15971" x="7188200" y="3638550"/>
          <p14:tracePt t="15988" x="7207250" y="3625850"/>
          <p14:tracePt t="16004" x="7213600" y="3619500"/>
          <p14:tracePt t="16021" x="7239000" y="3594100"/>
          <p14:tracePt t="16038" x="7270750" y="3575050"/>
          <p14:tracePt t="16054" x="7315200" y="3556000"/>
          <p14:tracePt t="16071" x="7346950" y="3549650"/>
          <p14:tracePt t="16088" x="7372350" y="3530600"/>
          <p14:tracePt t="16104" x="7378700" y="3524250"/>
          <p14:tracePt t="16121" x="7397750" y="3511550"/>
          <p14:tracePt t="16138" x="7404100" y="3498850"/>
          <p14:tracePt t="16154" x="7404100" y="3454400"/>
          <p14:tracePt t="16171" x="7404100" y="3422650"/>
          <p14:tracePt t="16188" x="7404100" y="3378200"/>
          <p14:tracePt t="16204" x="7404100" y="3352800"/>
          <p14:tracePt t="16221" x="7404100" y="3333750"/>
          <p14:tracePt t="16238" x="7391400" y="3327400"/>
          <p14:tracePt t="16266" x="7385050" y="3314700"/>
          <p14:tracePt t="16331" x="7372350" y="3314700"/>
          <p14:tracePt t="16483" x="7372350" y="3308350"/>
          <p14:tracePt t="16595" x="7378700" y="3308350"/>
          <p14:tracePt t="16603" x="7397750" y="3314700"/>
          <p14:tracePt t="16619" x="7397750" y="3321050"/>
          <p14:tracePt t="16635" x="7404100" y="3327400"/>
          <p14:tracePt t="16955" x="7404100" y="3333750"/>
          <p14:tracePt t="17003" x="7404100" y="3340100"/>
          <p14:tracePt t="17027" x="7404100" y="3359150"/>
          <p14:tracePt t="17051" x="7404100" y="3365500"/>
          <p14:tracePt t="17067" x="7404100" y="3371850"/>
          <p14:tracePt t="17091" x="7404100" y="3378200"/>
          <p14:tracePt t="17363" x="7404100" y="3403600"/>
          <p14:tracePt t="17371" x="7404100" y="3422650"/>
          <p14:tracePt t="17388" x="7404100" y="3498850"/>
          <p14:tracePt t="17405" x="7385050" y="3606800"/>
          <p14:tracePt t="17421" x="7385050" y="3733800"/>
          <p14:tracePt t="17438" x="7385050" y="3854450"/>
          <p14:tracePt t="17455" x="7385050" y="3949700"/>
          <p14:tracePt t="17471" x="7385050" y="4051300"/>
          <p14:tracePt t="17488" x="7378700" y="4146550"/>
          <p14:tracePt t="17505" x="7334250" y="4216400"/>
          <p14:tracePt t="17521" x="7321550" y="4235450"/>
          <p14:tracePt t="17538" x="7308850" y="4248150"/>
          <p14:tracePt t="17563" x="7289800" y="4254500"/>
          <p14:tracePt t="17587" x="7264400" y="4254500"/>
          <p14:tracePt t="17595" x="7251700" y="4254500"/>
          <p14:tracePt t="17605" x="7232650" y="4254500"/>
          <p14:tracePt t="17621" x="7188200" y="4254500"/>
          <p14:tracePt t="17638" x="7118350" y="4254500"/>
          <p14:tracePt t="17655" x="7023100" y="4241800"/>
          <p14:tracePt t="17671" x="6883400" y="4216400"/>
          <p14:tracePt t="17688" x="6775450" y="4216400"/>
          <p14:tracePt t="17705" x="6680200" y="4203700"/>
          <p14:tracePt t="17721" x="6584950" y="4184650"/>
          <p14:tracePt t="17738" x="6534150" y="4184650"/>
          <p14:tracePt t="17755" x="6483350" y="4184650"/>
          <p14:tracePt t="17771" x="6445250" y="4191000"/>
          <p14:tracePt t="17788" x="6400800" y="4203700"/>
          <p14:tracePt t="17805" x="6369050" y="4222750"/>
          <p14:tracePt t="17821" x="6356350" y="4235450"/>
          <p14:tracePt t="17899" x="6343650" y="4241800"/>
          <p14:tracePt t="17907" x="6343650" y="4254500"/>
          <p14:tracePt t="17921" x="6343650" y="4298950"/>
          <p14:tracePt t="17938" x="6350000" y="4349750"/>
          <p14:tracePt t="17955" x="6470650" y="4533900"/>
          <p14:tracePt t="17971" x="6515100" y="4597400"/>
          <p14:tracePt t="17988" x="6540500" y="4654550"/>
          <p14:tracePt t="18005" x="6559550" y="4692650"/>
          <p14:tracePt t="18021" x="6565900" y="4699000"/>
          <p14:tracePt t="18038" x="6584950" y="4711700"/>
          <p14:tracePt t="18131" x="6578600" y="4724400"/>
          <p14:tracePt t="18163" x="6572250" y="4718050"/>
          <p14:tracePt t="18171" x="6565900" y="4711700"/>
          <p14:tracePt t="18187" x="6565900" y="4699000"/>
          <p14:tracePt t="18195" x="6565900" y="4692650"/>
          <p14:tracePt t="18205" x="6559550" y="4673600"/>
          <p14:tracePt t="18221" x="6540500" y="4648200"/>
          <p14:tracePt t="18238" x="6540500" y="4635500"/>
          <p14:tracePt t="18255" x="6534150" y="4603750"/>
          <p14:tracePt t="18271" x="6527800" y="4565650"/>
          <p14:tracePt t="18288" x="6527800" y="4559300"/>
          <p14:tracePt t="18305" x="6508750" y="4533900"/>
          <p14:tracePt t="18321" x="6508750" y="4527550"/>
          <p14:tracePt t="18443" x="6508750" y="4552950"/>
          <p14:tracePt t="18451" x="6508750" y="4565650"/>
          <p14:tracePt t="18459" x="6508750" y="4578350"/>
          <p14:tracePt t="18471" x="6508750" y="4597400"/>
          <p14:tracePt t="18488" x="6508750" y="4603750"/>
          <p14:tracePt t="18547" x="6508750" y="4572000"/>
          <p14:tracePt t="18555" x="6515100" y="4546600"/>
          <p14:tracePt t="18572" x="6515100" y="4508500"/>
          <p14:tracePt t="18588" x="6515100" y="4470400"/>
          <p14:tracePt t="18605" x="6515100" y="4425950"/>
          <p14:tracePt t="18622" x="6515100" y="4368800"/>
          <p14:tracePt t="18638" x="6515100" y="4324350"/>
          <p14:tracePt t="18655" x="6515100" y="4260850"/>
          <p14:tracePt t="18672" x="6515100" y="4178300"/>
          <p14:tracePt t="18688" x="6515100" y="4057650"/>
          <p14:tracePt t="18705" x="6515100" y="3917950"/>
          <p14:tracePt t="18722" x="6515100" y="3829050"/>
          <p14:tracePt t="18738" x="6515100" y="3771900"/>
          <p14:tracePt t="18755" x="6508750" y="3689350"/>
          <p14:tracePt t="18772" x="6502400" y="3644900"/>
          <p14:tracePt t="18788" x="6489700" y="3587750"/>
          <p14:tracePt t="18805" x="6489700" y="3517900"/>
          <p14:tracePt t="18822" x="6483350" y="3448050"/>
          <p14:tracePt t="18838" x="6457950" y="3378200"/>
          <p14:tracePt t="18855" x="6451600" y="3302000"/>
          <p14:tracePt t="18872" x="6438900" y="3232150"/>
          <p14:tracePt t="18888" x="6426200" y="3130550"/>
          <p14:tracePt t="18905" x="6400800" y="2952750"/>
          <p14:tracePt t="18922" x="6362700" y="2755900"/>
          <p14:tracePt t="18938" x="6324600" y="2590800"/>
          <p14:tracePt t="18955" x="6305550" y="2501900"/>
          <p14:tracePt t="18972" x="6286500" y="2463800"/>
          <p14:tracePt t="18988" x="6286500" y="2457450"/>
          <p14:tracePt t="19005" x="6280150" y="2438400"/>
          <p14:tracePt t="19022" x="6280150" y="2432050"/>
          <p14:tracePt t="19038" x="6280150" y="2425700"/>
          <p14:tracePt t="19055" x="6280150" y="2419350"/>
          <p14:tracePt t="19072" x="6280150" y="2400300"/>
          <p14:tracePt t="19088" x="6280150" y="2387600"/>
          <p14:tracePt t="19105" x="6280150" y="2381250"/>
          <p14:tracePt t="19122" x="6280150" y="2362200"/>
          <p14:tracePt t="19138" x="6280150" y="2355850"/>
          <p14:tracePt t="19155" x="6280150" y="2349500"/>
          <p14:tracePt t="19667" x="6273800" y="2349500"/>
          <p14:tracePt t="19675" x="6254750" y="2374900"/>
          <p14:tracePt t="19689" x="6235700" y="2419350"/>
          <p14:tracePt t="19705" x="6172200" y="2520950"/>
          <p14:tracePt t="19722" x="6153150" y="2603500"/>
          <p14:tracePt t="19739" x="6115050" y="2673350"/>
          <p14:tracePt t="19755" x="6089650" y="2743200"/>
          <p14:tracePt t="19772" x="6057900" y="2774950"/>
          <p14:tracePt t="19788" x="6013450" y="2825750"/>
          <p14:tracePt t="19805" x="5975350" y="2857500"/>
          <p14:tracePt t="19822" x="5930900" y="2876550"/>
          <p14:tracePt t="19839" x="5899150" y="2876550"/>
          <p14:tracePt t="19855" x="5854700" y="2876550"/>
          <p14:tracePt t="19872" x="5784850" y="2895600"/>
          <p14:tracePt t="19889" x="5727700" y="2901950"/>
          <p14:tracePt t="19905" x="5664200" y="2914650"/>
          <p14:tracePt t="19922" x="5607050" y="2914650"/>
          <p14:tracePt t="19939" x="5505450" y="2959100"/>
          <p14:tracePt t="19955" x="5314950" y="3009900"/>
          <p14:tracePt t="19972" x="5187950" y="3048000"/>
          <p14:tracePt t="19989" x="5054600" y="3079750"/>
          <p14:tracePt t="20005" x="4984750" y="3105150"/>
          <p14:tracePt t="20022" x="4921250" y="3155950"/>
          <p14:tracePt t="20039" x="4883150" y="3181350"/>
          <p14:tracePt t="20055" x="4870450" y="3213100"/>
          <p14:tracePt t="20072" x="4851400" y="3263900"/>
          <p14:tracePt t="20089" x="4838700" y="3314700"/>
          <p14:tracePt t="20105" x="4838700" y="3371850"/>
          <p14:tracePt t="20122" x="4838700" y="3416300"/>
          <p14:tracePt t="20139" x="4838700" y="3454400"/>
          <p14:tracePt t="20155" x="4838700" y="3473450"/>
          <p14:tracePt t="20172" x="4851400" y="3498850"/>
          <p14:tracePt t="20189" x="4870450" y="3536950"/>
          <p14:tracePt t="20205" x="4889500" y="3543300"/>
          <p14:tracePt t="20222" x="4895850" y="3543300"/>
          <p14:tracePt t="20239" x="4914900" y="3549650"/>
          <p14:tracePt t="20255" x="4921250" y="3549650"/>
          <p14:tracePt t="20291" x="4927600" y="3549650"/>
          <p14:tracePt t="20323" x="4940300" y="3549650"/>
          <p14:tracePt t="20331" x="4946650" y="3549650"/>
          <p14:tracePt t="20355" x="4946650" y="3543300"/>
          <p14:tracePt t="20395" x="4953000" y="3536950"/>
          <p14:tracePt t="20411" x="4959350" y="3536950"/>
          <p14:tracePt t="20419" x="4965700" y="3556000"/>
          <p14:tracePt t="20427" x="4965700" y="3568700"/>
          <p14:tracePt t="20439" x="4965700" y="3575050"/>
          <p14:tracePt t="20455" x="4984750" y="3619500"/>
          <p14:tracePt t="20472" x="5035550" y="3683000"/>
          <p14:tracePt t="20489" x="5073650" y="3740150"/>
          <p14:tracePt t="20505" x="5118100" y="3784600"/>
          <p14:tracePt t="20522" x="5168900" y="3835400"/>
          <p14:tracePt t="20539" x="5270500" y="3905250"/>
          <p14:tracePt t="20540" x="5314950" y="3937000"/>
          <p14:tracePt t="20555" x="5435600" y="3994150"/>
          <p14:tracePt t="20572" x="5575300" y="4070350"/>
          <p14:tracePt t="20589" x="5708650" y="4133850"/>
          <p14:tracePt t="20605" x="5784850" y="4165600"/>
          <p14:tracePt t="20622" x="5842000" y="4184650"/>
          <p14:tracePt t="20639" x="5861050" y="4203700"/>
          <p14:tracePt t="20655" x="5867400" y="4210050"/>
          <p14:tracePt t="20672" x="5873750" y="4210050"/>
          <p14:tracePt t="20716" x="5880100" y="4216400"/>
          <p14:tracePt t="20764" x="5880100" y="4235450"/>
          <p14:tracePt t="20772" x="5880100" y="4241800"/>
          <p14:tracePt t="20789" x="5880100" y="4254500"/>
          <p14:tracePt t="20805" x="5880100" y="4286250"/>
          <p14:tracePt t="20822" x="5880100" y="4330700"/>
          <p14:tracePt t="20839" x="5880100" y="4362450"/>
          <p14:tracePt t="20855" x="5880100" y="4394200"/>
          <p14:tracePt t="20872" x="5880100" y="4419600"/>
          <p14:tracePt t="20889" x="5880100" y="4432300"/>
          <p14:tracePt t="20905" x="5880100" y="4451350"/>
          <p14:tracePt t="21100" x="5880100" y="4457700"/>
          <p14:tracePt t="21124" x="5873750" y="4483100"/>
          <p14:tracePt t="21132" x="5873750" y="4502150"/>
          <p14:tracePt t="21140" x="5873750" y="4527550"/>
          <p14:tracePt t="21156" x="5873750" y="4572000"/>
          <p14:tracePt t="21172" x="5873750" y="4584700"/>
          <p14:tracePt t="21189" x="5873750" y="4610100"/>
          <p14:tracePt t="21205" x="5873750" y="4616450"/>
          <p14:tracePt t="21222" x="5873750" y="4641850"/>
          <p14:tracePt t="21239" x="5873750" y="4654550"/>
          <p14:tracePt t="21255" x="5873750" y="4660900"/>
          <p14:tracePt t="21272" x="5873750" y="4686300"/>
          <p14:tracePt t="21289" x="5880100" y="4699000"/>
          <p14:tracePt t="21305" x="5880100" y="4718050"/>
          <p14:tracePt t="21322" x="5880100" y="4724400"/>
          <p14:tracePt t="21339" x="5886450" y="4730750"/>
          <p14:tracePt t="21596" x="5886450" y="4737100"/>
          <p14:tracePt t="21804" x="5886450" y="4730750"/>
          <p14:tracePt t="22268" x="5886450" y="4724400"/>
          <p14:tracePt t="22276" x="5886450" y="4711700"/>
          <p14:tracePt t="22300" x="5886450" y="4699000"/>
          <p14:tracePt t="22308" x="5886450" y="4692650"/>
          <p14:tracePt t="22332" x="5886450" y="4686300"/>
          <p14:tracePt t="22364" x="5886450" y="4673600"/>
          <p14:tracePt t="22380" x="5899150" y="4660900"/>
          <p14:tracePt t="22388" x="5899150" y="4654550"/>
          <p14:tracePt t="22404" x="5899150" y="4648200"/>
          <p14:tracePt t="22412" x="5899150" y="4635500"/>
          <p14:tracePt t="22422" x="5899150" y="4622800"/>
          <p14:tracePt t="22439" x="5899150" y="4597400"/>
          <p14:tracePt t="22456" x="5899150" y="4578350"/>
          <p14:tracePt t="22472" x="5899150" y="4540250"/>
          <p14:tracePt t="22489" x="5905500" y="4521200"/>
          <p14:tracePt t="22506" x="5905500" y="4495800"/>
          <p14:tracePt t="22522" x="5905500" y="4483100"/>
          <p14:tracePt t="22539" x="5905500" y="4464050"/>
          <p14:tracePt t="22556" x="5924550" y="4445000"/>
          <p14:tracePt t="22596" x="5924550" y="4438650"/>
          <p14:tracePt t="22612" x="5930900" y="4419600"/>
          <p14:tracePt t="22620" x="5930900" y="4413250"/>
          <p14:tracePt t="22628" x="5937250" y="4406900"/>
          <p14:tracePt t="22644" x="5949950" y="4381500"/>
          <p14:tracePt t="22660" x="5956300" y="4362450"/>
          <p14:tracePt t="22672" x="5962650" y="4356100"/>
          <p14:tracePt t="22689" x="5975350" y="4330700"/>
          <p14:tracePt t="22706" x="5975350" y="4318000"/>
          <p14:tracePt t="22722" x="5981700" y="4286250"/>
          <p14:tracePt t="22739" x="5988050" y="4254500"/>
          <p14:tracePt t="22756" x="5988050" y="4191000"/>
          <p14:tracePt t="22773" x="6007100" y="4146550"/>
          <p14:tracePt t="22789" x="6007100" y="4127500"/>
          <p14:tracePt t="22806" x="6007100" y="4114800"/>
          <p14:tracePt t="22956" x="6007100" y="4121150"/>
          <p14:tracePt t="22964" x="6007100" y="4133850"/>
          <p14:tracePt t="22973" x="6007100" y="4159250"/>
          <p14:tracePt t="22989" x="6007100" y="4171950"/>
          <p14:tracePt t="23006" x="6007100" y="4184650"/>
          <p14:tracePt t="23172" x="6007100" y="4171950"/>
          <p14:tracePt t="23188" x="6007100" y="4152900"/>
          <p14:tracePt t="23196" x="6007100" y="4127500"/>
          <p14:tracePt t="23206" x="6007100" y="4121150"/>
          <p14:tracePt t="23223" x="6007100" y="4070350"/>
          <p14:tracePt t="23239" x="6007100" y="4013200"/>
          <p14:tracePt t="23256" x="6019800" y="3943350"/>
          <p14:tracePt t="23273" x="6019800" y="3898900"/>
          <p14:tracePt t="23289" x="6019800" y="3892550"/>
          <p14:tracePt t="23306" x="6019800" y="3873500"/>
          <p14:tracePt t="23323" x="6007100" y="3873500"/>
          <p14:tracePt t="23339" x="5988050" y="3873500"/>
          <p14:tracePt t="23356" x="5924550" y="3848100"/>
          <p14:tracePt t="23373" x="5835650" y="3829050"/>
          <p14:tracePt t="23389" x="5734050" y="3797300"/>
          <p14:tracePt t="23406" x="5657850" y="3778250"/>
          <p14:tracePt t="23423" x="5556250" y="3740150"/>
          <p14:tracePt t="23439" x="5435600" y="3683000"/>
          <p14:tracePt t="23456" x="5340350" y="3663950"/>
          <p14:tracePt t="23473" x="5264150" y="3606800"/>
          <p14:tracePt t="23489" x="5207000" y="3587750"/>
          <p14:tracePt t="23506" x="5149850" y="3568700"/>
          <p14:tracePt t="23523" x="5105400" y="3562350"/>
          <p14:tracePt t="23539" x="5092700" y="3562350"/>
          <p14:tracePt t="23556" x="5060950" y="3562350"/>
          <p14:tracePt t="23596" x="5054600" y="3562350"/>
          <p14:tracePt t="23612" x="5048250" y="3556000"/>
          <p14:tracePt t="23628" x="5048250" y="3543300"/>
          <p14:tracePt t="23652" x="5048250" y="3536950"/>
          <p14:tracePt t="23684" x="5048250" y="3530600"/>
          <p14:tracePt t="23700" x="5048250" y="3524250"/>
          <p14:tracePt t="23716" x="5048250" y="3505200"/>
          <p14:tracePt t="23732" x="5048250" y="3498850"/>
          <p14:tracePt t="23756" x="5054600" y="3492500"/>
          <p14:tracePt t="23796" x="5073650" y="3492500"/>
          <p14:tracePt t="23804" x="5080000" y="3498850"/>
          <p14:tracePt t="23812" x="5092700" y="3517900"/>
          <p14:tracePt t="23823" x="5092700" y="3536950"/>
          <p14:tracePt t="23839" x="5105400" y="3600450"/>
          <p14:tracePt t="23856" x="5105400" y="3695700"/>
          <p14:tracePt t="23873" x="5105400" y="3784600"/>
          <p14:tracePt t="23889" x="5105400" y="3841750"/>
          <p14:tracePt t="23906" x="5092700" y="3937000"/>
          <p14:tracePt t="23923" x="5048250" y="4019550"/>
          <p14:tracePt t="23939" x="5016500" y="4089400"/>
          <p14:tracePt t="23956" x="4914900" y="4203700"/>
          <p14:tracePt t="23973" x="4870450" y="4248150"/>
          <p14:tracePt t="23989" x="4845050" y="4260850"/>
          <p14:tracePt t="24006" x="4813300" y="4260850"/>
          <p14:tracePt t="24023" x="4775200" y="4260850"/>
          <p14:tracePt t="24039" x="4724400" y="4197350"/>
          <p14:tracePt t="24056" x="4667250" y="4095750"/>
          <p14:tracePt t="24073" x="4616450" y="4019550"/>
          <p14:tracePt t="24090" x="4559300" y="3937000"/>
          <p14:tracePt t="24106" x="4508500" y="3873500"/>
          <p14:tracePt t="24123" x="4457700" y="3810000"/>
          <p14:tracePt t="24139" x="4419600" y="3740150"/>
          <p14:tracePt t="24156" x="4356100" y="3663950"/>
          <p14:tracePt t="24173" x="4318000" y="3600450"/>
          <p14:tracePt t="24189" x="4292600" y="3575050"/>
          <p14:tracePt t="24206" x="4279900" y="3562350"/>
          <p14:tracePt t="24223" x="4273550" y="3549650"/>
          <p14:tracePt t="24240" x="4254500" y="3524250"/>
          <p14:tracePt t="24256" x="4254500" y="3467100"/>
          <p14:tracePt t="24273" x="4254500" y="3422650"/>
          <p14:tracePt t="24290" x="4254500" y="3378200"/>
          <p14:tracePt t="24306" x="4254500" y="3352800"/>
          <p14:tracePt t="24323" x="4254500" y="3340100"/>
          <p14:tracePt t="24340" x="4254500" y="3333750"/>
          <p14:tracePt t="24356" x="4254500" y="3327400"/>
          <p14:tracePt t="24373" x="4248150" y="3314700"/>
          <p14:tracePt t="24390" x="4248150" y="3295650"/>
          <p14:tracePt t="24406" x="4248150" y="3276600"/>
          <p14:tracePt t="24423" x="4241800" y="3251200"/>
          <p14:tracePt t="24440" x="4241800" y="3244850"/>
          <p14:tracePt t="24456" x="4229100" y="3232150"/>
          <p14:tracePt t="24473" x="4229100" y="3225800"/>
          <p14:tracePt t="24517" x="4222750" y="3219450"/>
          <p14:tracePt t="24532" x="4216400" y="3219450"/>
          <p14:tracePt t="24556" x="4210050" y="3219450"/>
          <p14:tracePt t="25133" x="4191000" y="3219450"/>
          <p14:tracePt t="25141" x="4191000" y="3225800"/>
          <p14:tracePt t="25156" x="4171950" y="3289300"/>
          <p14:tracePt t="25173" x="4171950" y="3359150"/>
          <p14:tracePt t="25190" x="4191000" y="3435350"/>
          <p14:tracePt t="25206" x="4241800" y="3524250"/>
          <p14:tracePt t="25223" x="4343400" y="3638550"/>
          <p14:tracePt t="25240" x="4387850" y="3683000"/>
          <p14:tracePt t="25256" x="4451350" y="3759200"/>
          <p14:tracePt t="25273" x="4559300" y="3841750"/>
          <p14:tracePt t="25290" x="4699000" y="3905250"/>
          <p14:tracePt t="25306" x="4781550" y="3962400"/>
          <p14:tracePt t="25323" x="4857750" y="4013200"/>
          <p14:tracePt t="25340" x="4883150" y="4025900"/>
          <p14:tracePt t="25356" x="4895850" y="4057650"/>
          <p14:tracePt t="25373" x="4902200" y="4070350"/>
          <p14:tracePt t="25390" x="4908550" y="4089400"/>
          <p14:tracePt t="25406" x="4908550" y="4095750"/>
          <p14:tracePt t="25429" x="4908550" y="4102100"/>
          <p14:tracePt t="25440" x="4921250" y="4114800"/>
          <p14:tracePt t="25456" x="4927600" y="4121150"/>
          <p14:tracePt t="25473" x="4927600" y="4133850"/>
          <p14:tracePt t="25490" x="4927600" y="4159250"/>
          <p14:tracePt t="25506" x="4933950" y="4184650"/>
          <p14:tracePt t="25523" x="4940300" y="4216400"/>
          <p14:tracePt t="25540" x="4953000" y="4260850"/>
          <p14:tracePt t="25557" x="4978400" y="4349750"/>
          <p14:tracePt t="25573" x="4991100" y="4381500"/>
          <p14:tracePt t="25590" x="5016500" y="4432300"/>
          <p14:tracePt t="25606" x="5029200" y="4451350"/>
          <p14:tracePt t="25623" x="5041900" y="4489450"/>
          <p14:tracePt t="25640" x="5041900" y="4495800"/>
          <p14:tracePt t="25656" x="5054600" y="4502150"/>
          <p14:tracePt t="26069" x="5060950" y="4502150"/>
          <p14:tracePt t="26077" x="5060950" y="4495800"/>
          <p14:tracePt t="26090" x="5060950" y="4489450"/>
          <p14:tracePt t="26107" x="5060950" y="4470400"/>
          <p14:tracePt t="26123" x="5067300" y="4438650"/>
          <p14:tracePt t="26140" x="5067300" y="4419600"/>
          <p14:tracePt t="26157" x="5067300" y="4375150"/>
          <p14:tracePt t="26173" x="5060950" y="4330700"/>
          <p14:tracePt t="26190" x="5054600" y="4286250"/>
          <p14:tracePt t="26207" x="5054600" y="4229100"/>
          <p14:tracePt t="26223" x="5041900" y="4184650"/>
          <p14:tracePt t="26240" x="5041900" y="4140200"/>
          <p14:tracePt t="26257" x="5035550" y="4108450"/>
          <p14:tracePt t="26273" x="5035550" y="4083050"/>
          <p14:tracePt t="26290" x="5016500" y="4032250"/>
          <p14:tracePt t="26307" x="5016500" y="4000500"/>
          <p14:tracePt t="26323" x="5016500" y="3930650"/>
          <p14:tracePt t="26340" x="5010150" y="3886200"/>
          <p14:tracePt t="26357" x="5010150" y="3778250"/>
          <p14:tracePt t="26373" x="5010150" y="3727450"/>
          <p14:tracePt t="26390" x="5010150" y="3632200"/>
          <p14:tracePt t="26407" x="5010150" y="3568700"/>
          <p14:tracePt t="26423" x="5010150" y="3486150"/>
          <p14:tracePt t="26440" x="5010150" y="3435350"/>
          <p14:tracePt t="26457" x="5010150" y="3390900"/>
          <p14:tracePt t="26473" x="5010150" y="3346450"/>
          <p14:tracePt t="26490" x="5010150" y="3302000"/>
          <p14:tracePt t="26507" x="5010150" y="3257550"/>
          <p14:tracePt t="26523" x="5010150" y="3213100"/>
          <p14:tracePt t="26540" x="5010150" y="3155950"/>
          <p14:tracePt t="26557" x="4997450" y="3073400"/>
          <p14:tracePt t="26573" x="4997450" y="3028950"/>
          <p14:tracePt t="26590" x="4997450" y="2984500"/>
          <p14:tracePt t="26607" x="4997450" y="2952750"/>
          <p14:tracePt t="26623" x="4991100" y="2908300"/>
          <p14:tracePt t="26640" x="4978400" y="2882900"/>
          <p14:tracePt t="26657" x="4972050" y="2857500"/>
          <p14:tracePt t="26673" x="4972050" y="2825750"/>
          <p14:tracePt t="26690" x="4965700" y="2794000"/>
          <p14:tracePt t="26707" x="4965700" y="2768600"/>
          <p14:tracePt t="26723" x="4953000" y="2724150"/>
          <p14:tracePt t="26740" x="4953000" y="2686050"/>
          <p14:tracePt t="26757" x="4953000" y="2635250"/>
          <p14:tracePt t="26773" x="4953000" y="2590800"/>
          <p14:tracePt t="26790" x="4953000" y="2571750"/>
          <p14:tracePt t="26807" x="4953000" y="2552700"/>
          <p14:tracePt t="26823" x="4953000" y="2533650"/>
          <p14:tracePt t="26840" x="4953000" y="2514600"/>
          <p14:tracePt t="26857" x="4953000" y="2495550"/>
          <p14:tracePt t="26873" x="4953000" y="2463800"/>
          <p14:tracePt t="26890" x="4946650" y="2438400"/>
          <p14:tracePt t="26907" x="4946650" y="2406650"/>
          <p14:tracePt t="26924" x="4946650" y="2368550"/>
          <p14:tracePt t="26940" x="4946650" y="2324100"/>
          <p14:tracePt t="26957" x="4946650" y="2273300"/>
          <p14:tracePt t="26973" x="4946650" y="2241550"/>
          <p14:tracePt t="26990" x="4946650" y="2235200"/>
          <p14:tracePt t="27007" x="4946650" y="2209800"/>
          <p14:tracePt t="27024" x="4946650" y="2203450"/>
          <p14:tracePt t="27040" x="4946650" y="2197100"/>
          <p14:tracePt t="27057" x="4946650" y="2190750"/>
          <p14:tracePt t="27073" x="4946650" y="2171700"/>
          <p14:tracePt t="27090" x="4946650" y="2165350"/>
          <p14:tracePt t="27107" x="4946650" y="2159000"/>
          <p14:tracePt t="27123" x="4946650" y="2152650"/>
          <p14:tracePt t="27140" x="4946650" y="2133600"/>
          <p14:tracePt t="27141" x="4946650" y="2114550"/>
          <p14:tracePt t="27165" x="4946650" y="2108200"/>
          <p14:tracePt t="27174" x="4946650" y="2095500"/>
          <p14:tracePt t="27190" x="4959350" y="2076450"/>
          <p14:tracePt t="27213" x="4965700" y="2070100"/>
          <p14:tracePt t="27445" x="4965700" y="2076450"/>
          <p14:tracePt t="27469" x="4965700" y="2082800"/>
          <p14:tracePt t="27485" x="4965700" y="2089150"/>
          <p14:tracePt t="27493" x="4965700" y="2108200"/>
          <p14:tracePt t="27517" x="4965700" y="2114550"/>
          <p14:tracePt t="27525" x="4965700" y="2127250"/>
          <p14:tracePt t="27533" x="4965700" y="2146300"/>
          <p14:tracePt t="27541" x="4965700" y="2152650"/>
          <p14:tracePt t="27557" x="4965700" y="2197100"/>
          <p14:tracePt t="27574" x="4965700" y="2241550"/>
          <p14:tracePt t="27590" x="4965700" y="2298700"/>
          <p14:tracePt t="27607" x="4965700" y="2387600"/>
          <p14:tracePt t="27624" x="4965700" y="2489200"/>
          <p14:tracePt t="27640" x="4965700" y="2616200"/>
          <p14:tracePt t="27657" x="4965700" y="2724150"/>
          <p14:tracePt t="27674" x="4965700" y="2832100"/>
          <p14:tracePt t="27690" x="4965700" y="2940050"/>
          <p14:tracePt t="27707" x="4991100" y="3035300"/>
          <p14:tracePt t="27724" x="5035550" y="3111500"/>
          <p14:tracePt t="27740" x="5080000" y="3225800"/>
          <p14:tracePt t="27757" x="5130800" y="3314700"/>
          <p14:tracePt t="27774" x="5137150" y="3346450"/>
          <p14:tracePt t="27790" x="5149850" y="3384550"/>
          <p14:tracePt t="27807" x="5162550" y="3397250"/>
          <p14:tracePt t="27824" x="5168900" y="3403600"/>
          <p14:tracePt t="27840" x="5175250" y="3409950"/>
          <p14:tracePt t="27997" x="5168900" y="3416300"/>
          <p14:tracePt t="28005" x="5156200" y="3429000"/>
          <p14:tracePt t="28045" x="5143500" y="3429000"/>
          <p14:tracePt t="28053" x="5137150" y="3435350"/>
          <p14:tracePt t="28077" x="5137150" y="3441700"/>
          <p14:tracePt t="28085" x="5124450" y="3467100"/>
          <p14:tracePt t="28093" x="5124450" y="3473450"/>
          <p14:tracePt t="28107" x="5124450" y="3479800"/>
          <p14:tracePt t="28124" x="5124450" y="3505200"/>
          <p14:tracePt t="28140" x="5124450" y="3511550"/>
          <p14:tracePt t="28157" x="5124450" y="3517900"/>
          <p14:tracePt t="28174" x="5124450" y="3536950"/>
          <p14:tracePt t="28197" x="5124450" y="3543300"/>
          <p14:tracePt t="28213" x="5124450" y="3549650"/>
          <p14:tracePt t="28261" x="5130800" y="3556000"/>
          <p14:tracePt t="28349" x="5137150" y="3556000"/>
          <p14:tracePt t="28365" x="5143500" y="3556000"/>
          <p14:tracePt t="28374" x="5156200" y="3549650"/>
          <p14:tracePt t="28390" x="5175250" y="3536950"/>
          <p14:tracePt t="28407" x="5194300" y="3524250"/>
          <p14:tracePt t="28424" x="5213350" y="3524250"/>
          <p14:tracePt t="28441" x="5238750" y="3505200"/>
          <p14:tracePt t="28457" x="5264150" y="3505200"/>
          <p14:tracePt t="28474" x="5289550" y="3505200"/>
          <p14:tracePt t="28491" x="5302250" y="3505200"/>
          <p14:tracePt t="28507" x="5340350" y="3505200"/>
          <p14:tracePt t="28524" x="5359400" y="3505200"/>
          <p14:tracePt t="28540" x="5378450" y="3505200"/>
          <p14:tracePt t="28557" x="5403850" y="3505200"/>
          <p14:tracePt t="28574" x="5441950" y="3498850"/>
          <p14:tracePt t="28591" x="5461000" y="3498850"/>
          <p14:tracePt t="28607" x="5486400" y="3492500"/>
          <p14:tracePt t="28624" x="5492750" y="3492500"/>
          <p14:tracePt t="28645" x="5505450" y="3492500"/>
          <p14:tracePt t="29478" x="5530850" y="3492500"/>
          <p14:tracePt t="29486" x="5594350" y="3479800"/>
          <p14:tracePt t="29494" x="5689600" y="3454400"/>
          <p14:tracePt t="29507" x="5759450" y="3454400"/>
          <p14:tracePt t="29524" x="5918200" y="3429000"/>
          <p14:tracePt t="29541" x="6076950" y="3429000"/>
          <p14:tracePt t="29558" x="6184900" y="3416300"/>
          <p14:tracePt t="29574" x="6229350" y="3416300"/>
          <p14:tracePt t="29591" x="6254750" y="3416300"/>
          <p14:tracePt t="29607" x="6267450" y="3416300"/>
          <p14:tracePt t="29624" x="6273800" y="3416300"/>
          <p14:tracePt t="29641" x="6292850" y="3416300"/>
          <p14:tracePt t="29657" x="6311900" y="3403600"/>
          <p14:tracePt t="29674" x="6330950" y="3403600"/>
          <p14:tracePt t="29691" x="6356350" y="3384550"/>
          <p14:tracePt t="29707" x="6375400" y="3384550"/>
          <p14:tracePt t="29724" x="6394450" y="3384550"/>
          <p14:tracePt t="29741" x="6407150" y="3384550"/>
          <p14:tracePt t="29758" x="6413500" y="3384550"/>
          <p14:tracePt t="29782" x="6426200" y="3384550"/>
          <p14:tracePt t="30334" x="6432550" y="3384550"/>
          <p14:tracePt t="30342" x="6432550" y="3403600"/>
          <p14:tracePt t="30358" x="6432550" y="3441700"/>
          <p14:tracePt t="30374" x="6438900" y="3486150"/>
          <p14:tracePt t="30391" x="6438900" y="3498850"/>
          <p14:tracePt t="30408" x="6438900" y="3517900"/>
          <p14:tracePt t="30424" x="6438900" y="3524250"/>
          <p14:tracePt t="30686" x="6457950" y="3549650"/>
          <p14:tracePt t="30694" x="6464300" y="3568700"/>
          <p14:tracePt t="30708" x="6464300" y="3575050"/>
          <p14:tracePt t="30724" x="6483350" y="3619500"/>
          <p14:tracePt t="30741" x="6489700" y="3651250"/>
          <p14:tracePt t="30758" x="6508750" y="3676650"/>
          <p14:tracePt t="30774" x="6515100" y="3683000"/>
          <p14:tracePt t="30791" x="6521450" y="3695700"/>
          <p14:tracePt t="30808" x="6540500" y="3721100"/>
          <p14:tracePt t="30824" x="6546850" y="3740150"/>
          <p14:tracePt t="30841" x="6546850" y="3752850"/>
          <p14:tracePt t="30858" x="6546850" y="3759200"/>
          <p14:tracePt t="30874" x="6559550" y="3778250"/>
          <p14:tracePt t="30891" x="6559550" y="3797300"/>
          <p14:tracePt t="30908" x="6559550" y="3810000"/>
          <p14:tracePt t="30924" x="6559550" y="3816350"/>
          <p14:tracePt t="30941" x="6565900" y="3835400"/>
          <p14:tracePt t="30958" x="6572250" y="3854450"/>
          <p14:tracePt t="30974" x="6578600" y="3867150"/>
          <p14:tracePt t="30991" x="6604000" y="3886200"/>
          <p14:tracePt t="31008" x="6629400" y="3911600"/>
          <p14:tracePt t="31024" x="6642100" y="3937000"/>
          <p14:tracePt t="31041" x="6667500" y="3968750"/>
          <p14:tracePt t="31058" x="6686550" y="3987800"/>
          <p14:tracePt t="31074" x="6699250" y="4019550"/>
          <p14:tracePt t="31091" x="6705600" y="4025900"/>
          <p14:tracePt t="31108" x="6718300" y="4044950"/>
          <p14:tracePt t="31124" x="6724650" y="4051300"/>
          <p14:tracePt t="31174" x="6724650" y="4057650"/>
          <p14:tracePt t="31222" x="6724650" y="4064000"/>
          <p14:tracePt t="31230" x="6724650" y="4070350"/>
          <p14:tracePt t="31254" x="6705600" y="4089400"/>
          <p14:tracePt t="31278" x="6699250" y="4095750"/>
          <p14:tracePt t="31294" x="6692900" y="4102100"/>
          <p14:tracePt t="31318" x="6673850" y="4121150"/>
          <p14:tracePt t="31334" x="6667500" y="4127500"/>
          <p14:tracePt t="31366" x="6661150" y="4127500"/>
          <p14:tracePt t="31390" x="6654800" y="4127500"/>
          <p14:tracePt t="31398" x="6642100" y="4127500"/>
          <p14:tracePt t="31408" x="6629400" y="4114800"/>
          <p14:tracePt t="31425" x="6623050" y="4108450"/>
          <p14:tracePt t="31441" x="6604000" y="4095750"/>
          <p14:tracePt t="31458" x="6591300" y="4070350"/>
          <p14:tracePt t="31474" x="6572250" y="4057650"/>
          <p14:tracePt t="31491" x="6565900" y="4051300"/>
          <p14:tracePt t="31508" x="6546850" y="4051300"/>
          <p14:tracePt t="31525" x="6483350" y="4051300"/>
          <p14:tracePt t="31541" x="6445250" y="4057650"/>
          <p14:tracePt t="31558" x="6407150" y="4083050"/>
          <p14:tracePt t="31575" x="6407150" y="4089400"/>
          <p14:tracePt t="31614" x="6407150" y="4095750"/>
          <p14:tracePt t="31622" x="6407150" y="4114800"/>
          <p14:tracePt t="31630" x="6407150" y="4121150"/>
          <p14:tracePt t="31641" x="6388100" y="4146550"/>
          <p14:tracePt t="31658" x="6299200" y="4197350"/>
          <p14:tracePt t="31675" x="6184900" y="4248150"/>
          <p14:tracePt t="31691" x="6076950" y="4248150"/>
          <p14:tracePt t="31708" x="5937250" y="4248150"/>
          <p14:tracePt t="31725" x="5829300" y="4248150"/>
          <p14:tracePt t="31741" x="5753100" y="4203700"/>
          <p14:tracePt t="31758" x="5619750" y="4089400"/>
          <p14:tracePt t="31775" x="5568950" y="4013200"/>
          <p14:tracePt t="31791" x="5518150" y="3943350"/>
          <p14:tracePt t="31808" x="5448300" y="3854450"/>
          <p14:tracePt t="31825" x="5384800" y="3778250"/>
          <p14:tracePt t="31841" x="5327650" y="3689350"/>
          <p14:tracePt t="31858" x="5295900" y="3613150"/>
          <p14:tracePt t="31875" x="5276850" y="3562350"/>
          <p14:tracePt t="31891" x="5264150" y="3530600"/>
          <p14:tracePt t="31908" x="5264150" y="3505200"/>
          <p14:tracePt t="31925" x="5251450" y="3498850"/>
          <p14:tracePt t="31942" x="5245100" y="3486150"/>
          <p14:tracePt t="31958" x="5238750" y="3486150"/>
          <p14:tracePt t="31975" x="5194300" y="3492500"/>
          <p14:tracePt t="31991" x="5080000" y="3549650"/>
          <p14:tracePt t="32008" x="4895850" y="3575050"/>
          <p14:tracePt t="32025" x="4737100" y="3587750"/>
          <p14:tracePt t="32041" x="4597400" y="3587750"/>
          <p14:tracePt t="32058" x="4457700" y="3517900"/>
          <p14:tracePt t="32075" x="4311650" y="3378200"/>
          <p14:tracePt t="32091" x="4165600" y="3200400"/>
          <p14:tracePt t="32108" x="4032250" y="3041650"/>
          <p14:tracePt t="32125" x="3886200" y="2882900"/>
          <p14:tracePt t="32141" x="3714750" y="2774950"/>
          <p14:tracePt t="32158" x="3581400" y="2686050"/>
          <p14:tracePt t="32175" x="3524250" y="2647950"/>
          <p14:tracePt t="32191" x="3479800" y="2616200"/>
          <p14:tracePt t="32208" x="3435350" y="2578100"/>
          <p14:tracePt t="32225" x="3346450" y="2527300"/>
          <p14:tracePt t="32241" x="3257550" y="2470150"/>
          <p14:tracePt t="32258" x="3117850" y="2381250"/>
          <p14:tracePt t="32275" x="2984500" y="2311400"/>
          <p14:tracePt t="32291" x="2844800" y="2235200"/>
          <p14:tracePt t="32308" x="2743200" y="2178050"/>
          <p14:tracePt t="32325" x="2635250" y="2120900"/>
          <p14:tracePt t="32341" x="2590800" y="2089150"/>
          <p14:tracePt t="32358" x="2501900" y="2044700"/>
          <p14:tracePt t="32375" x="2451100" y="2012950"/>
          <p14:tracePt t="32391" x="2419350" y="1987550"/>
          <p14:tracePt t="32408" x="2387600" y="1981200"/>
          <p14:tracePt t="32425" x="2336800" y="1962150"/>
          <p14:tracePt t="32441" x="2298700" y="1943100"/>
          <p14:tracePt t="32458" x="2260600" y="1943100"/>
          <p14:tracePt t="32475" x="2222500" y="1943100"/>
          <p14:tracePt t="32491" x="2209800" y="1930400"/>
          <p14:tracePt t="32508" x="2184400" y="1930400"/>
          <p14:tracePt t="32574" x="2178050" y="1930400"/>
          <p14:tracePt t="32598" x="2171700" y="1943100"/>
          <p14:tracePt t="32606" x="2171700" y="1955800"/>
          <p14:tracePt t="32614" x="2171700" y="1987550"/>
          <p14:tracePt t="32625" x="2171700" y="2000250"/>
          <p14:tracePt t="32641" x="2171700" y="2070100"/>
          <p14:tracePt t="32658" x="2171700" y="2127250"/>
          <p14:tracePt t="32675" x="2171700" y="2171700"/>
          <p14:tracePt t="32691" x="2171700" y="2216150"/>
          <p14:tracePt t="32708" x="2171700" y="2247900"/>
          <p14:tracePt t="32725" x="2171700" y="2273300"/>
          <p14:tracePt t="32741" x="2171700" y="2305050"/>
          <p14:tracePt t="32758" x="2190750" y="2343150"/>
          <p14:tracePt t="32775" x="2197100" y="2400300"/>
          <p14:tracePt t="32792" x="2241550" y="2470150"/>
          <p14:tracePt t="32808" x="2286000" y="2590800"/>
          <p14:tracePt t="32825" x="2343150" y="2673350"/>
          <p14:tracePt t="32841" x="2425700" y="2781300"/>
          <p14:tracePt t="32858" x="2476500" y="2857500"/>
          <p14:tracePt t="32875" x="2540000" y="2933700"/>
          <p14:tracePt t="32892" x="2590800" y="2978150"/>
          <p14:tracePt t="32908" x="2635250" y="3028950"/>
          <p14:tracePt t="32925" x="2686050" y="3073400"/>
          <p14:tracePt t="32942" x="2724150" y="3105150"/>
          <p14:tracePt t="32958" x="2825750" y="3187700"/>
          <p14:tracePt t="32975" x="2914650" y="3244850"/>
          <p14:tracePt t="32992" x="3035300" y="3327400"/>
          <p14:tracePt t="33008" x="3238500" y="3435350"/>
          <p14:tracePt t="33025" x="3441700" y="3530600"/>
          <p14:tracePt t="33042" x="3695700" y="3644900"/>
          <p14:tracePt t="33058" x="4000500" y="3759200"/>
          <p14:tracePt t="33075" x="4254500" y="3873500"/>
          <p14:tracePt t="33092" x="4508500" y="3956050"/>
          <p14:tracePt t="33108" x="4711700" y="4051300"/>
          <p14:tracePt t="33125" x="4845050" y="4114800"/>
          <p14:tracePt t="33142" x="4946650" y="4146550"/>
          <p14:tracePt t="33158" x="5105400" y="4229100"/>
          <p14:tracePt t="33175" x="5245100" y="4305300"/>
          <p14:tracePt t="33192" x="5378450" y="4368800"/>
          <p14:tracePt t="33208" x="5511800" y="4419600"/>
          <p14:tracePt t="33225" x="5695950" y="4457700"/>
          <p14:tracePt t="33242" x="5861050" y="4508500"/>
          <p14:tracePt t="33258" x="6026150" y="4572000"/>
          <p14:tracePt t="33275" x="6210300" y="4629150"/>
          <p14:tracePt t="33292" x="6407150" y="4679950"/>
          <p14:tracePt t="33308" x="6642100" y="4749800"/>
          <p14:tracePt t="33325" x="6870700" y="4775200"/>
          <p14:tracePt t="33342" x="7048500" y="4787900"/>
          <p14:tracePt t="33358" x="7251700" y="4826000"/>
          <p14:tracePt t="33375" x="7340600" y="4832350"/>
          <p14:tracePt t="33392" x="7410450" y="4845050"/>
          <p14:tracePt t="33408" x="7480300" y="4845050"/>
          <p14:tracePt t="33425" x="7524750" y="4845050"/>
          <p14:tracePt t="33442" x="7543800" y="4845050"/>
          <p14:tracePt t="33458" x="7581900" y="4845050"/>
          <p14:tracePt t="33475" x="7620000" y="4845050"/>
          <p14:tracePt t="33492" x="7664450" y="4845050"/>
          <p14:tracePt t="33508" x="7696200" y="4845050"/>
          <p14:tracePt t="33525" x="7715250" y="4845050"/>
          <p14:tracePt t="33542" x="7727950" y="4845050"/>
          <p14:tracePt t="33558" x="7740650" y="4851400"/>
          <p14:tracePt t="34119" x="7740650" y="4857750"/>
          <p14:tracePt t="34295" x="7740650" y="4864100"/>
          <p14:tracePt t="34335" x="7740650" y="4883150"/>
          <p14:tracePt t="34343" x="7734300" y="4902200"/>
          <p14:tracePt t="34359" x="7715250" y="4914900"/>
          <p14:tracePt t="34375" x="7696200" y="4921250"/>
          <p14:tracePt t="34392" x="7645400" y="4953000"/>
          <p14:tracePt t="34408" x="7600950" y="4959350"/>
          <p14:tracePt t="34425" x="7505700" y="4972050"/>
          <p14:tracePt t="34442" x="7334250" y="4972050"/>
          <p14:tracePt t="34459" x="7092950" y="4972050"/>
          <p14:tracePt t="34475" x="6813550" y="4965700"/>
          <p14:tracePt t="34492" x="6496050" y="4908550"/>
          <p14:tracePt t="34509" x="6197600" y="4864100"/>
          <p14:tracePt t="34525" x="5905500" y="4832350"/>
          <p14:tracePt t="34542" x="5619750" y="4775200"/>
          <p14:tracePt t="34559" x="5270500" y="4724400"/>
          <p14:tracePt t="34575" x="5054600" y="4699000"/>
          <p14:tracePt t="34592" x="4838700" y="4629150"/>
          <p14:tracePt t="34609" x="4673600" y="4565650"/>
          <p14:tracePt t="34625" x="4552950" y="4502150"/>
          <p14:tracePt t="34642" x="4425950" y="4406900"/>
          <p14:tracePt t="34659" x="4298950" y="4260850"/>
          <p14:tracePt t="34675" x="4197350" y="4121150"/>
          <p14:tracePt t="34692" x="4108450" y="4000500"/>
          <p14:tracePt t="34709" x="4032250" y="3841750"/>
          <p14:tracePt t="34725" x="3943350" y="3689350"/>
          <p14:tracePt t="34742" x="3854450" y="3568700"/>
          <p14:tracePt t="34759" x="3695700" y="3346450"/>
          <p14:tracePt t="34775" x="3600450" y="3225800"/>
          <p14:tracePt t="34792" x="3524250" y="3143250"/>
          <p14:tracePt t="34809" x="3448050" y="3092450"/>
          <p14:tracePt t="34825" x="3403600" y="3073400"/>
          <p14:tracePt t="34842" x="3340100" y="3035300"/>
          <p14:tracePt t="34859" x="3314700" y="3016250"/>
          <p14:tracePt t="34875" x="3302000" y="3003550"/>
          <p14:tracePt t="34892" x="3289300" y="2997200"/>
          <p14:tracePt t="34909" x="3289300" y="2984500"/>
          <p14:tracePt t="34925" x="3263900" y="2952750"/>
          <p14:tracePt t="34943" x="3257550" y="2946400"/>
          <p14:tracePt t="34959" x="3251200" y="2921000"/>
          <p14:tracePt t="34983" x="3232150" y="2908300"/>
          <p14:tracePt t="35007" x="3232150" y="2889250"/>
          <p14:tracePt t="35023" x="3232150" y="2882900"/>
          <p14:tracePt t="35031" x="3232150" y="2876550"/>
          <p14:tracePt t="35042" x="3232150" y="2863850"/>
          <p14:tracePt t="35059" x="3232150" y="2844800"/>
          <p14:tracePt t="35075" x="3232150" y="2813050"/>
          <p14:tracePt t="35092" x="3232150" y="2781300"/>
          <p14:tracePt t="35109" x="3238500" y="2755900"/>
          <p14:tracePt t="35125" x="3251200" y="2736850"/>
          <p14:tracePt t="35142" x="3257550" y="2724150"/>
          <p14:tracePt t="35159" x="3270250" y="2717800"/>
          <p14:tracePt t="35183" x="3282950" y="2717800"/>
          <p14:tracePt t="35207" x="3282950" y="2724150"/>
          <p14:tracePt t="35215" x="3282950" y="2730500"/>
          <p14:tracePt t="35231" x="3270250" y="2768600"/>
          <p14:tracePt t="35242" x="3251200" y="2781300"/>
          <p14:tracePt t="35259" x="3200400" y="2819400"/>
          <p14:tracePt t="35275" x="3130550" y="2870200"/>
          <p14:tracePt t="35292" x="3048000" y="2921000"/>
          <p14:tracePt t="35309" x="2927350" y="2997200"/>
          <p14:tracePt t="35325" x="2787650" y="3054350"/>
          <p14:tracePt t="35342" x="2622550" y="3124200"/>
          <p14:tracePt t="35359" x="2406650" y="3181350"/>
          <p14:tracePt t="35375" x="2324100" y="3213100"/>
          <p14:tracePt t="35392" x="2279650" y="3232150"/>
          <p14:tracePt t="35409" x="2209800" y="3282950"/>
          <p14:tracePt t="35425" x="2146300" y="3333750"/>
          <p14:tracePt t="35442" x="2063750" y="3384550"/>
          <p14:tracePt t="35459" x="2019300" y="3416300"/>
          <p14:tracePt t="35475" x="1993900" y="3422650"/>
          <p14:tracePt t="35492" x="1968500" y="3441700"/>
          <p14:tracePt t="35567" x="1962150" y="3441700"/>
          <p14:tracePt t="35623" x="1949450" y="3441700"/>
          <p14:tracePt t="35695" x="1936750" y="3454400"/>
          <p14:tracePt t="35711" x="1924050" y="3473450"/>
          <p14:tracePt t="35719" x="1924050" y="3492500"/>
          <p14:tracePt t="35727" x="1924050" y="3517900"/>
          <p14:tracePt t="35742" x="1911350" y="3536950"/>
          <p14:tracePt t="35759" x="1911350" y="3587750"/>
          <p14:tracePt t="35776" x="1911350" y="3600450"/>
          <p14:tracePt t="35792" x="1911350" y="3625850"/>
          <p14:tracePt t="35809" x="1911350" y="3638550"/>
          <p14:tracePt t="35825" x="1917700" y="3657600"/>
          <p14:tracePt t="35863" x="1917700" y="3663950"/>
          <p14:tracePt t="35879" x="1917700" y="3670300"/>
          <p14:tracePt t="35895" x="1917700" y="3676650"/>
          <p14:tracePt t="35903" x="1917700" y="3683000"/>
          <p14:tracePt t="35911" x="1917700" y="3689350"/>
          <p14:tracePt t="35926" x="1917700" y="3702050"/>
          <p14:tracePt t="35942" x="1917700" y="3708400"/>
          <p14:tracePt t="35959" x="1917700" y="3714750"/>
          <p14:tracePt t="35975" x="1917700" y="3727450"/>
          <p14:tracePt t="35992" x="1917700" y="3746500"/>
          <p14:tracePt t="36009" x="1917700" y="3765550"/>
          <p14:tracePt t="36026" x="1905000" y="3790950"/>
          <p14:tracePt t="36042" x="1905000" y="3810000"/>
          <p14:tracePt t="36059" x="1898650" y="3822700"/>
          <p14:tracePt t="36076" x="1898650" y="3829050"/>
          <p14:tracePt t="36092" x="1898650" y="3848100"/>
          <p14:tracePt t="36111" x="1898650" y="3854450"/>
          <p14:tracePt t="36655" x="1911350" y="3835400"/>
          <p14:tracePt t="36663" x="1917700" y="3816350"/>
          <p14:tracePt t="36676" x="1924050" y="3810000"/>
          <p14:tracePt t="36692" x="1943100" y="3803650"/>
          <p14:tracePt t="36709" x="1949450" y="3797300"/>
          <p14:tracePt t="36726" x="1968500" y="3778250"/>
          <p14:tracePt t="36742" x="1974850" y="3778250"/>
          <p14:tracePt t="36775" x="1981200" y="3778250"/>
          <p14:tracePt t="36791" x="1987550" y="3778250"/>
          <p14:tracePt t="36807" x="1993900" y="3778250"/>
          <p14:tracePt t="36823" x="2012950" y="3778250"/>
          <p14:tracePt t="36839" x="2025650" y="3778250"/>
          <p14:tracePt t="36847" x="2032000" y="3778250"/>
          <p14:tracePt t="36859" x="2051050" y="3778250"/>
          <p14:tracePt t="36876" x="2063750" y="3778250"/>
          <p14:tracePt t="36892" x="2070100" y="3778250"/>
          <p14:tracePt t="36909" x="2095500" y="3784600"/>
          <p14:tracePt t="36926" x="2108200" y="3784600"/>
          <p14:tracePt t="36942" x="2127250" y="3784600"/>
          <p14:tracePt t="36959" x="2152650" y="3784600"/>
          <p14:tracePt t="36976" x="2171700" y="3784600"/>
          <p14:tracePt t="36992" x="2216150" y="3784600"/>
          <p14:tracePt t="37009" x="2247900" y="3784600"/>
          <p14:tracePt t="37026" x="2292350" y="3784600"/>
          <p14:tracePt t="37043" x="2349500" y="3784600"/>
          <p14:tracePt t="37059" x="2406650" y="3784600"/>
          <p14:tracePt t="37076" x="2463800" y="3784600"/>
          <p14:tracePt t="37092" x="2508250" y="3784600"/>
          <p14:tracePt t="37109" x="2571750" y="3784600"/>
          <p14:tracePt t="37126" x="2641600" y="3784600"/>
          <p14:tracePt t="37142" x="2692400" y="3784600"/>
          <p14:tracePt t="37159" x="2768600" y="3784600"/>
          <p14:tracePt t="37176" x="2813050" y="3784600"/>
          <p14:tracePt t="37193" x="2844800" y="3784600"/>
          <p14:tracePt t="37209" x="2870200" y="3784600"/>
          <p14:tracePt t="37226" x="2901950" y="3784600"/>
          <p14:tracePt t="37243" x="2952750" y="3790950"/>
          <p14:tracePt t="37259" x="2978150" y="3790950"/>
          <p14:tracePt t="37276" x="3009900" y="3790950"/>
          <p14:tracePt t="37293" x="3041650" y="3803650"/>
          <p14:tracePt t="37309" x="3073400" y="3803650"/>
          <p14:tracePt t="37326" x="3092450" y="3803650"/>
          <p14:tracePt t="37343" x="3117850" y="3803650"/>
          <p14:tracePt t="37359" x="3162300" y="3803650"/>
          <p14:tracePt t="37376" x="3194050" y="3803650"/>
          <p14:tracePt t="37393" x="3213100" y="3803650"/>
          <p14:tracePt t="37409" x="3238500" y="3803650"/>
          <p14:tracePt t="37426" x="3270250" y="3803650"/>
          <p14:tracePt t="37443" x="3308350" y="3803650"/>
          <p14:tracePt t="37459" x="3340100" y="3816350"/>
          <p14:tracePt t="37476" x="3371850" y="3816350"/>
          <p14:tracePt t="37493" x="3409950" y="3829050"/>
          <p14:tracePt t="37509" x="3429000" y="3829050"/>
          <p14:tracePt t="37526" x="3448050" y="3835400"/>
          <p14:tracePt t="37543" x="3467100" y="3835400"/>
          <p14:tracePt t="37559" x="3498850" y="3835400"/>
          <p14:tracePt t="37576" x="3505200" y="3835400"/>
          <p14:tracePt t="37593" x="3530600" y="3841750"/>
          <p14:tracePt t="37609" x="3543300" y="3841750"/>
          <p14:tracePt t="37626" x="3568700" y="3848100"/>
          <p14:tracePt t="37643" x="3594100" y="3860800"/>
          <p14:tracePt t="37659" x="3613150" y="3860800"/>
          <p14:tracePt t="37676" x="3632200" y="3867150"/>
          <p14:tracePt t="37693" x="3657600" y="3873500"/>
          <p14:tracePt t="37709" x="3663950" y="3873500"/>
          <p14:tracePt t="37726" x="3670300" y="3873500"/>
          <p14:tracePt t="37743" x="3676650" y="3873500"/>
          <p14:tracePt t="37759" x="3702050" y="3873500"/>
          <p14:tracePt t="37776" x="3708400" y="3873500"/>
          <p14:tracePt t="37816" x="3714750" y="3873500"/>
          <p14:tracePt t="37848" x="3727450" y="3873500"/>
          <p14:tracePt t="37872" x="3740150" y="3873500"/>
          <p14:tracePt t="37896" x="3746500" y="3873500"/>
          <p14:tracePt t="37944" x="3752850" y="3867150"/>
          <p14:tracePt t="38128" x="3752850" y="3860800"/>
          <p14:tracePt t="38136" x="3759200" y="3848100"/>
          <p14:tracePt t="38368" x="3759200" y="3835400"/>
          <p14:tracePt t="38376" x="3759200" y="3829050"/>
          <p14:tracePt t="38400" x="3752850" y="3829050"/>
          <p14:tracePt t="38416" x="3746500" y="3822700"/>
          <p14:tracePt t="38440" x="3733800" y="3822700"/>
          <p14:tracePt t="38464" x="3727450" y="3810000"/>
          <p14:tracePt t="47698" x="3721100" y="3816350"/>
          <p14:tracePt t="47706" x="3721100" y="3822700"/>
          <p14:tracePt t="47714" x="3740150" y="3848100"/>
          <p14:tracePt t="47728" x="3759200" y="3867150"/>
          <p14:tracePt t="47745" x="3797300" y="3911600"/>
          <p14:tracePt t="47746" x="3803650" y="3917950"/>
          <p14:tracePt t="47762" x="3841750" y="3962400"/>
          <p14:tracePt t="47778" x="3854450" y="3981450"/>
          <p14:tracePt t="47795" x="3892550" y="4006850"/>
          <p14:tracePt t="47812" x="3937000" y="4044950"/>
          <p14:tracePt t="47828" x="3975100" y="4070350"/>
          <p14:tracePt t="47845" x="4032250" y="4121150"/>
          <p14:tracePt t="47862" x="4083050" y="4159250"/>
          <p14:tracePt t="47878" x="4133850" y="4197350"/>
          <p14:tracePt t="47895" x="4165600" y="4229100"/>
          <p14:tracePt t="47912" x="4203700" y="4260850"/>
          <p14:tracePt t="47928" x="4248150" y="4286250"/>
          <p14:tracePt t="47945" x="4292600" y="4318000"/>
          <p14:tracePt t="47962" x="4362450" y="4349750"/>
          <p14:tracePt t="47978" x="4425950" y="4381500"/>
          <p14:tracePt t="47995" x="4483100" y="4400550"/>
          <p14:tracePt t="48012" x="4559300" y="4445000"/>
          <p14:tracePt t="48028" x="4629150" y="4470400"/>
          <p14:tracePt t="48045" x="4724400" y="4508500"/>
          <p14:tracePt t="48062" x="4794250" y="4527550"/>
          <p14:tracePt t="48078" x="4864100" y="4546600"/>
          <p14:tracePt t="48095" x="4965700" y="4578350"/>
          <p14:tracePt t="48112" x="5041900" y="4591050"/>
          <p14:tracePt t="48128" x="5124450" y="4610100"/>
          <p14:tracePt t="48145" x="5245100" y="4654550"/>
          <p14:tracePt t="48162" x="5403850" y="4667250"/>
          <p14:tracePt t="48178" x="5556250" y="4705350"/>
          <p14:tracePt t="48195" x="5638800" y="4711700"/>
          <p14:tracePt t="48212" x="5727700" y="4737100"/>
          <p14:tracePt t="48228" x="5765800" y="4743450"/>
          <p14:tracePt t="48245" x="5797550" y="4743450"/>
          <p14:tracePt t="48262" x="5803900" y="4749800"/>
          <p14:tracePt t="48562" x="5791200" y="4756150"/>
          <p14:tracePt t="48578" x="5784850" y="4762500"/>
          <p14:tracePt t="48586" x="5784850" y="4775200"/>
          <p14:tracePt t="48595" x="5772150" y="4787900"/>
          <p14:tracePt t="48612" x="5759450" y="4794250"/>
          <p14:tracePt t="48628" x="5740400" y="4806950"/>
          <p14:tracePt t="48645" x="5721350" y="4806950"/>
          <p14:tracePt t="48662" x="5689600" y="4806950"/>
          <p14:tracePt t="48678" x="5676900" y="4806950"/>
          <p14:tracePt t="48695" x="5645150" y="4806950"/>
          <p14:tracePt t="48712" x="5619750" y="4806950"/>
          <p14:tracePt t="48729" x="5607050" y="4806950"/>
          <p14:tracePt t="48745" x="5568950" y="4768850"/>
          <p14:tracePt t="48762" x="5530850" y="4737100"/>
          <p14:tracePt t="48779" x="5492750" y="4724400"/>
          <p14:tracePt t="48795" x="5461000" y="4699000"/>
          <p14:tracePt t="48812" x="5435600" y="4692650"/>
          <p14:tracePt t="48829" x="5403850" y="4686300"/>
          <p14:tracePt t="48845" x="5365750" y="4673600"/>
          <p14:tracePt t="48862" x="5346700" y="4673600"/>
          <p14:tracePt t="48879" x="5314950" y="4673600"/>
          <p14:tracePt t="48895" x="5295900" y="4660900"/>
          <p14:tracePt t="48912" x="5283200" y="4660900"/>
          <p14:tracePt t="48929" x="5251450" y="4660900"/>
          <p14:tracePt t="48945" x="5232400" y="4654550"/>
          <p14:tracePt t="48962" x="5181600" y="4635500"/>
          <p14:tracePt t="48979" x="5168900" y="4635500"/>
          <p14:tracePt t="48995" x="5156200" y="4622800"/>
          <p14:tracePt t="49363" x="5156200" y="4616450"/>
          <p14:tracePt t="49370" x="5156200" y="4603750"/>
          <p14:tracePt t="49386" x="5156200" y="4591050"/>
          <p14:tracePt t="49490" x="5156200" y="4572000"/>
          <p14:tracePt t="49538" x="5162550" y="4565650"/>
          <p14:tracePt t="49554" x="5168900" y="4559300"/>
          <p14:tracePt t="49578" x="5187950" y="4559300"/>
          <p14:tracePt t="49594" x="5194300" y="4559300"/>
          <p14:tracePt t="49610" x="5200650" y="4559300"/>
          <p14:tracePt t="49626" x="5207000" y="4559300"/>
          <p14:tracePt t="49642" x="5226050" y="4559300"/>
          <p14:tracePt t="49650" x="5232400" y="4559300"/>
          <p14:tracePt t="49674" x="5232400" y="4565650"/>
          <p14:tracePt t="49706" x="5238750" y="4572000"/>
          <p14:tracePt t="50050" x="5245100" y="4584700"/>
          <p14:tracePt t="50090" x="5264150" y="4584700"/>
          <p14:tracePt t="50154" x="5276850" y="4578350"/>
          <p14:tracePt t="51755" x="5289550" y="4578350"/>
          <p14:tracePt t="51787" x="5295900" y="4584700"/>
          <p14:tracePt t="52043" x="5295900" y="4603750"/>
          <p14:tracePt t="52731" x="5295900" y="4610100"/>
          <p14:tracePt t="52739" x="5295900" y="4616450"/>
          <p14:tracePt t="52747" x="5295900" y="4622800"/>
          <p14:tracePt t="52763" x="5295900" y="4648200"/>
          <p14:tracePt t="55476" x="5295900" y="4654550"/>
          <p14:tracePt t="55484" x="5302250" y="4660900"/>
          <p14:tracePt t="55497" x="5308600" y="4673600"/>
          <p14:tracePt t="55513" x="5334000" y="4692650"/>
          <p14:tracePt t="55530" x="5346700" y="4705350"/>
          <p14:tracePt t="55547" x="5372100" y="4718050"/>
          <p14:tracePt t="55563" x="5403850" y="4730750"/>
          <p14:tracePt t="55580" x="5429250" y="4737100"/>
          <p14:tracePt t="55597" x="5461000" y="4749800"/>
          <p14:tracePt t="55613" x="5473700" y="4749800"/>
          <p14:tracePt t="55630" x="5499100" y="4749800"/>
          <p14:tracePt t="55647" x="5524500" y="4762500"/>
          <p14:tracePt t="55668" x="5537200" y="4762500"/>
          <p14:tracePt t="55680" x="5556250" y="4775200"/>
          <p14:tracePt t="55700" x="5562600" y="4775200"/>
          <p14:tracePt t="55713" x="5581650" y="4775200"/>
          <p14:tracePt t="55730" x="5594350" y="4781550"/>
          <p14:tracePt t="55747" x="5600700" y="4787900"/>
          <p14:tracePt t="55764" x="5645150" y="4806950"/>
          <p14:tracePt t="55780" x="5664200" y="4813300"/>
          <p14:tracePt t="55797" x="5683250" y="4819650"/>
          <p14:tracePt t="55813" x="5708650" y="4832350"/>
          <p14:tracePt t="55830" x="5734050" y="4845050"/>
          <p14:tracePt t="55847" x="5746750" y="4845050"/>
          <p14:tracePt t="55863" x="5765800" y="4851400"/>
          <p14:tracePt t="55880" x="5784850" y="4851400"/>
          <p14:tracePt t="55897" x="5803900" y="4864100"/>
          <p14:tracePt t="55913" x="5835650" y="4870450"/>
          <p14:tracePt t="55930" x="5867400" y="4870450"/>
          <p14:tracePt t="55947" x="5886450" y="4889500"/>
          <p14:tracePt t="55964" x="5924550" y="4895850"/>
          <p14:tracePt t="55980" x="5956300" y="4908550"/>
          <p14:tracePt t="55997" x="6000750" y="4914900"/>
          <p14:tracePt t="56014" x="6038850" y="4933950"/>
          <p14:tracePt t="56030" x="6083300" y="4946650"/>
          <p14:tracePt t="56047" x="6108700" y="4953000"/>
          <p14:tracePt t="56064" x="6134100" y="4953000"/>
          <p14:tracePt t="56080" x="6165850" y="4953000"/>
          <p14:tracePt t="56097" x="6191250" y="4959350"/>
          <p14:tracePt t="56114" x="6210300" y="4959350"/>
          <p14:tracePt t="56130" x="6254750" y="4959350"/>
          <p14:tracePt t="56147" x="6299200" y="4972050"/>
          <p14:tracePt t="56164" x="6388100" y="4991100"/>
          <p14:tracePt t="56180" x="6432550" y="4997450"/>
          <p14:tracePt t="56197" x="6489700" y="4997450"/>
          <p14:tracePt t="56214" x="6534150" y="5010150"/>
          <p14:tracePt t="56230" x="6565900" y="5010150"/>
          <p14:tracePt t="56247" x="6597650" y="5022850"/>
          <p14:tracePt t="56264" x="6623050" y="5022850"/>
          <p14:tracePt t="56280" x="6654800" y="5035550"/>
          <p14:tracePt t="56297" x="6699250" y="5035550"/>
          <p14:tracePt t="56314" x="6731000" y="5041900"/>
          <p14:tracePt t="56330" x="6756400" y="5041900"/>
          <p14:tracePt t="56347" x="6794500" y="5041900"/>
          <p14:tracePt t="56364" x="6838950" y="5041900"/>
          <p14:tracePt t="56380" x="6877050" y="5041900"/>
          <p14:tracePt t="56397" x="6896100" y="5041900"/>
          <p14:tracePt t="56414" x="6921500" y="5048250"/>
          <p14:tracePt t="56430" x="6965950" y="5054600"/>
          <p14:tracePt t="56447" x="7004050" y="5067300"/>
          <p14:tracePt t="56464" x="7023100" y="5073650"/>
          <p14:tracePt t="56480" x="7035800" y="5073650"/>
          <p14:tracePt t="56497" x="7048500" y="5073650"/>
          <p14:tracePt t="56514" x="7061200" y="5073650"/>
          <p14:tracePt t="56530" x="7073900" y="5073650"/>
          <p14:tracePt t="56547" x="7080250" y="5073650"/>
          <p14:tracePt t="56564" x="7086600" y="5073650"/>
          <p14:tracePt t="56940" x="7099300" y="5073650"/>
          <p14:tracePt t="56948" x="7112000" y="5080000"/>
          <p14:tracePt t="56964" x="7118350" y="5099050"/>
          <p14:tracePt t="56980" x="7131050" y="5111750"/>
          <p14:tracePt t="57004" x="7137400" y="5130800"/>
          <p14:tracePt t="57108" x="7150100" y="5130800"/>
          <p14:tracePt t="57404" x="7156450" y="5130800"/>
          <p14:tracePt t="57428" x="7162800" y="5137150"/>
          <p14:tracePt t="57436" x="7169150" y="5143500"/>
          <p14:tracePt t="57532" x="7175500" y="5143500"/>
          <p14:tracePt t="57596" x="7181850" y="5143500"/>
          <p14:tracePt t="57628" x="7194550" y="5143500"/>
          <p14:tracePt t="57652" x="7200900" y="5143500"/>
          <p14:tracePt t="57660" x="7207250" y="5143500"/>
          <p14:tracePt t="57676" x="7213600" y="5143500"/>
          <p14:tracePt t="57708" x="7219950" y="5143500"/>
          <p14:tracePt t="57844" x="7226300" y="5143500"/>
          <p14:tracePt t="57964" x="7239000" y="5143500"/>
          <p14:tracePt t="57972" x="7245350" y="5137150"/>
          <p14:tracePt t="57988" x="7251700" y="5130800"/>
          <p14:tracePt t="57997" x="7258050" y="5118100"/>
          <p14:tracePt t="58014" x="7264400" y="5111750"/>
          <p14:tracePt t="58917" x="7270750" y="5105400"/>
          <p14:tracePt t="58931" x="7289800" y="5105400"/>
          <p14:tracePt t="58948" x="7302500" y="5105400"/>
          <p14:tracePt t="58964" x="7315200" y="5105400"/>
          <p14:tracePt t="58981" x="7327900" y="5105400"/>
          <p14:tracePt t="59260" x="7321550" y="5105400"/>
          <p14:tracePt t="59293" x="7308850" y="5105400"/>
          <p14:tracePt t="59333" x="7302500" y="5105400"/>
          <p14:tracePt t="59364" x="7296150" y="5105400"/>
          <p14:tracePt t="59461" x="7289800" y="5105400"/>
          <p14:tracePt t="66182" x="7277100" y="5105400"/>
          <p14:tracePt t="66190" x="7277100" y="5099050"/>
          <p14:tracePt t="66199" x="7277100" y="5073650"/>
          <p14:tracePt t="66216" x="7277100" y="5041900"/>
          <p14:tracePt t="66233" x="7258050" y="5016500"/>
          <p14:tracePt t="66249" x="7258050" y="4972050"/>
          <p14:tracePt t="66266" x="7251700" y="4940300"/>
          <p14:tracePt t="66283" x="7251700" y="4895850"/>
          <p14:tracePt t="66299" x="7245350" y="4857750"/>
          <p14:tracePt t="66316" x="7245350" y="4813300"/>
          <p14:tracePt t="66333" x="7245350" y="4781550"/>
          <p14:tracePt t="66349" x="7232650" y="4737100"/>
          <p14:tracePt t="66366" x="7232650" y="4679950"/>
          <p14:tracePt t="66383" x="7232650" y="4635500"/>
          <p14:tracePt t="66399" x="7232650" y="4578350"/>
          <p14:tracePt t="66416" x="7232650" y="4508500"/>
          <p14:tracePt t="66433" x="7232650" y="4457700"/>
          <p14:tracePt t="66449" x="7232650" y="4400550"/>
          <p14:tracePt t="66466" x="7232650" y="4343400"/>
          <p14:tracePt t="66483" x="7232650" y="4279900"/>
          <p14:tracePt t="66499" x="7232650" y="4222750"/>
          <p14:tracePt t="66516" x="7232650" y="4165600"/>
          <p14:tracePt t="66533" x="7232650" y="4089400"/>
          <p14:tracePt t="66549" x="7232650" y="4019550"/>
          <p14:tracePt t="66566" x="7232650" y="3911600"/>
          <p14:tracePt t="66583" x="7232650" y="3835400"/>
          <p14:tracePt t="66599" x="7213600" y="3778250"/>
          <p14:tracePt t="66616" x="7200900" y="3714750"/>
          <p14:tracePt t="66633" x="7200900" y="3657600"/>
          <p14:tracePt t="66649" x="7200900" y="3587750"/>
          <p14:tracePt t="66666" x="7200900" y="3530600"/>
          <p14:tracePt t="66683" x="7200900" y="3467100"/>
          <p14:tracePt t="66699" x="7200900" y="3346450"/>
          <p14:tracePt t="66716" x="7200900" y="3187700"/>
          <p14:tracePt t="66733" x="7200900" y="3048000"/>
          <p14:tracePt t="66749" x="7200900" y="2990850"/>
          <p14:tracePt t="66766" x="7200900" y="2940050"/>
          <p14:tracePt t="66783" x="7200900" y="2901950"/>
          <p14:tracePt t="66799" x="7200900" y="2863850"/>
          <p14:tracePt t="66816" x="7200900" y="2832100"/>
          <p14:tracePt t="66833" x="7200900" y="2800350"/>
          <p14:tracePt t="66849" x="7194550" y="2755900"/>
          <p14:tracePt t="66866" x="7194550" y="2711450"/>
          <p14:tracePt t="66883" x="7181850" y="2673350"/>
          <p14:tracePt t="66899" x="7181850" y="2622550"/>
          <p14:tracePt t="66916" x="7169150" y="2597150"/>
          <p14:tracePt t="66933" x="7156450" y="2552700"/>
          <p14:tracePt t="66949" x="7156450" y="2527300"/>
          <p14:tracePt t="66966" x="7150100" y="2476500"/>
          <p14:tracePt t="66983" x="7150100" y="2444750"/>
          <p14:tracePt t="66999" x="7137400" y="2406650"/>
          <p14:tracePt t="67016" x="7137400" y="2387600"/>
          <p14:tracePt t="67033" x="7137400" y="2349500"/>
          <p14:tracePt t="67049" x="7124700" y="2324100"/>
          <p14:tracePt t="67066" x="7124700" y="2311400"/>
          <p14:tracePt t="67083" x="7124700" y="2279650"/>
          <p14:tracePt t="67099" x="7112000" y="2254250"/>
          <p14:tracePt t="67116" x="7112000" y="2247900"/>
          <p14:tracePt t="67133" x="7112000" y="2235200"/>
          <p14:tracePt t="67149" x="7112000" y="2209800"/>
          <p14:tracePt t="67166" x="7112000" y="2203450"/>
          <p14:tracePt t="67183" x="7105650" y="2197100"/>
          <p14:tracePt t="67206" x="7105650" y="2190750"/>
          <p14:tracePt t="67230" x="7105650" y="2171700"/>
          <p14:tracePt t="67270" x="7105650" y="2165350"/>
          <p14:tracePt t="67294" x="7105650" y="2159000"/>
          <p14:tracePt t="67318" x="7105650" y="2152650"/>
          <p14:tracePt t="67334" x="7105650" y="2133600"/>
          <p14:tracePt t="67350" x="7105650" y="2127250"/>
          <p14:tracePt t="67366" x="7105650" y="2120900"/>
          <p14:tracePt t="67374" x="7105650" y="2114550"/>
          <p14:tracePt t="67390" x="7105650" y="2095500"/>
          <p14:tracePt t="67414" x="7105650" y="2089150"/>
          <p14:tracePt t="67430" x="7105650" y="2082800"/>
          <p14:tracePt t="67438" x="7105650" y="2076450"/>
          <p14:tracePt t="67454" x="7099300" y="2051050"/>
          <p14:tracePt t="68503" x="7099300" y="2057400"/>
          <p14:tracePt t="68511" x="7099300" y="2076450"/>
          <p14:tracePt t="68527" x="7099300" y="2082800"/>
          <p14:tracePt t="68543" x="7099300" y="2089150"/>
          <p14:tracePt t="68551" x="7099300" y="2095500"/>
          <p14:tracePt t="68615" x="7099300" y="2108200"/>
          <p14:tracePt t="68623" x="7099300" y="2127250"/>
          <p14:tracePt t="68633" x="7099300" y="2152650"/>
          <p14:tracePt t="68650" x="7099300" y="2260600"/>
          <p14:tracePt t="68666" x="7099300" y="2419350"/>
          <p14:tracePt t="68683" x="7099300" y="2578100"/>
          <p14:tracePt t="68700" x="7099300" y="2705100"/>
          <p14:tracePt t="68716" x="7099300" y="2794000"/>
          <p14:tracePt t="68733" x="7099300" y="2863850"/>
          <p14:tracePt t="68750" x="7099300" y="2933700"/>
          <p14:tracePt t="68767" x="7099300" y="2984500"/>
          <p14:tracePt t="68783" x="7099300" y="3028950"/>
          <p14:tracePt t="68800" x="7099300" y="3041650"/>
          <p14:tracePt t="68816" x="7099300" y="3073400"/>
          <p14:tracePt t="68833" x="7099300" y="3105150"/>
          <p14:tracePt t="68850" x="7099300" y="3136900"/>
          <p14:tracePt t="68866" x="7099300" y="3155950"/>
          <p14:tracePt t="68883" x="7099300" y="3187700"/>
          <p14:tracePt t="68900" x="7099300" y="3200400"/>
          <p14:tracePt t="68917" x="7099300" y="3225800"/>
          <p14:tracePt t="68933" x="7099300" y="3238500"/>
          <p14:tracePt t="68950" x="7099300" y="3263900"/>
          <p14:tracePt t="68967" x="7099300" y="3302000"/>
          <p14:tracePt t="68983" x="7099300" y="3333750"/>
          <p14:tracePt t="69000" x="7099300" y="3359150"/>
          <p14:tracePt t="69016" x="7099300" y="3397250"/>
          <p14:tracePt t="69033" x="7112000" y="3492500"/>
          <p14:tracePt t="69050" x="7131050" y="3575050"/>
          <p14:tracePt t="69067" x="7143750" y="3657600"/>
          <p14:tracePt t="69083" x="7194550" y="3835400"/>
          <p14:tracePt t="69100" x="7264400" y="4038600"/>
          <p14:tracePt t="69117" x="7327900" y="4241800"/>
          <p14:tracePt t="69133" x="7397750" y="4438650"/>
          <p14:tracePt t="69150" x="7473950" y="4610100"/>
          <p14:tracePt t="69167" x="7550150" y="4800600"/>
          <p14:tracePt t="69183" x="7594600" y="4902200"/>
          <p14:tracePt t="69200" x="7632700" y="4972050"/>
          <p14:tracePt t="69217" x="7670800" y="5048250"/>
          <p14:tracePt t="69233" x="7689850" y="5080000"/>
          <p14:tracePt t="69250" x="7721600" y="5130800"/>
          <p14:tracePt t="69267" x="7734300" y="5175250"/>
          <p14:tracePt t="69283" x="7766050" y="5232400"/>
          <p14:tracePt t="69300" x="7785100" y="5289550"/>
          <p14:tracePt t="69317" x="7791450" y="5334000"/>
          <p14:tracePt t="69333" x="7810500" y="5359400"/>
          <p14:tracePt t="69495" x="7810500" y="5372100"/>
          <p14:tracePt t="69503" x="7810500" y="5391150"/>
          <p14:tracePt t="69511" x="7810500" y="5429250"/>
          <p14:tracePt t="69519" x="7797800" y="5448300"/>
          <p14:tracePt t="69533" x="7797800" y="5473700"/>
          <p14:tracePt t="69550" x="7797800" y="5492750"/>
          <p14:tracePt t="69639" x="7797800" y="5505450"/>
          <p14:tracePt t="69655" x="7797800" y="5524500"/>
          <p14:tracePt t="69663" x="7797800" y="5530850"/>
          <p14:tracePt t="69671" x="7797800" y="5543550"/>
          <p14:tracePt t="69683" x="7797800" y="5549900"/>
          <p14:tracePt t="69700" x="7816850" y="5588000"/>
          <p14:tracePt t="69717" x="7848600" y="5626100"/>
          <p14:tracePt t="69733" x="7874000" y="5651500"/>
          <p14:tracePt t="69750" x="7880350" y="5657850"/>
          <p14:tracePt t="69767" x="7912100" y="5695950"/>
          <p14:tracePt t="69895" x="7924800" y="5727700"/>
          <p14:tracePt t="69903" x="7937500" y="5746750"/>
          <p14:tracePt t="69919" x="7950200" y="5784850"/>
          <p14:tracePt t="69933" x="7956550" y="5791200"/>
          <p14:tracePt t="69950" x="8020050" y="5886450"/>
          <p14:tracePt t="69951" x="8051800" y="5930900"/>
          <p14:tracePt t="69967" x="8172450" y="6070600"/>
          <p14:tracePt t="69983" x="8299450" y="6172200"/>
          <p14:tracePt t="70000" x="8420100" y="6273800"/>
          <p14:tracePt t="70017" x="8578850" y="6394450"/>
          <p14:tracePt t="70033" x="8686800" y="6464300"/>
          <p14:tracePt t="70050" x="8763000" y="6515100"/>
          <p14:tracePt t="70067" x="8807450" y="6565900"/>
          <p14:tracePt t="70083" x="8832850" y="6584950"/>
          <p14:tracePt t="70100" x="8839200" y="6604000"/>
          <p14:tracePt t="70117" x="8851900" y="6623050"/>
          <p14:tracePt t="70223" x="8820150" y="6584950"/>
          <p14:tracePt t="70231" x="8801100" y="6540500"/>
          <p14:tracePt t="70239" x="8782050" y="6521450"/>
          <p14:tracePt t="70255" x="8782050" y="6483350"/>
          <p14:tracePt t="70267" x="8782050" y="6457950"/>
          <p14:tracePt t="70283" x="8794750" y="6445250"/>
          <p14:tracePt t="70300" x="8807450" y="6445250"/>
          <p14:tracePt t="70367" x="8807450" y="6432550"/>
          <p14:tracePt t="70375" x="8801100" y="6413500"/>
          <p14:tracePt t="70384" x="8775700" y="6381750"/>
          <p14:tracePt t="70400" x="8743950" y="6356350"/>
          <p14:tracePt t="70417" x="8724900" y="6350000"/>
          <p14:tracePt t="70434" x="8686800" y="6343650"/>
          <p14:tracePt t="70450" x="8642350" y="6343650"/>
          <p14:tracePt t="70467" x="8597900" y="6343650"/>
          <p14:tracePt t="70484" x="8553450" y="6343650"/>
          <p14:tracePt t="70500" x="8515350" y="6343650"/>
          <p14:tracePt t="70517" x="8470900" y="6362700"/>
          <p14:tracePt t="70534" x="8458200" y="6388100"/>
          <p14:tracePt t="70550" x="8420100" y="6432550"/>
          <p14:tracePt t="70567" x="8382000" y="6470650"/>
          <p14:tracePt t="70584" x="8356600" y="6477000"/>
          <p14:tracePt t="70600" x="8350250" y="6489700"/>
          <p14:tracePt t="70617" x="8331200" y="6489700"/>
          <p14:tracePt t="70634" x="8293100" y="6483350"/>
          <p14:tracePt t="70650" x="8235950" y="6381750"/>
          <p14:tracePt t="70667" x="8204200" y="6267450"/>
          <p14:tracePt t="70684" x="8172450" y="6197600"/>
          <p14:tracePt t="70700" x="8159750" y="6115050"/>
          <p14:tracePt t="70717" x="8134350" y="6070600"/>
          <p14:tracePt t="70734" x="8134350" y="6013450"/>
          <p14:tracePt t="70750" x="8134350" y="5981700"/>
          <p14:tracePt t="70767" x="8128000" y="5969000"/>
          <p14:tracePt t="70863" x="8128000" y="5949950"/>
          <p14:tracePt t="71424" x="8128000" y="5943600"/>
          <p14:tracePt t="71431" x="8108950" y="5924550"/>
          <p14:tracePt t="71447" x="8102600" y="5918200"/>
          <p14:tracePt t="71455" x="8083550" y="5911850"/>
          <p14:tracePt t="71467" x="8077200" y="5905500"/>
          <p14:tracePt t="71484" x="8058150" y="5886450"/>
          <p14:tracePt t="71500" x="8045450" y="5873750"/>
          <p14:tracePt t="71517" x="8020050" y="5848350"/>
          <p14:tracePt t="71534" x="8001000" y="5803900"/>
          <p14:tracePt t="71550" x="7994650" y="5778500"/>
          <p14:tracePt t="71567" x="7975600" y="5727700"/>
          <p14:tracePt t="71584" x="7969250" y="5702300"/>
          <p14:tracePt t="71601" x="7969250" y="5695950"/>
          <p14:tracePt t="71617" x="7969250" y="5689600"/>
          <p14:tracePt t="73800" x="7950200" y="5670550"/>
          <p14:tracePt t="73808" x="7918450" y="5638800"/>
          <p14:tracePt t="73818" x="7880350" y="5632450"/>
          <p14:tracePt t="73834" x="7740650" y="5530850"/>
          <p14:tracePt t="73851" x="7486650" y="5429250"/>
          <p14:tracePt t="73868" x="7232650" y="5314950"/>
          <p14:tracePt t="73884" x="7080250" y="5226050"/>
          <p14:tracePt t="73901" x="6921500" y="5105400"/>
          <p14:tracePt t="73918" x="6851650" y="5048250"/>
          <p14:tracePt t="73934" x="6769100" y="4997450"/>
          <p14:tracePt t="73951" x="6756400" y="4984750"/>
          <p14:tracePt t="73968" x="6756400" y="4953000"/>
          <p14:tracePt t="73984" x="6743700" y="4908550"/>
          <p14:tracePt t="74001" x="6724650" y="4832350"/>
          <p14:tracePt t="74018" x="6705600" y="4762500"/>
          <p14:tracePt t="74034" x="6692900" y="4654550"/>
          <p14:tracePt t="74051" x="6692900" y="4546600"/>
          <p14:tracePt t="74068" x="6692900" y="4438650"/>
          <p14:tracePt t="74084" x="6692900" y="4330700"/>
          <p14:tracePt t="74101" x="6692900" y="4267200"/>
          <p14:tracePt t="74118" x="6692900" y="4197350"/>
          <p14:tracePt t="74134" x="6699250" y="4121150"/>
          <p14:tracePt t="74151" x="6718300" y="4064000"/>
          <p14:tracePt t="74168" x="6718300" y="4000500"/>
          <p14:tracePt t="74184" x="6731000" y="3962400"/>
          <p14:tracePt t="74201" x="6731000" y="3943350"/>
          <p14:tracePt t="74218" x="6737350" y="3924300"/>
          <p14:tracePt t="74272" x="6737350" y="3917950"/>
          <p14:tracePt t="74992" x="6737350" y="3930650"/>
          <p14:tracePt t="75032" x="6737350" y="3937000"/>
          <p14:tracePt t="75192" x="6737350" y="3943350"/>
          <p14:tracePt t="75200" x="6737350" y="3956050"/>
          <p14:tracePt t="75218" x="6737350" y="3968750"/>
          <p14:tracePt t="75320" x="6737350" y="3975100"/>
          <p14:tracePt t="75328" x="6724650" y="3981450"/>
          <p14:tracePt t="75568" x="6724650" y="399415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627" y="365128"/>
            <a:ext cx="8759799" cy="1325563"/>
          </a:xfrm>
        </p:spPr>
        <p:txBody>
          <a:bodyPr/>
          <a:lstStyle/>
          <a:p>
            <a:pPr algn="ctr"/>
            <a:r>
              <a:rPr lang="en-CA" b="1" dirty="0" smtClean="0"/>
              <a:t>Dating on geological time scales </a:t>
            </a:r>
            <a:endParaRPr lang="en-CA" b="1" dirty="0"/>
          </a:p>
        </p:txBody>
      </p:sp>
      <p:sp>
        <p:nvSpPr>
          <p:cNvPr id="4" name="Rectangle 3"/>
          <p:cNvSpPr/>
          <p:nvPr/>
        </p:nvSpPr>
        <p:spPr>
          <a:xfrm>
            <a:off x="454641" y="1416042"/>
            <a:ext cx="8006763" cy="5324535"/>
          </a:xfrm>
          <a:prstGeom prst="rect">
            <a:avLst/>
          </a:prstGeom>
        </p:spPr>
        <p:txBody>
          <a:bodyPr wrap="square">
            <a:spAutoFit/>
          </a:bodyPr>
          <a:lstStyle/>
          <a:p>
            <a:pPr>
              <a:spcAft>
                <a:spcPts val="600"/>
              </a:spcAft>
            </a:pPr>
            <a:r>
              <a:rPr lang="en-CA" sz="2200" b="1" u="sng" dirty="0"/>
              <a:t>Rubidium-Strontium dating: </a:t>
            </a:r>
            <a:r>
              <a:rPr lang="en-CA" sz="2200" b="1" baseline="30000" dirty="0"/>
              <a:t>87</a:t>
            </a:r>
            <a:r>
              <a:rPr lang="en-CA" sz="2200" b="1" dirty="0"/>
              <a:t>Rb</a:t>
            </a:r>
            <a:r>
              <a:rPr lang="en-CA" sz="2200" dirty="0"/>
              <a:t> decays to </a:t>
            </a:r>
            <a:r>
              <a:rPr lang="en-CA" sz="2200" b="1" baseline="30000" dirty="0"/>
              <a:t>87</a:t>
            </a:r>
            <a:r>
              <a:rPr lang="en-CA" sz="2200" b="1" dirty="0"/>
              <a:t>Sr</a:t>
            </a:r>
            <a:r>
              <a:rPr lang="en-CA" sz="2200" dirty="0"/>
              <a:t> via β-decay (emission of an electron) with a half-life of about 47 Ga. (A very slow ticking clock</a:t>
            </a:r>
            <a:r>
              <a:rPr lang="en-CA" sz="2200" dirty="0" smtClean="0"/>
              <a:t>!)</a:t>
            </a:r>
            <a:endParaRPr lang="en-CA" sz="2200" dirty="0"/>
          </a:p>
          <a:p>
            <a:pPr>
              <a:spcAft>
                <a:spcPts val="600"/>
              </a:spcAft>
            </a:pPr>
            <a:r>
              <a:rPr lang="en-CA" sz="2200" b="1" u="sng" dirty="0"/>
              <a:t>Uranium-Lead dating (a double, self-checking clock): </a:t>
            </a:r>
            <a:r>
              <a:rPr lang="en-CA" sz="2200" b="1" baseline="30000" dirty="0"/>
              <a:t>238</a:t>
            </a:r>
            <a:r>
              <a:rPr lang="en-CA" sz="2200" b="1" dirty="0"/>
              <a:t>U</a:t>
            </a:r>
            <a:r>
              <a:rPr lang="en-CA" sz="2200" dirty="0"/>
              <a:t>  decays in a complicated  cascade of processes involving α-decay, β-decay and β-capture to </a:t>
            </a:r>
            <a:r>
              <a:rPr lang="en-CA" sz="2200" b="1" baseline="30000" dirty="0"/>
              <a:t>206</a:t>
            </a:r>
            <a:r>
              <a:rPr lang="en-CA" sz="2200" b="1" dirty="0"/>
              <a:t>Pb </a:t>
            </a:r>
            <a:r>
              <a:rPr lang="en-CA" sz="2200" dirty="0"/>
              <a:t>with a half-life of 4.47Ga. </a:t>
            </a:r>
            <a:r>
              <a:rPr lang="en-CA" sz="2200" b="1" baseline="30000" dirty="0"/>
              <a:t>235</a:t>
            </a:r>
            <a:r>
              <a:rPr lang="en-CA" sz="2200" b="1" dirty="0"/>
              <a:t>U</a:t>
            </a:r>
            <a:r>
              <a:rPr lang="en-CA" sz="2200" dirty="0"/>
              <a:t>  decays similarly to </a:t>
            </a:r>
            <a:r>
              <a:rPr lang="en-CA" sz="2200" b="1" baseline="30000" dirty="0"/>
              <a:t>207</a:t>
            </a:r>
            <a:r>
              <a:rPr lang="en-CA" sz="2200" b="1" dirty="0"/>
              <a:t>Pb</a:t>
            </a:r>
            <a:r>
              <a:rPr lang="en-CA" sz="2200" dirty="0"/>
              <a:t> with a half-life of 704 Ma.  Uranium lead dating on zircon crystals is regarded by most geologists as the most secure method of dating old geological materials</a:t>
            </a:r>
            <a:r>
              <a:rPr lang="en-CA" sz="2200" dirty="0" smtClean="0"/>
              <a:t>.</a:t>
            </a:r>
            <a:endParaRPr lang="en-CA" sz="2200" dirty="0"/>
          </a:p>
          <a:p>
            <a:pPr>
              <a:spcAft>
                <a:spcPts val="600"/>
              </a:spcAft>
            </a:pPr>
            <a:r>
              <a:rPr lang="en-CA" sz="2200" dirty="0"/>
              <a:t>Zircon crystals take up small amounts of environmental uranium when they form or “close”.  They are very reliable closed “vaults” to contain the uranium and its lead decay products through billions of years.  Chemically, both isotopes of </a:t>
            </a:r>
            <a:r>
              <a:rPr lang="en-CA" sz="2200" b="1" dirty="0"/>
              <a:t>U</a:t>
            </a:r>
            <a:r>
              <a:rPr lang="en-CA" sz="2200" dirty="0"/>
              <a:t> behave identically during their containment and both isotopes of </a:t>
            </a:r>
            <a:r>
              <a:rPr lang="en-CA" sz="2200" b="1" dirty="0" err="1"/>
              <a:t>Pb</a:t>
            </a:r>
            <a:r>
              <a:rPr lang="en-CA" sz="2200" dirty="0"/>
              <a:t> do as well.  Their ratios only change through the physical decay processes.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96300476"/>
      </p:ext>
    </p:extLst>
  </p:cSld>
  <p:clrMapOvr>
    <a:masterClrMapping/>
  </p:clrMapOvr>
  <mc:AlternateContent xmlns:mc="http://schemas.openxmlformats.org/markup-compatibility/2006" xmlns:p14="http://schemas.microsoft.com/office/powerpoint/2010/main">
    <mc:Choice Requires="p14">
      <p:transition spd="slow" p14:dur="2000" advTm="160101"/>
    </mc:Choice>
    <mc:Fallback xmlns="">
      <p:transition spd="slow" advTm="160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60" x="6724650" y="4013200"/>
          <p14:tracePt t="968" x="6724650" y="4051300"/>
          <p14:tracePt t="978" x="6724650" y="4089400"/>
          <p14:tracePt t="995" x="6845300" y="4184650"/>
          <p14:tracePt t="1011" x="6959600" y="4235450"/>
          <p14:tracePt t="1028" x="7112000" y="4286250"/>
          <p14:tracePt t="1045" x="7289800" y="4324350"/>
          <p14:tracePt t="1061" x="7404100" y="4362450"/>
          <p14:tracePt t="1078" x="7486650" y="4381500"/>
          <p14:tracePt t="1095" x="7556500" y="4400550"/>
          <p14:tracePt t="1111" x="7639050" y="4425950"/>
          <p14:tracePt t="1128" x="7664450" y="4445000"/>
          <p14:tracePt t="1145" x="7664450" y="4451350"/>
          <p14:tracePt t="1161" x="7664450" y="4476750"/>
          <p14:tracePt t="1216" x="7664450" y="4483100"/>
          <p14:tracePt t="1272" x="7658100" y="4483100"/>
          <p14:tracePt t="1408" x="7651750" y="4483100"/>
          <p14:tracePt t="1416" x="7645400" y="4476750"/>
          <p14:tracePt t="1428" x="7632700" y="4464050"/>
          <p14:tracePt t="1445" x="7626350" y="4457700"/>
          <p14:tracePt t="1744" x="7613650" y="4432300"/>
          <p14:tracePt t="1752" x="7613650" y="4419600"/>
          <p14:tracePt t="1762" x="7600950" y="4406900"/>
          <p14:tracePt t="1778" x="7594600" y="4375150"/>
          <p14:tracePt t="1795" x="7594600" y="4356100"/>
          <p14:tracePt t="1812" x="7588250" y="4318000"/>
          <p14:tracePt t="1828" x="7588250" y="4286250"/>
          <p14:tracePt t="1845" x="7588250" y="4254500"/>
          <p14:tracePt t="1862" x="7588250" y="4235450"/>
          <p14:tracePt t="1878" x="7588250" y="4216400"/>
          <p14:tracePt t="1895" x="7588250" y="4210050"/>
          <p14:tracePt t="1912" x="7588250" y="4197350"/>
          <p14:tracePt t="1936" x="7588250" y="4191000"/>
          <p14:tracePt t="3368" x="7556500" y="4229100"/>
          <p14:tracePt t="3376" x="7537450" y="4260850"/>
          <p14:tracePt t="3384" x="7493000" y="4305300"/>
          <p14:tracePt t="3395" x="7467600" y="4311650"/>
          <p14:tracePt t="3412" x="7353300" y="4368800"/>
          <p14:tracePt t="3429" x="7200900" y="4419600"/>
          <p14:tracePt t="3445" x="6940550" y="4445000"/>
          <p14:tracePt t="3462" x="6629400" y="4464050"/>
          <p14:tracePt t="3479" x="6203950" y="4464050"/>
          <p14:tracePt t="3495" x="5461000" y="4464050"/>
          <p14:tracePt t="3512" x="3854450" y="4229100"/>
          <p14:tracePt t="3529" x="2774950" y="3987800"/>
          <p14:tracePt t="3545" x="2063750" y="3778250"/>
          <p14:tracePt t="3562" x="1612900" y="3613150"/>
          <p14:tracePt t="3579" x="1346200" y="3467100"/>
          <p14:tracePt t="3595" x="1200150" y="3365500"/>
          <p14:tracePt t="3612" x="1181100" y="3295650"/>
          <p14:tracePt t="3629" x="1155700" y="3251200"/>
          <p14:tracePt t="3645" x="1155700" y="3206750"/>
          <p14:tracePt t="3662" x="1155700" y="3124200"/>
          <p14:tracePt t="3679" x="1155700" y="3035300"/>
          <p14:tracePt t="3695" x="1155700" y="2952750"/>
          <p14:tracePt t="3712" x="1181100" y="2813050"/>
          <p14:tracePt t="3729" x="1212850" y="2743200"/>
          <p14:tracePt t="3745" x="1225550" y="2673350"/>
          <p14:tracePt t="3762" x="1231900" y="2628900"/>
          <p14:tracePt t="3779" x="1231900" y="2603500"/>
          <p14:tracePt t="3795" x="1231900" y="2578100"/>
          <p14:tracePt t="3816" x="1231900" y="2571750"/>
          <p14:tracePt t="3829" x="1231900" y="2540000"/>
          <p14:tracePt t="3845" x="1117600" y="2514600"/>
          <p14:tracePt t="3862" x="984250" y="2463800"/>
          <p14:tracePt t="3879" x="914400" y="2425700"/>
          <p14:tracePt t="3895" x="882650" y="2393950"/>
          <p14:tracePt t="3912" x="863600" y="2336800"/>
          <p14:tracePt t="3929" x="838200" y="2305050"/>
          <p14:tracePt t="3945" x="831850" y="2292350"/>
          <p14:tracePt t="3962" x="825500" y="2266950"/>
          <p14:tracePt t="3979" x="806450" y="2241550"/>
          <p14:tracePt t="4008" x="806450" y="2228850"/>
          <p14:tracePt t="4024" x="806450" y="2222500"/>
          <p14:tracePt t="4032" x="806450" y="2209800"/>
          <p14:tracePt t="4045" x="806450" y="2184400"/>
          <p14:tracePt t="4062" x="863600" y="2127250"/>
          <p14:tracePt t="4079" x="952500" y="2044700"/>
          <p14:tracePt t="4095" x="1047750" y="1974850"/>
          <p14:tracePt t="4112" x="1155700" y="1892300"/>
          <p14:tracePt t="4129" x="1168400" y="1879600"/>
          <p14:tracePt t="4152" x="1181100" y="1879600"/>
          <p14:tracePt t="4176" x="1187450" y="1879600"/>
          <p14:tracePt t="4184" x="1193800" y="1879600"/>
          <p14:tracePt t="4195" x="1212850" y="1898650"/>
          <p14:tracePt t="4212" x="1225550" y="1905000"/>
          <p14:tracePt t="4229" x="1250950" y="1905000"/>
          <p14:tracePt t="4245" x="1295400" y="1905000"/>
          <p14:tracePt t="4262" x="1308100" y="1905000"/>
          <p14:tracePt t="4279" x="1314450" y="1905000"/>
          <p14:tracePt t="4296" x="1339850" y="1905000"/>
          <p14:tracePt t="4312" x="1365250" y="1905000"/>
          <p14:tracePt t="4329" x="1397000" y="1892300"/>
          <p14:tracePt t="4346" x="1473200" y="1879600"/>
          <p14:tracePt t="4362" x="1587500" y="1873250"/>
          <p14:tracePt t="4379" x="1765300" y="1835150"/>
          <p14:tracePt t="4396" x="2044700" y="1790700"/>
          <p14:tracePt t="4412" x="2381250" y="1746250"/>
          <p14:tracePt t="4429" x="2774950" y="1689100"/>
          <p14:tracePt t="4446" x="3130550" y="1638300"/>
          <p14:tracePt t="4462" x="3276600" y="1612900"/>
          <p14:tracePt t="4479" x="3321050" y="1612900"/>
          <p14:tracePt t="4496" x="3327400" y="1612900"/>
          <p14:tracePt t="4512" x="3333750" y="1612900"/>
          <p14:tracePt t="4529" x="3340100" y="1619250"/>
          <p14:tracePt t="4545" x="3346450" y="1625600"/>
          <p14:tracePt t="4562" x="3346450" y="1638300"/>
          <p14:tracePt t="4579" x="3365500" y="1663700"/>
          <p14:tracePt t="4596" x="3365500" y="1695450"/>
          <p14:tracePt t="4612" x="3365500" y="1727200"/>
          <p14:tracePt t="4629" x="3365500" y="1765300"/>
          <p14:tracePt t="4646" x="3365500" y="1784350"/>
          <p14:tracePt t="4662" x="3365500" y="1828800"/>
          <p14:tracePt t="4679" x="3352800" y="1873250"/>
          <p14:tracePt t="4696" x="3321050" y="1930400"/>
          <p14:tracePt t="4712" x="3302000" y="1981200"/>
          <p14:tracePt t="4729" x="3295650" y="2006600"/>
          <p14:tracePt t="4746" x="3270250" y="2032000"/>
          <p14:tracePt t="4762" x="3263900" y="2051050"/>
          <p14:tracePt t="4779" x="3257550" y="2070100"/>
          <p14:tracePt t="4817" x="3257550" y="2076450"/>
          <p14:tracePt t="5001" x="3257550" y="2089150"/>
          <p14:tracePt t="5008" x="3257550" y="2095500"/>
          <p14:tracePt t="5016" x="3257550" y="2101850"/>
          <p14:tracePt t="5032" x="3257550" y="2108200"/>
          <p14:tracePt t="5046" x="3257550" y="2114550"/>
          <p14:tracePt t="5062" x="3257550" y="2139950"/>
          <p14:tracePt t="5079" x="3257550" y="2184400"/>
          <p14:tracePt t="5096" x="3251200" y="2241550"/>
          <p14:tracePt t="5112" x="3200400" y="2286000"/>
          <p14:tracePt t="5129" x="3175000" y="2305050"/>
          <p14:tracePt t="5146" x="3155950" y="2324100"/>
          <p14:tracePt t="5217" x="3149600" y="2324100"/>
          <p14:tracePt t="5241" x="3143250" y="2324100"/>
          <p14:tracePt t="5249" x="3143250" y="2317750"/>
          <p14:tracePt t="5265" x="3143250" y="2292350"/>
          <p14:tracePt t="5273" x="3155950" y="2286000"/>
          <p14:tracePt t="5281" x="3162300" y="2279650"/>
          <p14:tracePt t="5305" x="3168650" y="2266950"/>
          <p14:tracePt t="5313" x="3175000" y="2266950"/>
          <p14:tracePt t="5337" x="3181350" y="2266950"/>
          <p14:tracePt t="5361" x="3187700" y="2266950"/>
          <p14:tracePt t="5377" x="3200400" y="2266950"/>
          <p14:tracePt t="5393" x="3213100" y="2266950"/>
          <p14:tracePt t="5401" x="3232150" y="2266950"/>
          <p14:tracePt t="5412" x="3244850" y="2266950"/>
          <p14:tracePt t="5429" x="3302000" y="2266950"/>
          <p14:tracePt t="5446" x="3384550" y="2247900"/>
          <p14:tracePt t="5462" x="3486150" y="2247900"/>
          <p14:tracePt t="5479" x="3632200" y="2247900"/>
          <p14:tracePt t="5496" x="3784600" y="2247900"/>
          <p14:tracePt t="5513" x="4013200" y="2247900"/>
          <p14:tracePt t="5529" x="4191000" y="2247900"/>
          <p14:tracePt t="5546" x="4349750" y="2247900"/>
          <p14:tracePt t="5562" x="4489450" y="2247900"/>
          <p14:tracePt t="5579" x="4584700" y="2247900"/>
          <p14:tracePt t="5596" x="4648200" y="2241550"/>
          <p14:tracePt t="5612" x="4692650" y="2241550"/>
          <p14:tracePt t="5629" x="4699000" y="2241550"/>
          <p14:tracePt t="5646" x="4718050" y="2241550"/>
          <p14:tracePt t="5969" x="4724400" y="2247900"/>
          <p14:tracePt t="5977" x="4730750" y="2254250"/>
          <p14:tracePt t="6121" x="4737100" y="2254250"/>
          <p14:tracePt t="6137" x="4762500" y="2254250"/>
          <p14:tracePt t="6146" x="4775200" y="2254250"/>
          <p14:tracePt t="6163" x="4787900" y="2247900"/>
          <p14:tracePt t="6179" x="4800600" y="2235200"/>
          <p14:tracePt t="6201" x="4806950" y="2235200"/>
          <p14:tracePt t="6217" x="4832350" y="2235200"/>
          <p14:tracePt t="6229" x="4845050" y="2235200"/>
          <p14:tracePt t="6246" x="4876800" y="2235200"/>
          <p14:tracePt t="6263" x="4940300" y="2235200"/>
          <p14:tracePt t="6279" x="5048250" y="2235200"/>
          <p14:tracePt t="6296" x="5156200" y="2235200"/>
          <p14:tracePt t="6313" x="5384800" y="2222500"/>
          <p14:tracePt t="6329" x="5511800" y="2197100"/>
          <p14:tracePt t="6346" x="5588000" y="2197100"/>
          <p14:tracePt t="6363" x="5613400" y="2197100"/>
          <p14:tracePt t="6379" x="5638800" y="2197100"/>
          <p14:tracePt t="6396" x="5664200" y="2216150"/>
          <p14:tracePt t="6413" x="5689600" y="2241550"/>
          <p14:tracePt t="6429" x="5708650" y="2273300"/>
          <p14:tracePt t="6446" x="5734050" y="2305050"/>
          <p14:tracePt t="6463" x="5740400" y="2324100"/>
          <p14:tracePt t="6479" x="5746750" y="2336800"/>
          <p14:tracePt t="6641" x="5753100" y="2336800"/>
          <p14:tracePt t="6649" x="5778500" y="2336800"/>
          <p14:tracePt t="6663" x="5810250" y="2336800"/>
          <p14:tracePt t="6679" x="5969000" y="2292350"/>
          <p14:tracePt t="6696" x="6216650" y="2235200"/>
          <p14:tracePt t="6713" x="6692900" y="2139950"/>
          <p14:tracePt t="6729" x="6946900" y="2070100"/>
          <p14:tracePt t="6746" x="7042150" y="2032000"/>
          <p14:tracePt t="6763" x="7048500" y="2025650"/>
          <p14:tracePt t="6841" x="7048500" y="2019300"/>
          <p14:tracePt t="6849" x="7042150" y="2019300"/>
          <p14:tracePt t="6865" x="7035800" y="2019300"/>
          <p14:tracePt t="6879" x="7029450" y="2019300"/>
          <p14:tracePt t="6896" x="6997700" y="2019300"/>
          <p14:tracePt t="6913" x="6946900" y="2019300"/>
          <p14:tracePt t="6930" x="6858000" y="2019300"/>
          <p14:tracePt t="6946" x="6737350" y="2019300"/>
          <p14:tracePt t="6963" x="6559550" y="2019300"/>
          <p14:tracePt t="6979" x="6451600" y="2019300"/>
          <p14:tracePt t="6996" x="6426200" y="2019300"/>
          <p14:tracePt t="7013" x="6400800" y="2019300"/>
          <p14:tracePt t="7029" x="6369050" y="2038350"/>
          <p14:tracePt t="7046" x="6311900" y="2051050"/>
          <p14:tracePt t="7063" x="6242050" y="2076450"/>
          <p14:tracePt t="7080" x="6178550" y="2076450"/>
          <p14:tracePt t="7096" x="6134100" y="2089150"/>
          <p14:tracePt t="7113" x="6070600" y="2089150"/>
          <p14:tracePt t="7129" x="6007100" y="2089150"/>
          <p14:tracePt t="7146" x="5880100" y="2089150"/>
          <p14:tracePt t="7163" x="5759450" y="2089150"/>
          <p14:tracePt t="7179" x="5581650" y="2089150"/>
          <p14:tracePt t="7196" x="5410200" y="2089150"/>
          <p14:tracePt t="7213" x="5232400" y="2089150"/>
          <p14:tracePt t="7229" x="5111750" y="2089150"/>
          <p14:tracePt t="7246" x="5003800" y="2089150"/>
          <p14:tracePt t="7263" x="4933950" y="2089150"/>
          <p14:tracePt t="7280" x="4857750" y="2089150"/>
          <p14:tracePt t="7296" x="4800600" y="2089150"/>
          <p14:tracePt t="7313" x="4749800" y="2089150"/>
          <p14:tracePt t="7330" x="4711700" y="2089150"/>
          <p14:tracePt t="7346" x="4641850" y="2089150"/>
          <p14:tracePt t="7363" x="4597400" y="2095500"/>
          <p14:tracePt t="7380" x="4552950" y="2095500"/>
          <p14:tracePt t="7396" x="4508500" y="2101850"/>
          <p14:tracePt t="7413" x="4476750" y="2114550"/>
          <p14:tracePt t="7430" x="4438650" y="2120900"/>
          <p14:tracePt t="7446" x="4406900" y="2133600"/>
          <p14:tracePt t="7463" x="4375150" y="2133600"/>
          <p14:tracePt t="7480" x="4349750" y="2139950"/>
          <p14:tracePt t="7497" x="4343400" y="2139950"/>
          <p14:tracePt t="7513" x="4337050" y="2146300"/>
          <p14:tracePt t="7530" x="4337050" y="2152650"/>
          <p14:tracePt t="7546" x="4337050" y="2165350"/>
          <p14:tracePt t="7563" x="4343400" y="2178050"/>
          <p14:tracePt t="7580" x="4464050" y="2178050"/>
          <p14:tracePt t="7596" x="4686300" y="2178050"/>
          <p14:tracePt t="7613" x="4895850" y="2178050"/>
          <p14:tracePt t="7630" x="5022850" y="2178050"/>
          <p14:tracePt t="7646" x="5111750" y="2178050"/>
          <p14:tracePt t="7663" x="5194300" y="2178050"/>
          <p14:tracePt t="7680" x="5257800" y="2178050"/>
          <p14:tracePt t="7696" x="5295900" y="2178050"/>
          <p14:tracePt t="7713" x="5334000" y="2178050"/>
          <p14:tracePt t="7730" x="5346700" y="2178050"/>
          <p14:tracePt t="7746" x="5365750" y="2178050"/>
          <p14:tracePt t="7763" x="5378450" y="2178050"/>
          <p14:tracePt t="7780" x="5403850" y="2178050"/>
          <p14:tracePt t="7796" x="5416550" y="2178050"/>
          <p14:tracePt t="7813" x="5461000" y="2165350"/>
          <p14:tracePt t="7830" x="5518150" y="2159000"/>
          <p14:tracePt t="7846" x="5613400" y="2133600"/>
          <p14:tracePt t="7863" x="5778500" y="2101850"/>
          <p14:tracePt t="7880" x="5994400" y="2070100"/>
          <p14:tracePt t="7896" x="6273800" y="2032000"/>
          <p14:tracePt t="7898" x="6413500" y="2019300"/>
          <p14:tracePt t="7913" x="6731000" y="1955800"/>
          <p14:tracePt t="7930" x="7073900" y="1930400"/>
          <p14:tracePt t="7946" x="7391400" y="1873250"/>
          <p14:tracePt t="7963" x="7651750" y="1860550"/>
          <p14:tracePt t="7980" x="7912100" y="1828800"/>
          <p14:tracePt t="7996" x="8070850" y="1828800"/>
          <p14:tracePt t="8013" x="8140700" y="1828800"/>
          <p14:tracePt t="8030" x="8172450" y="1828800"/>
          <p14:tracePt t="8046" x="8178800" y="1828800"/>
          <p14:tracePt t="8063" x="8185150" y="1828800"/>
          <p14:tracePt t="8249" x="8166100" y="1841500"/>
          <p14:tracePt t="8257" x="8159750" y="1847850"/>
          <p14:tracePt t="8273" x="8134350" y="1866900"/>
          <p14:tracePt t="8281" x="8128000" y="1873250"/>
          <p14:tracePt t="8296" x="8102600" y="1879600"/>
          <p14:tracePt t="8313" x="8064500" y="1905000"/>
          <p14:tracePt t="8330" x="8007350" y="1924050"/>
          <p14:tracePt t="8346" x="7893050" y="1974850"/>
          <p14:tracePt t="8363" x="7727950" y="2000250"/>
          <p14:tracePt t="8380" x="7442200" y="2070100"/>
          <p14:tracePt t="8396" x="7112000" y="2114550"/>
          <p14:tracePt t="8413" x="6781800" y="2171700"/>
          <p14:tracePt t="8430" x="6483350" y="2197100"/>
          <p14:tracePt t="8446" x="6254750" y="2235200"/>
          <p14:tracePt t="8463" x="6096000" y="2254250"/>
          <p14:tracePt t="8480" x="5988050" y="2254250"/>
          <p14:tracePt t="8497" x="5880100" y="2254250"/>
          <p14:tracePt t="8513" x="5765800" y="2254250"/>
          <p14:tracePt t="8530" x="5683250" y="2254250"/>
          <p14:tracePt t="8547" x="5619750" y="2254250"/>
          <p14:tracePt t="8563" x="5549900" y="2254250"/>
          <p14:tracePt t="8580" x="5499100" y="2254250"/>
          <p14:tracePt t="8597" x="5441950" y="2254250"/>
          <p14:tracePt t="8613" x="5397500" y="2254250"/>
          <p14:tracePt t="8630" x="5340350" y="2254250"/>
          <p14:tracePt t="8647" x="5276850" y="2260600"/>
          <p14:tracePt t="8663" x="5219700" y="2273300"/>
          <p14:tracePt t="8680" x="5149850" y="2305050"/>
          <p14:tracePt t="8697" x="5054600" y="2324100"/>
          <p14:tracePt t="8713" x="4883150" y="2368550"/>
          <p14:tracePt t="8730" x="4768850" y="2406650"/>
          <p14:tracePt t="8747" x="4654550" y="2425700"/>
          <p14:tracePt t="8763" x="4559300" y="2438400"/>
          <p14:tracePt t="8780" x="4495800" y="2438400"/>
          <p14:tracePt t="8797" x="4413250" y="2438400"/>
          <p14:tracePt t="8813" x="4330700" y="2457450"/>
          <p14:tracePt t="8830" x="4241800" y="2470150"/>
          <p14:tracePt t="8847" x="4076700" y="2495550"/>
          <p14:tracePt t="8863" x="3917950" y="2520950"/>
          <p14:tracePt t="8880" x="3733800" y="2546350"/>
          <p14:tracePt t="8897" x="3575050" y="2559050"/>
          <p14:tracePt t="8913" x="3409950" y="2590800"/>
          <p14:tracePt t="8930" x="3352800" y="2603500"/>
          <p14:tracePt t="8947" x="3314700" y="2603500"/>
          <p14:tracePt t="8963" x="3302000" y="2603500"/>
          <p14:tracePt t="8980" x="3276600" y="2603500"/>
          <p14:tracePt t="8997" x="3270250" y="2603500"/>
          <p14:tracePt t="9013" x="3244850" y="2603500"/>
          <p14:tracePt t="9033" x="3238500" y="2603500"/>
          <p14:tracePt t="9154" x="3232150" y="2603500"/>
          <p14:tracePt t="9169" x="3232150" y="2590800"/>
          <p14:tracePt t="9177" x="3238500" y="2584450"/>
          <p14:tracePt t="9185" x="3276600" y="2578100"/>
          <p14:tracePt t="9197" x="3314700" y="2565400"/>
          <p14:tracePt t="9213" x="3435350" y="2520950"/>
          <p14:tracePt t="9230" x="3517900" y="2520950"/>
          <p14:tracePt t="9247" x="3581400" y="2520950"/>
          <p14:tracePt t="9263" x="3606800" y="2520950"/>
          <p14:tracePt t="9280" x="3638550" y="2520950"/>
          <p14:tracePt t="9297" x="3670300" y="2520950"/>
          <p14:tracePt t="9313" x="3721100" y="2495550"/>
          <p14:tracePt t="9330" x="3746500" y="2476500"/>
          <p14:tracePt t="9347" x="3759200" y="2470150"/>
          <p14:tracePt t="9363" x="3784600" y="2451100"/>
          <p14:tracePt t="9380" x="3797300" y="2444750"/>
          <p14:tracePt t="9397" x="3822700" y="2438400"/>
          <p14:tracePt t="9413" x="3848100" y="2425700"/>
          <p14:tracePt t="9430" x="3860800" y="2419350"/>
          <p14:tracePt t="9447" x="3867150" y="2406650"/>
          <p14:tracePt t="9463" x="3873500" y="2406650"/>
          <p14:tracePt t="9482" x="3886200" y="2406650"/>
          <p14:tracePt t="9506" x="3892550" y="2400300"/>
          <p14:tracePt t="9514" x="3898900" y="2400300"/>
          <p14:tracePt t="9642" x="3905250" y="2393950"/>
          <p14:tracePt t="9650" x="3905250" y="2381250"/>
          <p14:tracePt t="9663" x="3905250" y="2362200"/>
          <p14:tracePt t="9680" x="3905250" y="2317750"/>
          <p14:tracePt t="9697" x="3892550" y="2247900"/>
          <p14:tracePt t="9714" x="3892550" y="2178050"/>
          <p14:tracePt t="9730" x="3892550" y="2133600"/>
          <p14:tracePt t="9747" x="3892550" y="2089150"/>
          <p14:tracePt t="9763" x="3892550" y="2051050"/>
          <p14:tracePt t="9780" x="3911600" y="2000250"/>
          <p14:tracePt t="9797" x="3943350" y="1943100"/>
          <p14:tracePt t="9813" x="3975100" y="1905000"/>
          <p14:tracePt t="9830" x="4013200" y="1854200"/>
          <p14:tracePt t="9847" x="4051300" y="1803400"/>
          <p14:tracePt t="9863" x="4070350" y="1778000"/>
          <p14:tracePt t="9882" x="4076700" y="1771650"/>
          <p14:tracePt t="9946" x="4083050" y="1765300"/>
          <p14:tracePt t="9962" x="4083050" y="1758950"/>
          <p14:tracePt t="9970" x="4083050" y="1746250"/>
          <p14:tracePt t="9980" x="4083050" y="1739900"/>
          <p14:tracePt t="9997" x="4102100" y="1701800"/>
          <p14:tracePt t="10013" x="4127500" y="1644650"/>
          <p14:tracePt t="10030" x="4146550" y="1600200"/>
          <p14:tracePt t="10047" x="4152900" y="1536700"/>
          <p14:tracePt t="10064" x="4184650" y="1485900"/>
          <p14:tracePt t="10080" x="4191000" y="1479550"/>
          <p14:tracePt t="10114" x="4191000" y="1473200"/>
          <p14:tracePt t="10130" x="4171950" y="1473200"/>
          <p14:tracePt t="10138" x="4165600" y="1479550"/>
          <p14:tracePt t="10147" x="4159250" y="1492250"/>
          <p14:tracePt t="10164" x="4140200" y="1504950"/>
          <p14:tracePt t="10180" x="4133850" y="1517650"/>
          <p14:tracePt t="10197" x="4127500" y="1543050"/>
          <p14:tracePt t="10214" x="4127500" y="1555750"/>
          <p14:tracePt t="10230" x="4121150" y="1562100"/>
          <p14:tracePt t="10247" x="4121150" y="1587500"/>
          <p14:tracePt t="10264" x="4121150" y="1593850"/>
          <p14:tracePt t="10280" x="4121150" y="1600200"/>
          <p14:tracePt t="10297" x="4121150" y="1619250"/>
          <p14:tracePt t="10314" x="4108450" y="1644650"/>
          <p14:tracePt t="10330" x="4102100" y="1670050"/>
          <p14:tracePt t="10347" x="4102100" y="1676400"/>
          <p14:tracePt t="10364" x="4102100" y="1695450"/>
          <p14:tracePt t="10380" x="4102100" y="1708150"/>
          <p14:tracePt t="10397" x="4102100" y="1714500"/>
          <p14:tracePt t="10414" x="4108450" y="1727200"/>
          <p14:tracePt t="10450" x="4127500" y="1727200"/>
          <p14:tracePt t="10466" x="4133850" y="1727200"/>
          <p14:tracePt t="10482" x="4140200" y="1727200"/>
          <p14:tracePt t="10490" x="4152900" y="1727200"/>
          <p14:tracePt t="10498" x="4165600" y="1727200"/>
          <p14:tracePt t="10522" x="4171950" y="1727200"/>
          <p14:tracePt t="11114" x="4178300" y="1727200"/>
          <p14:tracePt t="11122" x="4216400" y="1727200"/>
          <p14:tracePt t="11130" x="4254500" y="1727200"/>
          <p14:tracePt t="11147" x="4362450" y="1727200"/>
          <p14:tracePt t="11164" x="4425950" y="1727200"/>
          <p14:tracePt t="11180" x="4514850" y="1727200"/>
          <p14:tracePt t="11197" x="4572000" y="1727200"/>
          <p14:tracePt t="11214" x="4629150" y="1727200"/>
          <p14:tracePt t="11230" x="4692650" y="1727200"/>
          <p14:tracePt t="11247" x="4749800" y="1727200"/>
          <p14:tracePt t="11264" x="4819650" y="1727200"/>
          <p14:tracePt t="11280" x="4908550" y="1727200"/>
          <p14:tracePt t="11297" x="4997450" y="1727200"/>
          <p14:tracePt t="11314" x="5118100" y="1727200"/>
          <p14:tracePt t="11330" x="5194300" y="1708150"/>
          <p14:tracePt t="11347" x="5251450" y="1708150"/>
          <p14:tracePt t="11364" x="5295900" y="1708150"/>
          <p14:tracePt t="11380" x="5327650" y="1708150"/>
          <p14:tracePt t="11397" x="5365750" y="1708150"/>
          <p14:tracePt t="11414" x="5403850" y="1708150"/>
          <p14:tracePt t="11430" x="5448300" y="1708150"/>
          <p14:tracePt t="11447" x="5524500" y="1708150"/>
          <p14:tracePt t="11464" x="5632450" y="1708150"/>
          <p14:tracePt t="11481" x="5791200" y="1708150"/>
          <p14:tracePt t="11497" x="5937250" y="1682750"/>
          <p14:tracePt t="11514" x="6083300" y="1670050"/>
          <p14:tracePt t="11531" x="6172200" y="1644650"/>
          <p14:tracePt t="11547" x="6216650" y="1644650"/>
          <p14:tracePt t="11564" x="6235700" y="1644650"/>
          <p14:tracePt t="11581" x="6254750" y="1644650"/>
          <p14:tracePt t="11597" x="6267450" y="1644650"/>
          <p14:tracePt t="11698" x="6273800" y="1651000"/>
          <p14:tracePt t="11730" x="6273800" y="1657350"/>
          <p14:tracePt t="11738" x="6273800" y="1663700"/>
          <p14:tracePt t="11747" x="6261100" y="1682750"/>
          <p14:tracePt t="11764" x="6248400" y="1695450"/>
          <p14:tracePt t="11781" x="6223000" y="1701800"/>
          <p14:tracePt t="11797" x="6191250" y="1727200"/>
          <p14:tracePt t="11814" x="6153150" y="1739900"/>
          <p14:tracePt t="11831" x="6134100" y="1739900"/>
          <p14:tracePt t="11847" x="6108700" y="1739900"/>
          <p14:tracePt t="11864" x="6064250" y="1739900"/>
          <p14:tracePt t="11881" x="6051550" y="1739900"/>
          <p14:tracePt t="11897" x="6019800" y="1739900"/>
          <p14:tracePt t="11914" x="5988050" y="1739900"/>
          <p14:tracePt t="11938" x="5981700" y="1739900"/>
          <p14:tracePt t="11947" x="5975350" y="1739900"/>
          <p14:tracePt t="11964" x="5956300" y="1727200"/>
          <p14:tracePt t="11981" x="5949950" y="1720850"/>
          <p14:tracePt t="12002" x="5943600" y="1714500"/>
          <p14:tracePt t="12026" x="5937250" y="1708150"/>
          <p14:tracePt t="12258" x="5918200" y="1708150"/>
          <p14:tracePt t="12266" x="5911850" y="1708150"/>
          <p14:tracePt t="12281" x="5905500" y="1708150"/>
          <p14:tracePt t="12297" x="5867400" y="1739900"/>
          <p14:tracePt t="12314" x="5854700" y="1758950"/>
          <p14:tracePt t="12331" x="5848350" y="1765300"/>
          <p14:tracePt t="12354" x="5842000" y="1771650"/>
          <p14:tracePt t="12386" x="5835650" y="1771650"/>
          <p14:tracePt t="12394" x="5822950" y="1771650"/>
          <p14:tracePt t="12402" x="5816600" y="1771650"/>
          <p14:tracePt t="12418" x="5791200" y="1758950"/>
          <p14:tracePt t="12434" x="5791200" y="1752600"/>
          <p14:tracePt t="12447" x="5791200" y="1739900"/>
          <p14:tracePt t="12464" x="5791200" y="1733550"/>
          <p14:tracePt t="12481" x="5791200" y="1720850"/>
          <p14:tracePt t="12497" x="5791200" y="1714500"/>
          <p14:tracePt t="14043" x="5791200" y="1727200"/>
          <p14:tracePt t="14051" x="5791200" y="1733550"/>
          <p14:tracePt t="14067" x="5791200" y="1739900"/>
          <p14:tracePt t="14147" x="5791200" y="1752600"/>
          <p14:tracePt t="14163" x="5791200" y="1765300"/>
          <p14:tracePt t="14171" x="5791200" y="1771650"/>
          <p14:tracePt t="14187" x="5791200" y="1778000"/>
          <p14:tracePt t="14198" x="5791200" y="1790700"/>
          <p14:tracePt t="14214" x="5791200" y="1809750"/>
          <p14:tracePt t="14231" x="5803900" y="1828800"/>
          <p14:tracePt t="14248" x="5803900" y="1841500"/>
          <p14:tracePt t="14264" x="5803900" y="1847850"/>
          <p14:tracePt t="14281" x="5810250" y="1854200"/>
          <p14:tracePt t="14298" x="5810250" y="1866900"/>
          <p14:tracePt t="14315" x="5810250" y="1885950"/>
          <p14:tracePt t="14331" x="5816600" y="1917700"/>
          <p14:tracePt t="14348" x="5822950" y="1924050"/>
          <p14:tracePt t="14365" x="5822950" y="1955800"/>
          <p14:tracePt t="14381" x="5822950" y="2000250"/>
          <p14:tracePt t="14398" x="5822950" y="2057400"/>
          <p14:tracePt t="14414" x="5822950" y="2114550"/>
          <p14:tracePt t="14431" x="5810250" y="2178050"/>
          <p14:tracePt t="14448" x="5778500" y="2247900"/>
          <p14:tracePt t="14465" x="5772150" y="2286000"/>
          <p14:tracePt t="14481" x="5765800" y="2317750"/>
          <p14:tracePt t="14498" x="5753100" y="2362200"/>
          <p14:tracePt t="14515" x="5721350" y="2406650"/>
          <p14:tracePt t="14531" x="5702300" y="2438400"/>
          <p14:tracePt t="14548" x="5676900" y="2470150"/>
          <p14:tracePt t="14565" x="5626100" y="2482850"/>
          <p14:tracePt t="14581" x="5581650" y="2514600"/>
          <p14:tracePt t="14598" x="5518150" y="2520950"/>
          <p14:tracePt t="14615" x="5448300" y="2520950"/>
          <p14:tracePt t="14631" x="5372100" y="2520950"/>
          <p14:tracePt t="14648" x="5295900" y="2520950"/>
          <p14:tracePt t="14665" x="5226050" y="2520950"/>
          <p14:tracePt t="14681" x="5156200" y="2508250"/>
          <p14:tracePt t="14698" x="5060950" y="2489200"/>
          <p14:tracePt t="14715" x="4946650" y="2444750"/>
          <p14:tracePt t="14731" x="4889500" y="2438400"/>
          <p14:tracePt t="14748" x="4832350" y="2406650"/>
          <p14:tracePt t="14765" x="4813300" y="2406650"/>
          <p14:tracePt t="14781" x="4787900" y="2400300"/>
          <p14:tracePt t="14798" x="4781550" y="2393950"/>
          <p14:tracePt t="14815" x="4775200" y="2393950"/>
          <p14:tracePt t="14947" x="4762500" y="2387600"/>
          <p14:tracePt t="15035" x="4768850" y="2387600"/>
          <p14:tracePt t="15043" x="4775200" y="2387600"/>
          <p14:tracePt t="15059" x="4781550" y="2387600"/>
          <p14:tracePt t="15067" x="4787900" y="2387600"/>
          <p14:tracePt t="15081" x="4806950" y="2387600"/>
          <p14:tracePt t="15098" x="4819650" y="2387600"/>
          <p14:tracePt t="15115" x="4857750" y="2387600"/>
          <p14:tracePt t="15131" x="4889500" y="2374900"/>
          <p14:tracePt t="15148" x="4914900" y="2362200"/>
          <p14:tracePt t="15165" x="4959350" y="2355850"/>
          <p14:tracePt t="15181" x="4997450" y="2343150"/>
          <p14:tracePt t="15198" x="5060950" y="2324100"/>
          <p14:tracePt t="15215" x="5105400" y="2317750"/>
          <p14:tracePt t="15231" x="5130800" y="2311400"/>
          <p14:tracePt t="15248" x="5175250" y="2298700"/>
          <p14:tracePt t="15265" x="5219700" y="2279650"/>
          <p14:tracePt t="15283" x="5238750" y="2279650"/>
          <p14:tracePt t="15298" x="5245100" y="2279650"/>
          <p14:tracePt t="15315" x="5276850" y="2279650"/>
          <p14:tracePt t="15331" x="5289550" y="2279650"/>
          <p14:tracePt t="15348" x="5314950" y="2279650"/>
          <p14:tracePt t="15365" x="5327650" y="2279650"/>
          <p14:tracePt t="15381" x="5334000" y="2279650"/>
          <p14:tracePt t="15398" x="5359400" y="2279650"/>
          <p14:tracePt t="15415" x="5378450" y="2279650"/>
          <p14:tracePt t="15431" x="5403850" y="2279650"/>
          <p14:tracePt t="15448" x="5448300" y="2279650"/>
          <p14:tracePt t="15465" x="5480050" y="2279650"/>
          <p14:tracePt t="15481" x="5524500" y="2279650"/>
          <p14:tracePt t="15498" x="5568950" y="2279650"/>
          <p14:tracePt t="15515" x="5626100" y="2279650"/>
          <p14:tracePt t="15531" x="5695950" y="2279650"/>
          <p14:tracePt t="15548" x="5740400" y="2279650"/>
          <p14:tracePt t="15565" x="5784850" y="2279650"/>
          <p14:tracePt t="15581" x="5842000" y="2279650"/>
          <p14:tracePt t="15598" x="5892800" y="2279650"/>
          <p14:tracePt t="15615" x="5949950" y="2279650"/>
          <p14:tracePt t="15631" x="5994400" y="2279650"/>
          <p14:tracePt t="15648" x="6064250" y="2279650"/>
          <p14:tracePt t="15665" x="6115050" y="2279650"/>
          <p14:tracePt t="15682" x="6197600" y="2279650"/>
          <p14:tracePt t="15698" x="6273800" y="2279650"/>
          <p14:tracePt t="15715" x="6381750" y="2279650"/>
          <p14:tracePt t="15731" x="6457950" y="2279650"/>
          <p14:tracePt t="15748" x="6527800" y="2279650"/>
          <p14:tracePt t="15765" x="6616700" y="2279650"/>
          <p14:tracePt t="15782" x="6692900" y="2279650"/>
          <p14:tracePt t="15798" x="6762750" y="2279650"/>
          <p14:tracePt t="15815" x="6813550" y="2279650"/>
          <p14:tracePt t="15832" x="6858000" y="2279650"/>
          <p14:tracePt t="15848" x="6896100" y="2279650"/>
          <p14:tracePt t="15865" x="6927850" y="2279650"/>
          <p14:tracePt t="15882" x="6940550" y="2279650"/>
          <p14:tracePt t="15898" x="6965950" y="2273300"/>
          <p14:tracePt t="15915" x="6997700" y="2260600"/>
          <p14:tracePt t="15932" x="7023100" y="2235200"/>
          <p14:tracePt t="15948" x="7029450" y="2222500"/>
          <p14:tracePt t="15965" x="7054850" y="2203450"/>
          <p14:tracePt t="15982" x="7061200" y="2165350"/>
          <p14:tracePt t="15998" x="7067550" y="2152650"/>
          <p14:tracePt t="16015" x="7086600" y="2127250"/>
          <p14:tracePt t="16032" x="7086600" y="2114550"/>
          <p14:tracePt t="16048" x="7086600" y="2089150"/>
          <p14:tracePt t="16065" x="7086600" y="2076450"/>
          <p14:tracePt t="16082" x="7086600" y="2044700"/>
          <p14:tracePt t="16098" x="7086600" y="2032000"/>
          <p14:tracePt t="16115" x="7086600" y="1987550"/>
          <p14:tracePt t="16132" x="7080250" y="1968500"/>
          <p14:tracePt t="16148" x="7067550" y="1949450"/>
          <p14:tracePt t="16165" x="7054850" y="1930400"/>
          <p14:tracePt t="16182" x="7048500" y="1917700"/>
          <p14:tracePt t="16198" x="7035800" y="1905000"/>
          <p14:tracePt t="16215" x="7029450" y="1898650"/>
          <p14:tracePt t="16232" x="7016750" y="1879600"/>
          <p14:tracePt t="16248" x="7004050" y="1873250"/>
          <p14:tracePt t="16265" x="6991350" y="1860550"/>
          <p14:tracePt t="16282" x="6978650" y="1841500"/>
          <p14:tracePt t="16298" x="6959600" y="1835150"/>
          <p14:tracePt t="16315" x="6921500" y="1828800"/>
          <p14:tracePt t="16332" x="6883400" y="1809750"/>
          <p14:tracePt t="16348" x="6858000" y="1790700"/>
          <p14:tracePt t="16365" x="6832600" y="1784350"/>
          <p14:tracePt t="16382" x="6800850" y="1765300"/>
          <p14:tracePt t="16398" x="6775450" y="1758950"/>
          <p14:tracePt t="16415" x="6769100" y="1752600"/>
          <p14:tracePt t="16432" x="6756400" y="1752600"/>
          <p14:tracePt t="16448" x="6731000" y="1746250"/>
          <p14:tracePt t="16465" x="6724650" y="1733550"/>
          <p14:tracePt t="16482" x="6699250" y="1727200"/>
          <p14:tracePt t="16498" x="6686550" y="1727200"/>
          <p14:tracePt t="16515" x="6648450" y="1727200"/>
          <p14:tracePt t="16532" x="6623050" y="1727200"/>
          <p14:tracePt t="16548" x="6597650" y="1727200"/>
          <p14:tracePt t="16565" x="6559550" y="1727200"/>
          <p14:tracePt t="16582" x="6521450" y="1727200"/>
          <p14:tracePt t="16598" x="6464300" y="1733550"/>
          <p14:tracePt t="16615" x="6432550" y="1739900"/>
          <p14:tracePt t="16632" x="6400800" y="1746250"/>
          <p14:tracePt t="16648" x="6362700" y="1765300"/>
          <p14:tracePt t="16665" x="6318250" y="1778000"/>
          <p14:tracePt t="16682" x="6273800" y="1797050"/>
          <p14:tracePt t="16698" x="6248400" y="1809750"/>
          <p14:tracePt t="16715" x="6191250" y="1822450"/>
          <p14:tracePt t="16732" x="6165850" y="1828800"/>
          <p14:tracePt t="16748" x="6127750" y="1847850"/>
          <p14:tracePt t="16765" x="6096000" y="1873250"/>
          <p14:tracePt t="16782" x="6070600" y="1879600"/>
          <p14:tracePt t="16798" x="6038850" y="1892300"/>
          <p14:tracePt t="16815" x="6019800" y="1911350"/>
          <p14:tracePt t="16832" x="6000750" y="1917700"/>
          <p14:tracePt t="16848" x="5994400" y="1924050"/>
          <p14:tracePt t="16867" x="5988050" y="1930400"/>
          <p14:tracePt t="16891" x="5988050" y="1943100"/>
          <p14:tracePt t="16907" x="5988050" y="1949450"/>
          <p14:tracePt t="16915" x="5988050" y="1955800"/>
          <p14:tracePt t="16932" x="5988050" y="1974850"/>
          <p14:tracePt t="16948" x="5988050" y="1993900"/>
          <p14:tracePt t="16965" x="5988050" y="2012950"/>
          <p14:tracePt t="16982" x="5988050" y="2032000"/>
          <p14:tracePt t="16998" x="5988050" y="2063750"/>
          <p14:tracePt t="17015" x="6007100" y="2095500"/>
          <p14:tracePt t="17032" x="6013450" y="2108200"/>
          <p14:tracePt t="17048" x="6032500" y="2146300"/>
          <p14:tracePt t="17065" x="6051550" y="2165350"/>
          <p14:tracePt t="17082" x="6057900" y="2171700"/>
          <p14:tracePt t="17098" x="6070600" y="2184400"/>
          <p14:tracePt t="17115" x="6096000" y="2209800"/>
          <p14:tracePt t="17132" x="6102350" y="2222500"/>
          <p14:tracePt t="17148" x="6121400" y="2235200"/>
          <p14:tracePt t="17165" x="6140450" y="2247900"/>
          <p14:tracePt t="17182" x="6153150" y="2254250"/>
          <p14:tracePt t="17198" x="6165850" y="2273300"/>
          <p14:tracePt t="17215" x="6184900" y="2279650"/>
          <p14:tracePt t="17232" x="6216650" y="2286000"/>
          <p14:tracePt t="17248" x="6242050" y="2305050"/>
          <p14:tracePt t="17265" x="6254750" y="2311400"/>
          <p14:tracePt t="17282" x="6286500" y="2311400"/>
          <p14:tracePt t="17299" x="6299200" y="2311400"/>
          <p14:tracePt t="17315" x="6343650" y="2311400"/>
          <p14:tracePt t="17332" x="6375400" y="2311400"/>
          <p14:tracePt t="17349" x="6400800" y="2311400"/>
          <p14:tracePt t="17365" x="6413500" y="2305050"/>
          <p14:tracePt t="17382" x="6426200" y="2292350"/>
          <p14:tracePt t="17399" x="6464300" y="2266950"/>
          <p14:tracePt t="17415" x="6496050" y="2247900"/>
          <p14:tracePt t="17432" x="6521450" y="2228850"/>
          <p14:tracePt t="17449" x="6565900" y="2203450"/>
          <p14:tracePt t="17465" x="6635750" y="2184400"/>
          <p14:tracePt t="17482" x="6667500" y="2165350"/>
          <p14:tracePt t="17499" x="6692900" y="2152650"/>
          <p14:tracePt t="17515" x="6737350" y="2133600"/>
          <p14:tracePt t="17532" x="6762750" y="2127250"/>
          <p14:tracePt t="17611" x="6769100" y="2114550"/>
          <p14:tracePt t="17619" x="6775450" y="2108200"/>
          <p14:tracePt t="17635" x="6775450" y="2101850"/>
          <p14:tracePt t="17649" x="6775450" y="2095500"/>
          <p14:tracePt t="17665" x="6788150" y="2070100"/>
          <p14:tracePt t="17682" x="6788150" y="2057400"/>
          <p14:tracePt t="17699" x="6807200" y="2019300"/>
          <p14:tracePt t="17715" x="6807200" y="1974850"/>
          <p14:tracePt t="17732" x="6807200" y="1955800"/>
          <p14:tracePt t="17749" x="6807200" y="1936750"/>
          <p14:tracePt t="17765" x="6807200" y="1917700"/>
          <p14:tracePt t="17788" x="6807200" y="1905000"/>
          <p14:tracePt t="17803" x="6807200" y="1898650"/>
          <p14:tracePt t="17815" x="6800850" y="1892300"/>
          <p14:tracePt t="17832" x="6794500" y="1879600"/>
          <p14:tracePt t="17849" x="6781800" y="1879600"/>
          <p14:tracePt t="17865" x="6762750" y="1873250"/>
          <p14:tracePt t="17882" x="6756400" y="1873250"/>
          <p14:tracePt t="17899" x="6731000" y="1873250"/>
          <p14:tracePt t="17915" x="6692900" y="1873250"/>
          <p14:tracePt t="17932" x="6648450" y="1873250"/>
          <p14:tracePt t="17949" x="6635750" y="1873250"/>
          <p14:tracePt t="17965" x="6591300" y="1873250"/>
          <p14:tracePt t="17982" x="6559550" y="1873250"/>
          <p14:tracePt t="17999" x="6534150" y="1873250"/>
          <p14:tracePt t="18015" x="6489700" y="1873250"/>
          <p14:tracePt t="18032" x="6470650" y="1873250"/>
          <p14:tracePt t="18049" x="6432550" y="1873250"/>
          <p14:tracePt t="18065" x="6400800" y="1873250"/>
          <p14:tracePt t="18082" x="6388100" y="1873250"/>
          <p14:tracePt t="18099" x="6356350" y="1873250"/>
          <p14:tracePt t="18099" x="6343650" y="1873250"/>
          <p14:tracePt t="18115" x="6324600" y="1879600"/>
          <p14:tracePt t="18132" x="6305550" y="1892300"/>
          <p14:tracePt t="18149" x="6286500" y="1898650"/>
          <p14:tracePt t="18165" x="6267450" y="1911350"/>
          <p14:tracePt t="18182" x="6254750" y="1911350"/>
          <p14:tracePt t="18199" x="6235700" y="1930400"/>
          <p14:tracePt t="18215" x="6229350" y="1936750"/>
          <p14:tracePt t="18232" x="6223000" y="1955800"/>
          <p14:tracePt t="18249" x="6223000" y="1962150"/>
          <p14:tracePt t="18265" x="6223000" y="1968500"/>
          <p14:tracePt t="18282" x="6223000" y="1974850"/>
          <p14:tracePt t="18299" x="6203950" y="2012950"/>
          <p14:tracePt t="18316" x="6203950" y="2051050"/>
          <p14:tracePt t="18332" x="6203950" y="2082800"/>
          <p14:tracePt t="18349" x="6203950" y="2101850"/>
          <p14:tracePt t="18365" x="6203950" y="2127250"/>
          <p14:tracePt t="18388" x="6203950" y="2133600"/>
          <p14:tracePt t="18452" x="6203950" y="2139950"/>
          <p14:tracePt t="18484" x="6210300" y="2146300"/>
          <p14:tracePt t="18508" x="6223000" y="2165350"/>
          <p14:tracePt t="18524" x="6229350" y="2171700"/>
          <p14:tracePt t="18532" x="6235700" y="2178050"/>
          <p14:tracePt t="18548" x="6248400" y="2184400"/>
          <p14:tracePt t="18564" x="6267450" y="2197100"/>
          <p14:tracePt t="18572" x="6273800" y="2197100"/>
          <p14:tracePt t="18582" x="6292850" y="2209800"/>
          <p14:tracePt t="18599" x="6311900" y="2209800"/>
          <p14:tracePt t="18616" x="6324600" y="2216150"/>
          <p14:tracePt t="18632" x="6356350" y="2228850"/>
          <p14:tracePt t="18649" x="6381750" y="2235200"/>
          <p14:tracePt t="18666" x="6407150" y="2235200"/>
          <p14:tracePt t="18682" x="6432550" y="2254250"/>
          <p14:tracePt t="18699" x="6451600" y="2260600"/>
          <p14:tracePt t="18716" x="6496050" y="2266950"/>
          <p14:tracePt t="18732" x="6521450" y="2266950"/>
          <p14:tracePt t="18749" x="6553200" y="2266950"/>
          <p14:tracePt t="18766" x="6572250" y="2266950"/>
          <p14:tracePt t="18782" x="6597650" y="2266950"/>
          <p14:tracePt t="18799" x="6629400" y="2260600"/>
          <p14:tracePt t="18816" x="6654800" y="2247900"/>
          <p14:tracePt t="18832" x="6686550" y="2241550"/>
          <p14:tracePt t="18849" x="6724650" y="2235200"/>
          <p14:tracePt t="18866" x="6762750" y="2203450"/>
          <p14:tracePt t="18882" x="6781800" y="2197100"/>
          <p14:tracePt t="18899" x="6800850" y="2190750"/>
          <p14:tracePt t="18916" x="6832600" y="2171700"/>
          <p14:tracePt t="18932" x="6838950" y="2165350"/>
          <p14:tracePt t="18949" x="6845300" y="2159000"/>
          <p14:tracePt t="18966" x="6851650" y="2152650"/>
          <p14:tracePt t="18982" x="6864350" y="2146300"/>
          <p14:tracePt t="18999" x="6864350" y="2139950"/>
          <p14:tracePt t="19016" x="6864350" y="2127250"/>
          <p14:tracePt t="19032" x="6864350" y="2095500"/>
          <p14:tracePt t="19049" x="6864350" y="2006600"/>
          <p14:tracePt t="19066" x="6864350" y="1949450"/>
          <p14:tracePt t="19082" x="6864350" y="1943100"/>
          <p14:tracePt t="19236" x="6864350" y="1949450"/>
          <p14:tracePt t="19252" x="6864350" y="1962150"/>
          <p14:tracePt t="19268" x="6864350" y="1974850"/>
          <p14:tracePt t="19276" x="6864350" y="1981200"/>
          <p14:tracePt t="19284" x="6864350" y="1987550"/>
          <p14:tracePt t="19299" x="6864350" y="2000250"/>
          <p14:tracePt t="19316" x="6864350" y="2012950"/>
          <p14:tracePt t="19332" x="6864350" y="2019300"/>
          <p14:tracePt t="19349" x="6864350" y="2025650"/>
          <p14:tracePt t="19366" x="6870700" y="2032000"/>
          <p14:tracePt t="19468" x="6877050" y="2044700"/>
          <p14:tracePt t="19596" x="6883400" y="2044700"/>
          <p14:tracePt t="19636" x="6889750" y="2044700"/>
          <p14:tracePt t="19708" x="6896100" y="2051050"/>
          <p14:tracePt t="19724" x="6896100" y="2057400"/>
          <p14:tracePt t="20108" x="6896100" y="2063750"/>
          <p14:tracePt t="20132" x="6896100" y="2070100"/>
          <p14:tracePt t="20140" x="6896100" y="2089150"/>
          <p14:tracePt t="20156" x="6896100" y="2095500"/>
          <p14:tracePt t="20166" x="6896100" y="2101850"/>
          <p14:tracePt t="20183" x="6896100" y="2108200"/>
          <p14:tracePt t="20199" x="6896100" y="2127250"/>
          <p14:tracePt t="20216" x="6896100" y="2133600"/>
          <p14:tracePt t="20233" x="6896100" y="2146300"/>
          <p14:tracePt t="20249" x="6896100" y="2165350"/>
          <p14:tracePt t="20266" x="6896100" y="2171700"/>
          <p14:tracePt t="20283" x="6896100" y="2178050"/>
          <p14:tracePt t="20300" x="6908800" y="2197100"/>
          <p14:tracePt t="20460" x="6883400" y="2197100"/>
          <p14:tracePt t="20468" x="6870700" y="2190750"/>
          <p14:tracePt t="20483" x="6851650" y="2190750"/>
          <p14:tracePt t="20499" x="6807200" y="2171700"/>
          <p14:tracePt t="20516" x="6743700" y="2159000"/>
          <p14:tracePt t="20533" x="6718300" y="2159000"/>
          <p14:tracePt t="20549" x="6692900" y="2159000"/>
          <p14:tracePt t="20566" x="6661150" y="2159000"/>
          <p14:tracePt t="20583" x="6629400" y="2159000"/>
          <p14:tracePt t="20599" x="6584950" y="2159000"/>
          <p14:tracePt t="20616" x="6489700" y="2171700"/>
          <p14:tracePt t="20633" x="6419850" y="2178050"/>
          <p14:tracePt t="20649" x="6337300" y="2190750"/>
          <p14:tracePt t="20666" x="6280150" y="2190750"/>
          <p14:tracePt t="20683" x="6235700" y="2197100"/>
          <p14:tracePt t="20699" x="6172200" y="2222500"/>
          <p14:tracePt t="20716" x="6070600" y="2235200"/>
          <p14:tracePt t="20733" x="6013450" y="2235200"/>
          <p14:tracePt t="20749" x="5949950" y="2241550"/>
          <p14:tracePt t="20766" x="5892800" y="2241550"/>
          <p14:tracePt t="20783" x="5835650" y="2273300"/>
          <p14:tracePt t="20799" x="5765800" y="2273300"/>
          <p14:tracePt t="20816" x="5702300" y="2273300"/>
          <p14:tracePt t="20833" x="5626100" y="2273300"/>
          <p14:tracePt t="20849" x="5543550" y="2273300"/>
          <p14:tracePt t="20866" x="5454650" y="2273300"/>
          <p14:tracePt t="20883" x="5359400" y="2273300"/>
          <p14:tracePt t="20899" x="5270500" y="2273300"/>
          <p14:tracePt t="20916" x="5099050" y="2330450"/>
          <p14:tracePt t="20933" x="4984750" y="2349500"/>
          <p14:tracePt t="20949" x="4870450" y="2387600"/>
          <p14:tracePt t="20966" x="4756150" y="2406650"/>
          <p14:tracePt t="20983" x="4673600" y="2406650"/>
          <p14:tracePt t="20999" x="4584700" y="2419350"/>
          <p14:tracePt t="21016" x="4521200" y="2438400"/>
          <p14:tracePt t="21033" x="4476750" y="2451100"/>
          <p14:tracePt t="21049" x="4445000" y="2451100"/>
          <p14:tracePt t="21066" x="4419600" y="2451100"/>
          <p14:tracePt t="21083" x="4413250" y="2457450"/>
          <p14:tracePt t="21268" x="4413250" y="2444750"/>
          <p14:tracePt t="21740" x="4413250" y="2438400"/>
          <p14:tracePt t="21757" x="4419600" y="2432050"/>
          <p14:tracePt t="21796" x="4438650" y="2432050"/>
          <p14:tracePt t="21812" x="4445000" y="2432050"/>
          <p14:tracePt t="21844" x="4451350" y="2432050"/>
          <p14:tracePt t="21860" x="4457700" y="2432050"/>
          <p14:tracePt t="21885" x="4476750" y="2432050"/>
          <p14:tracePt t="21909" x="4483100" y="2432050"/>
          <p14:tracePt t="22004" x="4489450" y="2425700"/>
          <p14:tracePt t="22036" x="4489450" y="2406650"/>
          <p14:tracePt t="22044" x="4483100" y="2400300"/>
          <p14:tracePt t="22052" x="4470400" y="2393950"/>
          <p14:tracePt t="22066" x="4445000" y="2387600"/>
          <p14:tracePt t="22083" x="4400550" y="2368550"/>
          <p14:tracePt t="22100" x="4343400" y="2355850"/>
          <p14:tracePt t="22100" x="4292600" y="2349500"/>
          <p14:tracePt t="22116" x="4178300" y="2311400"/>
          <p14:tracePt t="22133" x="4083050" y="2311400"/>
          <p14:tracePt t="22150" x="3943350" y="2298700"/>
          <p14:tracePt t="22166" x="3778250" y="2273300"/>
          <p14:tracePt t="22183" x="3670300" y="2273300"/>
          <p14:tracePt t="22200" x="3581400" y="2273300"/>
          <p14:tracePt t="22216" x="3524250" y="2273300"/>
          <p14:tracePt t="22233" x="3492500" y="2273300"/>
          <p14:tracePt t="22250" x="3467100" y="2273300"/>
          <p14:tracePt t="22266" x="3435350" y="2273300"/>
          <p14:tracePt t="22283" x="3403600" y="2273300"/>
          <p14:tracePt t="22300" x="3378200" y="2292350"/>
          <p14:tracePt t="22316" x="3352800" y="2298700"/>
          <p14:tracePt t="22333" x="3321050" y="2305050"/>
          <p14:tracePt t="22350" x="3308350" y="2317750"/>
          <p14:tracePt t="22366" x="3282950" y="2330450"/>
          <p14:tracePt t="22383" x="3270250" y="2336800"/>
          <p14:tracePt t="22400" x="3238500" y="2336800"/>
          <p14:tracePt t="22416" x="3200400" y="2336800"/>
          <p14:tracePt t="22433" x="3155950" y="2336800"/>
          <p14:tracePt t="22450" x="3111500" y="2336800"/>
          <p14:tracePt t="22466" x="3067050" y="2336800"/>
          <p14:tracePt t="22483" x="3022600" y="2336800"/>
          <p14:tracePt t="22500" x="2978150" y="2336800"/>
          <p14:tracePt t="22517" x="2921000" y="2336800"/>
          <p14:tracePt t="22533" x="2876550" y="2336800"/>
          <p14:tracePt t="22550" x="2806700" y="2336800"/>
          <p14:tracePt t="22566" x="2774950" y="2336800"/>
          <p14:tracePt t="22583" x="2749550" y="2336800"/>
          <p14:tracePt t="22600" x="2743200" y="2336800"/>
          <p14:tracePt t="24277" x="2749550" y="2336800"/>
          <p14:tracePt t="24285" x="2762250" y="2336800"/>
          <p14:tracePt t="24300" x="2768600" y="2336800"/>
          <p14:tracePt t="24317" x="2819400" y="2317750"/>
          <p14:tracePt t="24333" x="2863850" y="2298700"/>
          <p14:tracePt t="24350" x="2889250" y="2286000"/>
          <p14:tracePt t="24367" x="2933700" y="2286000"/>
          <p14:tracePt t="24383" x="2984500" y="2286000"/>
          <p14:tracePt t="24400" x="3079750" y="2273300"/>
          <p14:tracePt t="24417" x="3187700" y="2273300"/>
          <p14:tracePt t="24433" x="3314700" y="2273300"/>
          <p14:tracePt t="24450" x="3467100" y="2273300"/>
          <p14:tracePt t="24467" x="3594100" y="2273300"/>
          <p14:tracePt t="24484" x="3721100" y="2273300"/>
          <p14:tracePt t="24500" x="3810000" y="2273300"/>
          <p14:tracePt t="24517" x="3892550" y="2273300"/>
          <p14:tracePt t="24534" x="3924300" y="2273300"/>
          <p14:tracePt t="24550" x="3975100" y="2286000"/>
          <p14:tracePt t="24567" x="3994150" y="2292350"/>
          <p14:tracePt t="24583" x="4032250" y="2292350"/>
          <p14:tracePt t="24600" x="4064000" y="2292350"/>
          <p14:tracePt t="24617" x="4095750" y="2292350"/>
          <p14:tracePt t="24633" x="4152900" y="2292350"/>
          <p14:tracePt t="24650" x="4197350" y="2292350"/>
          <p14:tracePt t="24667" x="4254500" y="2292350"/>
          <p14:tracePt t="24684" x="4305300" y="2292350"/>
          <p14:tracePt t="24700" x="4387850" y="2292350"/>
          <p14:tracePt t="24717" x="4533900" y="2292350"/>
          <p14:tracePt t="24734" x="4673600" y="2292350"/>
          <p14:tracePt t="24750" x="4870450" y="2273300"/>
          <p14:tracePt t="24767" x="5130800" y="2247900"/>
          <p14:tracePt t="24784" x="5359400" y="2203450"/>
          <p14:tracePt t="24800" x="5588000" y="2190750"/>
          <p14:tracePt t="24817" x="5753100" y="2152650"/>
          <p14:tracePt t="24834" x="5797550" y="2152650"/>
          <p14:tracePt t="24850" x="5816600" y="2146300"/>
          <p14:tracePt t="24973" x="5822950" y="2146300"/>
          <p14:tracePt t="25013" x="5810250" y="2159000"/>
          <p14:tracePt t="25021" x="5784850" y="2165350"/>
          <p14:tracePt t="25034" x="5753100" y="2178050"/>
          <p14:tracePt t="25050" x="5670550" y="2197100"/>
          <p14:tracePt t="25067" x="5594350" y="2209800"/>
          <p14:tracePt t="25084" x="5467350" y="2216150"/>
          <p14:tracePt t="25100" x="5289550" y="2228850"/>
          <p14:tracePt t="25117" x="4959350" y="2273300"/>
          <p14:tracePt t="25134" x="4641850" y="2330450"/>
          <p14:tracePt t="25150" x="4076700" y="2362200"/>
          <p14:tracePt t="25167" x="3232150" y="2451100"/>
          <p14:tracePt t="25184" x="2419350" y="2559050"/>
          <p14:tracePt t="25200" x="1879600" y="2578100"/>
          <p14:tracePt t="25217" x="1619250" y="2590800"/>
          <p14:tracePt t="25234" x="1574800" y="2590800"/>
          <p14:tracePt t="25250" x="1562100" y="2590800"/>
          <p14:tracePt t="25267" x="1606550" y="2571750"/>
          <p14:tracePt t="25284" x="1663700" y="2552700"/>
          <p14:tracePt t="25300" x="1695450" y="2546350"/>
          <p14:tracePt t="25317" x="1727200" y="2520950"/>
          <p14:tracePt t="25334" x="1733550" y="2520950"/>
          <p14:tracePt t="25350" x="1746250" y="2520950"/>
          <p14:tracePt t="25381" x="1752600" y="2520950"/>
          <p14:tracePt t="25389" x="1758950" y="2520950"/>
          <p14:tracePt t="25405" x="1784350" y="2527300"/>
          <p14:tracePt t="25429" x="1790700" y="2533650"/>
          <p14:tracePt t="25517" x="1809750" y="2527300"/>
          <p14:tracePt t="25533" x="1816100" y="2527300"/>
          <p14:tracePt t="25541" x="1822450" y="2527300"/>
          <p14:tracePt t="25557" x="1828800" y="2527300"/>
          <p14:tracePt t="25567" x="1835150" y="2527300"/>
          <p14:tracePt t="25584" x="1860550" y="2527300"/>
          <p14:tracePt t="25600" x="1892300" y="2527300"/>
          <p14:tracePt t="25617" x="1936750" y="2527300"/>
          <p14:tracePt t="25634" x="2019300" y="2520950"/>
          <p14:tracePt t="25650" x="2127250" y="2508250"/>
          <p14:tracePt t="25667" x="2273300" y="2495550"/>
          <p14:tracePt t="25684" x="2349500" y="2495550"/>
          <p14:tracePt t="25700" x="2432050" y="2495550"/>
          <p14:tracePt t="25717" x="2514600" y="2495550"/>
          <p14:tracePt t="25734" x="2520950" y="2495550"/>
          <p14:tracePt t="25750" x="2527300" y="2495550"/>
          <p14:tracePt t="25767" x="2540000" y="2495550"/>
          <p14:tracePt t="25784" x="2552700" y="2495550"/>
          <p14:tracePt t="25800" x="2559050" y="2495550"/>
          <p14:tracePt t="25817" x="2578100" y="2495550"/>
          <p14:tracePt t="25834" x="2603500" y="2514600"/>
          <p14:tracePt t="25850" x="2609850" y="2520950"/>
          <p14:tracePt t="25867" x="2616200" y="2520950"/>
          <p14:tracePt t="25884" x="2628900" y="2520950"/>
          <p14:tracePt t="25901" x="2641600" y="2520950"/>
          <p14:tracePt t="25917" x="2679700" y="2520950"/>
          <p14:tracePt t="25934" x="2692400" y="2520950"/>
          <p14:tracePt t="25951" x="2717800" y="2520950"/>
          <p14:tracePt t="25967" x="2730500" y="2520950"/>
          <p14:tracePt t="25984" x="2749550" y="2520950"/>
          <p14:tracePt t="26000" x="2762250" y="2520950"/>
          <p14:tracePt t="26017" x="2768600" y="2520950"/>
          <p14:tracePt t="26034" x="2794000" y="2514600"/>
          <p14:tracePt t="26051" x="2800350" y="2508250"/>
          <p14:tracePt t="26069" x="2806700" y="2495550"/>
          <p14:tracePt t="26093" x="2825750" y="2495550"/>
          <p14:tracePt t="26109" x="2832100" y="2489200"/>
          <p14:tracePt t="26125" x="2838450" y="2482850"/>
          <p14:tracePt t="26165" x="2844800" y="2476500"/>
          <p14:tracePt t="26213" x="2844800" y="2470150"/>
          <p14:tracePt t="26221" x="2838450" y="2470150"/>
          <p14:tracePt t="26230" x="2832100" y="2463800"/>
          <p14:tracePt t="26237" x="2819400" y="2451100"/>
          <p14:tracePt t="26251" x="2813050" y="2444750"/>
          <p14:tracePt t="26267" x="2800350" y="2432050"/>
          <p14:tracePt t="26284" x="2794000" y="2425700"/>
          <p14:tracePt t="26301" x="2774950" y="2406650"/>
          <p14:tracePt t="26317" x="2768600" y="2393950"/>
          <p14:tracePt t="26334" x="2762250" y="2387600"/>
          <p14:tracePt t="26351" x="2762250" y="2368550"/>
          <p14:tracePt t="26367" x="2762250" y="2362200"/>
          <p14:tracePt t="26454" x="2762250" y="2355850"/>
          <p14:tracePt t="26461" x="2768600" y="2349500"/>
          <p14:tracePt t="26469" x="2819400" y="2336800"/>
          <p14:tracePt t="26484" x="2889250" y="2311400"/>
          <p14:tracePt t="26501" x="3143250" y="2241550"/>
          <p14:tracePt t="26517" x="3562350" y="2146300"/>
          <p14:tracePt t="26534" x="3829050" y="2101850"/>
          <p14:tracePt t="26551" x="3943350" y="2089150"/>
          <p14:tracePt t="26567" x="3949700" y="2089150"/>
          <p14:tracePt t="26590" x="3956050" y="2089150"/>
          <p14:tracePt t="26601" x="3956050" y="2101850"/>
          <p14:tracePt t="26617" x="3949700" y="2108200"/>
          <p14:tracePt t="26634" x="3937000" y="2114550"/>
          <p14:tracePt t="26766" x="3943350" y="2120900"/>
          <p14:tracePt t="26774" x="3949700" y="2127250"/>
          <p14:tracePt t="26789" x="3956050" y="2133600"/>
          <p14:tracePt t="26806" x="3968750" y="2133600"/>
          <p14:tracePt t="26821" x="3981450" y="2133600"/>
          <p14:tracePt t="26834" x="3987800" y="2139950"/>
          <p14:tracePt t="26854" x="3994150" y="2139950"/>
          <p14:tracePt t="26878" x="4006850" y="2139950"/>
          <p14:tracePt t="26886" x="4019550" y="2152650"/>
          <p14:tracePt t="26901" x="4025900" y="2152650"/>
          <p14:tracePt t="26917" x="4057650" y="2152650"/>
          <p14:tracePt t="26934" x="4102100" y="2159000"/>
          <p14:tracePt t="26951" x="4197350" y="2190750"/>
          <p14:tracePt t="26967" x="4279900" y="2203450"/>
          <p14:tracePt t="26984" x="4368800" y="2203450"/>
          <p14:tracePt t="27001" x="4425950" y="2209800"/>
          <p14:tracePt t="27017" x="4476750" y="2228850"/>
          <p14:tracePt t="27034" x="4508500" y="2228850"/>
          <p14:tracePt t="27051" x="4533900" y="2228850"/>
          <p14:tracePt t="27067" x="4552950" y="2228850"/>
          <p14:tracePt t="27084" x="4578350" y="2228850"/>
          <p14:tracePt t="27101" x="4591050" y="2228850"/>
          <p14:tracePt t="27117" x="4660900" y="2228850"/>
          <p14:tracePt t="27134" x="4705350" y="2228850"/>
          <p14:tracePt t="27151" x="4775200" y="2216150"/>
          <p14:tracePt t="27167" x="4851400" y="2216150"/>
          <p14:tracePt t="27184" x="4978400" y="2203450"/>
          <p14:tracePt t="27201" x="5086350" y="2203450"/>
          <p14:tracePt t="27218" x="5187950" y="2203450"/>
          <p14:tracePt t="27234" x="5283200" y="2203450"/>
          <p14:tracePt t="27251" x="5346700" y="2203450"/>
          <p14:tracePt t="27267" x="5429250" y="2203450"/>
          <p14:tracePt t="27284" x="5492750" y="2203450"/>
          <p14:tracePt t="27301" x="5588000" y="2203450"/>
          <p14:tracePt t="27317" x="5727700" y="2203450"/>
          <p14:tracePt t="27334" x="5854700" y="2203450"/>
          <p14:tracePt t="27351" x="5994400" y="2203450"/>
          <p14:tracePt t="27368" x="6102350" y="2203450"/>
          <p14:tracePt t="27384" x="6197600" y="2209800"/>
          <p14:tracePt t="27401" x="6280150" y="2228850"/>
          <p14:tracePt t="27418" x="6324600" y="2228850"/>
          <p14:tracePt t="27434" x="6330950" y="2228850"/>
          <p14:tracePt t="27451" x="6337300" y="2228850"/>
          <p14:tracePt t="27478" x="6356350" y="2228850"/>
          <p14:tracePt t="28382" x="6330950" y="2247900"/>
          <p14:tracePt t="28390" x="6248400" y="2286000"/>
          <p14:tracePt t="28401" x="6127750" y="2311400"/>
          <p14:tracePt t="28418" x="5740400" y="2400300"/>
          <p14:tracePt t="28434" x="5048250" y="2546350"/>
          <p14:tracePt t="28451" x="4229100" y="2698750"/>
          <p14:tracePt t="28468" x="3556000" y="2774950"/>
          <p14:tracePt t="28484" x="3187700" y="2806700"/>
          <p14:tracePt t="28501" x="2990850" y="2806700"/>
          <p14:tracePt t="28518" x="2870200" y="2768600"/>
          <p14:tracePt t="28534" x="2781300" y="2724150"/>
          <p14:tracePt t="28551" x="2736850" y="2698750"/>
          <p14:tracePt t="28568" x="2711450" y="2679700"/>
          <p14:tracePt t="28584" x="2705100" y="2673350"/>
          <p14:tracePt t="28686" x="2686050" y="2673350"/>
          <p14:tracePt t="28694" x="2660650" y="2673350"/>
          <p14:tracePt t="28702" x="2622550" y="2673350"/>
          <p14:tracePt t="28718" x="2552700" y="2673350"/>
          <p14:tracePt t="28734" x="2451100" y="2673350"/>
          <p14:tracePt t="28751" x="2324100" y="2673350"/>
          <p14:tracePt t="28768" x="2216150" y="2673350"/>
          <p14:tracePt t="28785" x="2133600" y="2660650"/>
          <p14:tracePt t="28801" x="2082800" y="2647950"/>
          <p14:tracePt t="28818" x="2044700" y="2628900"/>
          <p14:tracePt t="28835" x="2019300" y="2622550"/>
          <p14:tracePt t="28851" x="1993900" y="2616200"/>
          <p14:tracePt t="28868" x="1962150" y="2597150"/>
          <p14:tracePt t="28885" x="1949450" y="2584450"/>
          <p14:tracePt t="28901" x="1943100" y="2578100"/>
          <p14:tracePt t="28918" x="1917700" y="2552700"/>
          <p14:tracePt t="28934" x="1917700" y="2546350"/>
          <p14:tracePt t="28951" x="1917700" y="2501900"/>
          <p14:tracePt t="28968" x="1943100" y="2463800"/>
          <p14:tracePt t="28985" x="1981200" y="2419350"/>
          <p14:tracePt t="29001" x="2025650" y="2374900"/>
          <p14:tracePt t="29018" x="2063750" y="2355850"/>
          <p14:tracePt t="29035" x="2089150" y="2330450"/>
          <p14:tracePt t="29051" x="2095500" y="2324100"/>
          <p14:tracePt t="29068" x="2127250" y="2324100"/>
          <p14:tracePt t="29085" x="2139950" y="2317750"/>
          <p14:tracePt t="29101" x="2152650" y="2317750"/>
          <p14:tracePt t="29118" x="2190750" y="2317750"/>
          <p14:tracePt t="29135" x="2216150" y="2317750"/>
          <p14:tracePt t="29151" x="2228850" y="2317750"/>
          <p14:tracePt t="29168" x="2241550" y="2317750"/>
          <p14:tracePt t="29190" x="2254250" y="2317750"/>
          <p14:tracePt t="29230" x="2260600" y="2317750"/>
          <p14:tracePt t="29238" x="2266950" y="2317750"/>
          <p14:tracePt t="31391" x="2279650" y="2317750"/>
          <p14:tracePt t="31431" x="2286000" y="2317750"/>
          <p14:tracePt t="31455" x="2298700" y="2317750"/>
          <p14:tracePt t="31471" x="2311400" y="2324100"/>
          <p14:tracePt t="31479" x="2317750" y="2324100"/>
          <p14:tracePt t="31495" x="2330450" y="2324100"/>
          <p14:tracePt t="31503" x="2336800" y="2324100"/>
          <p14:tracePt t="31519" x="2387600" y="2324100"/>
          <p14:tracePt t="31535" x="2495550" y="2324100"/>
          <p14:tracePt t="31552" x="2749550" y="2324100"/>
          <p14:tracePt t="31569" x="3105150" y="2305050"/>
          <p14:tracePt t="31585" x="3498850" y="2254250"/>
          <p14:tracePt t="31602" x="3968750" y="2171700"/>
          <p14:tracePt t="31618" x="4298950" y="2139950"/>
          <p14:tracePt t="31635" x="4508500" y="2127250"/>
          <p14:tracePt t="31652" x="4610100" y="2108200"/>
          <p14:tracePt t="31669" x="4692650" y="2095500"/>
          <p14:tracePt t="31685" x="4749800" y="2089150"/>
          <p14:tracePt t="31702" x="4806950" y="2076450"/>
          <p14:tracePt t="31719" x="4972050" y="2051050"/>
          <p14:tracePt t="31735" x="5124450" y="2051050"/>
          <p14:tracePt t="31752" x="5264150" y="2051050"/>
          <p14:tracePt t="31769" x="5403850" y="2051050"/>
          <p14:tracePt t="31785" x="5480050" y="2051050"/>
          <p14:tracePt t="31802" x="5537200" y="2057400"/>
          <p14:tracePt t="31819" x="5575300" y="2063750"/>
          <p14:tracePt t="31835" x="5600700" y="2063750"/>
          <p14:tracePt t="31852" x="5607050" y="2070100"/>
          <p14:tracePt t="31869" x="5626100" y="2089150"/>
          <p14:tracePt t="31885" x="5632450" y="2095500"/>
          <p14:tracePt t="31902" x="5638800" y="2101850"/>
          <p14:tracePt t="31927" x="5645150" y="2108200"/>
          <p14:tracePt t="31943" x="5645150" y="2120900"/>
          <p14:tracePt t="31959" x="5645150" y="2127250"/>
          <p14:tracePt t="31969" x="5645150" y="2133600"/>
          <p14:tracePt t="31985" x="5645150" y="2165350"/>
          <p14:tracePt t="32002" x="5645150" y="2178050"/>
          <p14:tracePt t="32019" x="5657850" y="2222500"/>
          <p14:tracePt t="32035" x="5670550" y="2247900"/>
          <p14:tracePt t="32052" x="5695950" y="2260600"/>
          <p14:tracePt t="32069" x="5740400" y="2260600"/>
          <p14:tracePt t="32085" x="5816600" y="2260600"/>
          <p14:tracePt t="32102" x="5861050" y="2260600"/>
          <p14:tracePt t="32119" x="6045200" y="2247900"/>
          <p14:tracePt t="32135" x="6203950" y="2235200"/>
          <p14:tracePt t="32152" x="6318250" y="2209800"/>
          <p14:tracePt t="32169" x="6413500" y="2197100"/>
          <p14:tracePt t="32185" x="6477000" y="2190750"/>
          <p14:tracePt t="32202" x="6515100" y="2184400"/>
          <p14:tracePt t="32219" x="6521450" y="2184400"/>
          <p14:tracePt t="32235" x="6527800" y="2171700"/>
          <p14:tracePt t="32431" x="6508750" y="2171700"/>
          <p14:tracePt t="32439" x="6483350" y="2171700"/>
          <p14:tracePt t="32452" x="6477000" y="2171700"/>
          <p14:tracePt t="32469" x="6432550" y="2184400"/>
          <p14:tracePt t="32485" x="6394450" y="2197100"/>
          <p14:tracePt t="32502" x="6362700" y="2203450"/>
          <p14:tracePt t="32519" x="6350000" y="2203450"/>
          <p14:tracePt t="32535" x="6343650" y="2203450"/>
          <p14:tracePt t="32552" x="6324600" y="2203450"/>
          <p14:tracePt t="32607" x="6318250" y="2203450"/>
          <p14:tracePt t="32615" x="6318250" y="2197100"/>
          <p14:tracePt t="32623" x="6318250" y="2184400"/>
          <p14:tracePt t="32727" x="6318250" y="2178050"/>
          <p14:tracePt t="32759" x="6318250" y="2171700"/>
          <p14:tracePt t="32951" x="6324600" y="2171700"/>
          <p14:tracePt t="32959" x="6343650" y="2171700"/>
          <p14:tracePt t="32969" x="6350000" y="2171700"/>
          <p14:tracePt t="32986" x="6356350" y="2171700"/>
          <p14:tracePt t="33002" x="6381750" y="2171700"/>
          <p14:tracePt t="33019" x="6388100" y="2171700"/>
          <p14:tracePt t="33035" x="6400800" y="2171700"/>
          <p14:tracePt t="33052" x="6419850" y="2171700"/>
          <p14:tracePt t="33069" x="6426200" y="2171700"/>
          <p14:tracePt t="33086" x="6451600" y="2159000"/>
          <p14:tracePt t="33102" x="6464300" y="2146300"/>
          <p14:tracePt t="33119" x="6470650" y="2139950"/>
          <p14:tracePt t="33136" x="6477000" y="2133600"/>
          <p14:tracePt t="33152" x="6496050" y="2133600"/>
          <p14:tracePt t="33169" x="6521450" y="2120900"/>
          <p14:tracePt t="33191" x="6521450" y="2108200"/>
          <p14:tracePt t="33202" x="6527800" y="2095500"/>
          <p14:tracePt t="33223" x="6527800" y="2089150"/>
          <p14:tracePt t="33263" x="6534150" y="2082800"/>
          <p14:tracePt t="33279" x="6546850" y="2070100"/>
          <p14:tracePt t="33303" x="6553200" y="2063750"/>
          <p14:tracePt t="33319" x="6559550" y="2057400"/>
          <p14:tracePt t="33327" x="6559550" y="2051050"/>
          <p14:tracePt t="33336" x="6559550" y="2044700"/>
          <p14:tracePt t="33352" x="6565900" y="2025650"/>
          <p14:tracePt t="33369" x="6565900" y="2006600"/>
          <p14:tracePt t="33386" x="6584950" y="2000250"/>
          <p14:tracePt t="33402" x="6591300" y="1993900"/>
          <p14:tracePt t="33419" x="6591300" y="1987550"/>
          <p14:tracePt t="33439" x="6591300" y="1968500"/>
          <p14:tracePt t="33455" x="6591300" y="1962150"/>
          <p14:tracePt t="33471" x="6591300" y="1955800"/>
          <p14:tracePt t="33486" x="6591300" y="1949450"/>
          <p14:tracePt t="33502" x="6591300" y="1930400"/>
          <p14:tracePt t="33519" x="6591300" y="1911350"/>
          <p14:tracePt t="33536" x="6584950" y="1898650"/>
          <p14:tracePt t="33552" x="6565900" y="1885950"/>
          <p14:tracePt t="33583" x="6559550" y="1879600"/>
          <p14:tracePt t="33631" x="6553200" y="1879600"/>
          <p14:tracePt t="33639" x="6546850" y="1873250"/>
          <p14:tracePt t="33679" x="6527800" y="1860550"/>
          <p14:tracePt t="33695" x="6508750" y="1847850"/>
          <p14:tracePt t="33711" x="6502400" y="1835150"/>
          <p14:tracePt t="33735" x="6496050" y="1828800"/>
          <p14:tracePt t="33759" x="6477000" y="1822450"/>
          <p14:tracePt t="33775" x="6464300" y="1803400"/>
          <p14:tracePt t="33791" x="6451600" y="1797050"/>
          <p14:tracePt t="33887" x="6438900" y="1790700"/>
          <p14:tracePt t="33911" x="6432550" y="1790700"/>
          <p14:tracePt t="33927" x="6419850" y="1790700"/>
          <p14:tracePt t="33943" x="6413500" y="1790700"/>
          <p14:tracePt t="33952" x="6400800" y="1790700"/>
          <p14:tracePt t="33969" x="6394450" y="1790700"/>
          <p14:tracePt t="33986" x="6356350" y="1803400"/>
          <p14:tracePt t="34002" x="6343650" y="1822450"/>
          <p14:tracePt t="34019" x="6324600" y="1828800"/>
          <p14:tracePt t="34036" x="6311900" y="1835150"/>
          <p14:tracePt t="34052" x="6299200" y="1847850"/>
          <p14:tracePt t="34069" x="6286500" y="1854200"/>
          <p14:tracePt t="34086" x="6273800" y="1854200"/>
          <p14:tracePt t="34102" x="6267450" y="1860550"/>
          <p14:tracePt t="34127" x="6261100" y="1860550"/>
          <p14:tracePt t="34167" x="6248400" y="1860550"/>
          <p14:tracePt t="34231" x="6235700" y="1860550"/>
          <p14:tracePt t="34279" x="6229350" y="1866900"/>
          <p14:tracePt t="34287" x="6223000" y="1873250"/>
          <p14:tracePt t="34302" x="6223000" y="1879600"/>
          <p14:tracePt t="34319" x="6216650" y="1917700"/>
          <p14:tracePt t="34336" x="6216650" y="1930400"/>
          <p14:tracePt t="34352" x="6216650" y="1943100"/>
          <p14:tracePt t="34369" x="6197600" y="1962150"/>
          <p14:tracePt t="34391" x="6197600" y="1968500"/>
          <p14:tracePt t="34407" x="6197600" y="1987550"/>
          <p14:tracePt t="34419" x="6197600" y="1993900"/>
          <p14:tracePt t="34436" x="6197600" y="2000250"/>
          <p14:tracePt t="34453" x="6197600" y="2006600"/>
          <p14:tracePt t="34471" x="6191250" y="2019300"/>
          <p14:tracePt t="34487" x="6191250" y="2025650"/>
          <p14:tracePt t="34520" x="6178550" y="2032000"/>
          <p14:tracePt t="34543" x="6178550" y="2038350"/>
          <p14:tracePt t="34551" x="6172200" y="2044700"/>
          <p14:tracePt t="34567" x="6172200" y="2063750"/>
          <p14:tracePt t="34575" x="6172200" y="2076450"/>
          <p14:tracePt t="34586" x="6153150" y="2095500"/>
          <p14:tracePt t="34603" x="6153150" y="2114550"/>
          <p14:tracePt t="34619" x="6153150" y="2146300"/>
          <p14:tracePt t="34636" x="6153150" y="2171700"/>
          <p14:tracePt t="34653" x="6153150" y="2203450"/>
          <p14:tracePt t="34669" x="6153150" y="2209800"/>
          <p14:tracePt t="34686" x="6153150" y="2235200"/>
          <p14:tracePt t="34719" x="6153150" y="2241550"/>
          <p14:tracePt t="34727" x="6159500" y="2247900"/>
          <p14:tracePt t="34759" x="6165850" y="2254250"/>
          <p14:tracePt t="34783" x="6172200" y="2273300"/>
          <p14:tracePt t="34799" x="6178550" y="2273300"/>
          <p14:tracePt t="34808" x="6184900" y="2273300"/>
          <p14:tracePt t="34823" x="6203950" y="2279650"/>
          <p14:tracePt t="34836" x="6223000" y="2279650"/>
          <p14:tracePt t="34853" x="6235700" y="2279650"/>
          <p14:tracePt t="34869" x="6267450" y="2286000"/>
          <p14:tracePt t="34886" x="6299200" y="2286000"/>
          <p14:tracePt t="34903" x="6324600" y="2286000"/>
          <p14:tracePt t="34919" x="6350000" y="2286000"/>
          <p14:tracePt t="34936" x="6375400" y="2286000"/>
          <p14:tracePt t="34953" x="6381750" y="2286000"/>
          <p14:tracePt t="34969" x="6388100" y="2286000"/>
          <p14:tracePt t="34991" x="6400800" y="2286000"/>
          <p14:tracePt t="35007" x="6413500" y="2286000"/>
          <p14:tracePt t="35023" x="6432550" y="2273300"/>
          <p14:tracePt t="35039" x="6438900" y="2266950"/>
          <p14:tracePt t="35056" x="6445250" y="2260600"/>
          <p14:tracePt t="35069" x="6457950" y="2254250"/>
          <p14:tracePt t="35086" x="6470650" y="2235200"/>
          <p14:tracePt t="35103" x="6477000" y="2228850"/>
          <p14:tracePt t="35119" x="6483350" y="2222500"/>
          <p14:tracePt t="35136" x="6502400" y="2216150"/>
          <p14:tracePt t="35160" x="6508750" y="2197100"/>
          <p14:tracePt t="35191" x="6521450" y="2190750"/>
          <p14:tracePt t="35208" x="6527800" y="2184400"/>
          <p14:tracePt t="35224" x="6527800" y="2165350"/>
          <p14:tracePt t="35231" x="6527800" y="2159000"/>
          <p14:tracePt t="35248" x="6540500" y="2139950"/>
          <p14:tracePt t="35263" x="6540500" y="2127250"/>
          <p14:tracePt t="35271" x="6540500" y="2114550"/>
          <p14:tracePt t="35286" x="6540500" y="2108200"/>
          <p14:tracePt t="35303" x="6540500" y="2089150"/>
          <p14:tracePt t="35320" x="6553200" y="2063750"/>
          <p14:tracePt t="35336" x="6553200" y="2044700"/>
          <p14:tracePt t="35353" x="6553200" y="2025650"/>
          <p14:tracePt t="35369" x="6553200" y="2012950"/>
          <p14:tracePt t="35386" x="6553200" y="2006600"/>
          <p14:tracePt t="35403" x="6553200" y="1993900"/>
          <p14:tracePt t="35419" x="6553200" y="1968500"/>
          <p14:tracePt t="35436" x="6546850" y="1955800"/>
          <p14:tracePt t="35453" x="6540500" y="1949450"/>
          <p14:tracePt t="35471" x="6534150" y="1924050"/>
          <p14:tracePt t="35486" x="6521450" y="1911350"/>
          <p14:tracePt t="35503" x="6515100" y="1905000"/>
          <p14:tracePt t="35519" x="6502400" y="1892300"/>
          <p14:tracePt t="35536" x="6496050" y="1873250"/>
          <p14:tracePt t="35553" x="6470650" y="1860550"/>
          <p14:tracePt t="35569" x="6464300" y="1854200"/>
          <p14:tracePt t="35586" x="6457950" y="1847850"/>
          <p14:tracePt t="35603" x="6438900" y="1822450"/>
          <p14:tracePt t="35619" x="6419850" y="1809750"/>
          <p14:tracePt t="35636" x="6407150" y="1797050"/>
          <p14:tracePt t="35656" x="6400800" y="1790700"/>
          <p14:tracePt t="35669" x="6394450" y="1790700"/>
          <p14:tracePt t="35686" x="6388100" y="1784350"/>
          <p14:tracePt t="35703" x="6375400" y="1784350"/>
          <p14:tracePt t="35719" x="6356350" y="1758950"/>
          <p14:tracePt t="35736" x="6318250" y="1752600"/>
          <p14:tracePt t="35753" x="6299200" y="1739900"/>
          <p14:tracePt t="35769" x="6280150" y="1739900"/>
          <p14:tracePt t="35786" x="6267450" y="1739900"/>
          <p14:tracePt t="35803" x="6235700" y="1739900"/>
          <p14:tracePt t="35819" x="6216650" y="1739900"/>
          <p14:tracePt t="35836" x="6203950" y="1727200"/>
          <p14:tracePt t="35853" x="6197600" y="1727200"/>
          <p14:tracePt t="35869" x="6184900" y="1727200"/>
          <p14:tracePt t="35886" x="6178550" y="1727200"/>
          <p14:tracePt t="35903" x="6172200" y="1733550"/>
          <p14:tracePt t="35920" x="6140450" y="1746250"/>
          <p14:tracePt t="35936" x="6134100" y="1758950"/>
          <p14:tracePt t="35953" x="6127750" y="1765300"/>
          <p14:tracePt t="35970" x="6121400" y="1771650"/>
          <p14:tracePt t="35986" x="6115050" y="1778000"/>
          <p14:tracePt t="36003" x="6115050" y="1784350"/>
          <p14:tracePt t="36019" x="6102350" y="1790700"/>
          <p14:tracePt t="36036" x="6096000" y="1803400"/>
          <p14:tracePt t="36053" x="6083300" y="1822450"/>
          <p14:tracePt t="36070" x="6083300" y="1841500"/>
          <p14:tracePt t="36086" x="6070600" y="1873250"/>
          <p14:tracePt t="36103" x="6070600" y="1879600"/>
          <p14:tracePt t="36120" x="6064250" y="1917700"/>
          <p14:tracePt t="36136" x="6064250" y="1924050"/>
          <p14:tracePt t="36153" x="6064250" y="1949450"/>
          <p14:tracePt t="36170" x="6064250" y="1962150"/>
          <p14:tracePt t="36186" x="6064250" y="1987550"/>
          <p14:tracePt t="36203" x="6064250" y="1993900"/>
          <p14:tracePt t="36220" x="6064250" y="2019300"/>
          <p14:tracePt t="36236" x="6064250" y="2032000"/>
          <p14:tracePt t="36253" x="6064250" y="2057400"/>
          <p14:tracePt t="36270" x="6064250" y="2070100"/>
          <p14:tracePt t="36286" x="6076950" y="2095500"/>
          <p14:tracePt t="36303" x="6076950" y="2108200"/>
          <p14:tracePt t="36320" x="6089650" y="2139950"/>
          <p14:tracePt t="36336" x="6096000" y="2159000"/>
          <p14:tracePt t="36353" x="6115050" y="2165350"/>
          <p14:tracePt t="36370" x="6127750" y="2178050"/>
          <p14:tracePt t="36392" x="6146800" y="2178050"/>
          <p14:tracePt t="36403" x="6153150" y="2190750"/>
          <p14:tracePt t="36432" x="6159500" y="2190750"/>
          <p14:tracePt t="36464" x="6165850" y="2190750"/>
          <p14:tracePt t="36520" x="6184900" y="2190750"/>
          <p14:tracePt t="36608" x="6191250" y="2190750"/>
          <p14:tracePt t="36664" x="6197600" y="2190750"/>
          <p14:tracePt t="36696" x="6203950" y="2190750"/>
          <p14:tracePt t="36728" x="6223000" y="2190750"/>
          <p14:tracePt t="36752" x="6229350" y="2190750"/>
          <p14:tracePt t="36768" x="6235700" y="2190750"/>
          <p14:tracePt t="36792" x="6242050" y="2190750"/>
          <p14:tracePt t="36808" x="6261100" y="2190750"/>
          <p14:tracePt t="36816" x="6267450" y="2190750"/>
          <p14:tracePt t="36840" x="6273800" y="2190750"/>
          <p14:tracePt t="36864" x="6280150" y="2190750"/>
          <p14:tracePt t="37480" x="6286500" y="2197100"/>
          <p14:tracePt t="37496" x="6286500" y="2209800"/>
          <p14:tracePt t="37504" x="6261100" y="2222500"/>
          <p14:tracePt t="37520" x="6178550" y="2241550"/>
          <p14:tracePt t="37537" x="6057900" y="2241550"/>
          <p14:tracePt t="37553" x="5911850" y="2241550"/>
          <p14:tracePt t="37570" x="5689600" y="2241550"/>
          <p14:tracePt t="37587" x="5410200" y="2241550"/>
          <p14:tracePt t="37603" x="5137150" y="2241550"/>
          <p14:tracePt t="37620" x="4845050" y="2241550"/>
          <p14:tracePt t="37637" x="4559300" y="2286000"/>
          <p14:tracePt t="37653" x="4330700" y="2311400"/>
          <p14:tracePt t="37670" x="4133850" y="2349500"/>
          <p14:tracePt t="37687" x="3975100" y="2362200"/>
          <p14:tracePt t="37703" x="3778250" y="2374900"/>
          <p14:tracePt t="37720" x="3435350" y="2374900"/>
          <p14:tracePt t="37737" x="3175000" y="2374900"/>
          <p14:tracePt t="37753" x="2965450" y="2374900"/>
          <p14:tracePt t="37770" x="2755900" y="2374900"/>
          <p14:tracePt t="37787" x="2597150" y="2374900"/>
          <p14:tracePt t="37803" x="2451100" y="2355850"/>
          <p14:tracePt t="37820" x="2305050" y="2324100"/>
          <p14:tracePt t="37837" x="2235200" y="2298700"/>
          <p14:tracePt t="37853" x="2152650" y="2273300"/>
          <p14:tracePt t="37870" x="2108200" y="2241550"/>
          <p14:tracePt t="37887" x="2057400" y="2222500"/>
          <p14:tracePt t="37903" x="2032000" y="2197100"/>
          <p14:tracePt t="37905" x="2025650" y="2190750"/>
          <p14:tracePt t="37920" x="2012950" y="2159000"/>
          <p14:tracePt t="37937" x="2012950" y="2133600"/>
          <p14:tracePt t="37953" x="2012950" y="2120900"/>
          <p14:tracePt t="37970" x="2012950" y="2095500"/>
          <p14:tracePt t="37987" x="2012950" y="2038350"/>
          <p14:tracePt t="38003" x="2044700" y="2012950"/>
          <p14:tracePt t="38020" x="2070100" y="1987550"/>
          <p14:tracePt t="38037" x="2089150" y="1974850"/>
          <p14:tracePt t="38053" x="2089150" y="1968500"/>
          <p14:tracePt t="38072" x="2089150" y="1962150"/>
          <p14:tracePt t="38376" x="2089150" y="1968500"/>
          <p14:tracePt t="38496" x="2095500" y="1974850"/>
          <p14:tracePt t="38504" x="2101850" y="1974850"/>
          <p14:tracePt t="38520" x="2108200" y="1949450"/>
          <p14:tracePt t="38537" x="2108200" y="1943100"/>
          <p14:tracePt t="38568" x="2108200" y="1930400"/>
          <p14:tracePt t="38592" x="2095500" y="1917700"/>
          <p14:tracePt t="38600" x="2082800" y="1917700"/>
          <p14:tracePt t="38608" x="2044700" y="1917700"/>
          <p14:tracePt t="38620" x="1974850" y="1917700"/>
          <p14:tracePt t="38637" x="1847850" y="1924050"/>
          <p14:tracePt t="38653" x="1803400" y="1924050"/>
          <p14:tracePt t="38670" x="1771650" y="1924050"/>
          <p14:tracePt t="38687" x="1752600" y="1924050"/>
          <p14:tracePt t="38703" x="1727200" y="1924050"/>
          <p14:tracePt t="38720" x="1701800" y="1911350"/>
          <p14:tracePt t="38737" x="1682750" y="1898650"/>
          <p14:tracePt t="38754" x="1651000" y="1873250"/>
          <p14:tracePt t="38770" x="1644650" y="1866900"/>
          <p14:tracePt t="38787" x="1619250" y="1860550"/>
          <p14:tracePt t="38803" x="1593850" y="1835150"/>
          <p14:tracePt t="38820" x="1581150" y="1828800"/>
          <p14:tracePt t="38837" x="1568450" y="1816100"/>
          <p14:tracePt t="38854" x="1562100" y="1803400"/>
          <p14:tracePt t="38870" x="1555750" y="1790700"/>
          <p14:tracePt t="38887" x="1543050" y="1765300"/>
          <p14:tracePt t="38904" x="1524000" y="1733550"/>
          <p14:tracePt t="38920" x="1511300" y="1701800"/>
          <p14:tracePt t="38937" x="1492250" y="1676400"/>
          <p14:tracePt t="39025" x="1492250" y="1670050"/>
          <p14:tracePt t="39048" x="1498600" y="1670050"/>
          <p14:tracePt t="39056" x="1511300" y="1670050"/>
          <p14:tracePt t="39064" x="1517650" y="1670050"/>
          <p14:tracePt t="39080" x="1524000" y="1676400"/>
          <p14:tracePt t="39096" x="1530350" y="1682750"/>
          <p14:tracePt t="39120" x="1536700" y="1682750"/>
          <p14:tracePt t="39128" x="1543050" y="1689100"/>
          <p14:tracePt t="39144" x="1568450" y="1689100"/>
          <p14:tracePt t="39154" x="1574800" y="1689100"/>
          <p14:tracePt t="39170" x="1619250" y="1689100"/>
          <p14:tracePt t="39187" x="1663700" y="1689100"/>
          <p14:tracePt t="39204" x="1720850" y="1689100"/>
          <p14:tracePt t="39220" x="1790700" y="1676400"/>
          <p14:tracePt t="39237" x="1847850" y="1670050"/>
          <p14:tracePt t="39254" x="1892300" y="1651000"/>
          <p14:tracePt t="39270" x="1905000" y="1651000"/>
          <p14:tracePt t="39287" x="1924050" y="1651000"/>
          <p14:tracePt t="39304" x="1930400" y="1651000"/>
          <p14:tracePt t="39344" x="1936750" y="1651000"/>
          <p14:tracePt t="39360" x="1936750" y="1657350"/>
          <p14:tracePt t="39376" x="1936750" y="1663700"/>
          <p14:tracePt t="39384" x="1936750" y="1670050"/>
          <p14:tracePt t="39400" x="1936750" y="1689100"/>
          <p14:tracePt t="39416" x="1924050" y="1708150"/>
          <p14:tracePt t="39424" x="1917700" y="1714500"/>
          <p14:tracePt t="39437" x="1905000" y="1714500"/>
          <p14:tracePt t="39454" x="1860550" y="1714500"/>
          <p14:tracePt t="39470" x="1803400" y="1714500"/>
          <p14:tracePt t="39487" x="1758950" y="1714500"/>
          <p14:tracePt t="39504" x="1727200" y="1714500"/>
          <p14:tracePt t="39520" x="1676400" y="1714500"/>
          <p14:tracePt t="39537" x="1644650" y="1714500"/>
          <p14:tracePt t="39554" x="1631950" y="1714500"/>
          <p14:tracePt t="39570" x="1587500" y="1714500"/>
          <p14:tracePt t="39587" x="1543050" y="1720850"/>
          <p14:tracePt t="39604" x="1485900" y="1733550"/>
          <p14:tracePt t="39620" x="1409700" y="1733550"/>
          <p14:tracePt t="39637" x="1352550" y="1752600"/>
          <p14:tracePt t="39654" x="1308100" y="1752600"/>
          <p14:tracePt t="39670" x="1282700" y="1752600"/>
          <p14:tracePt t="39687" x="1257300" y="1752600"/>
          <p14:tracePt t="39704" x="1244600" y="1752600"/>
          <p14:tracePt t="39720" x="1231900" y="1752600"/>
          <p14:tracePt t="39937" x="1238250" y="1752600"/>
          <p14:tracePt t="39945" x="1244600" y="1752600"/>
          <p14:tracePt t="39961" x="1257300" y="1752600"/>
          <p14:tracePt t="39970" x="1270000" y="1752600"/>
          <p14:tracePt t="39987" x="1308100" y="1758950"/>
          <p14:tracePt t="40004" x="1352550" y="1758950"/>
          <p14:tracePt t="40020" x="1460500" y="1771650"/>
          <p14:tracePt t="40037" x="1682750" y="1771650"/>
          <p14:tracePt t="40054" x="2025650" y="1771650"/>
          <p14:tracePt t="40070" x="2425700" y="1771650"/>
          <p14:tracePt t="40087" x="2743200" y="1733550"/>
          <p14:tracePt t="40104" x="2921000" y="1720850"/>
          <p14:tracePt t="40121" x="2990850" y="1714500"/>
          <p14:tracePt t="40137" x="3016250" y="1714500"/>
          <p14:tracePt t="40154" x="3041650" y="1695450"/>
          <p14:tracePt t="40171" x="3073400" y="1695450"/>
          <p14:tracePt t="40187" x="3149600" y="1689100"/>
          <p14:tracePt t="40204" x="3295650" y="1676400"/>
          <p14:tracePt t="40220" x="3556000" y="1676400"/>
          <p14:tracePt t="40237" x="3848100" y="1676400"/>
          <p14:tracePt t="40254" x="4191000" y="1676400"/>
          <p14:tracePt t="40270" x="4489450" y="1676400"/>
          <p14:tracePt t="40287" x="4603750" y="1676400"/>
          <p14:tracePt t="40304" x="4622800" y="1676400"/>
          <p14:tracePt t="40321" x="4641850" y="1695450"/>
          <p14:tracePt t="40337" x="4648200" y="1720850"/>
          <p14:tracePt t="40354" x="4648200" y="1739900"/>
          <p14:tracePt t="40371" x="4648200" y="1765300"/>
          <p14:tracePt t="40387" x="4648200" y="1778000"/>
          <p14:tracePt t="40404" x="4648200" y="1809750"/>
          <p14:tracePt t="40421" x="4622800" y="1847850"/>
          <p14:tracePt t="40437" x="4622800" y="1854200"/>
          <p14:tracePt t="40454" x="4622800" y="1905000"/>
          <p14:tracePt t="40471" x="4616450" y="1962150"/>
          <p14:tracePt t="40487" x="4584700" y="2044700"/>
          <p14:tracePt t="40504" x="4584700" y="2089150"/>
          <p14:tracePt t="40521" x="4584700" y="2171700"/>
          <p14:tracePt t="40537" x="4584700" y="2228850"/>
          <p14:tracePt t="40554" x="4584700" y="2247900"/>
          <p14:tracePt t="40571" x="4591050" y="2273300"/>
          <p14:tracePt t="40587" x="4597400" y="2279650"/>
          <p14:tracePt t="40604" x="4635500" y="2305050"/>
          <p14:tracePt t="40625" x="4660900" y="2311400"/>
          <p14:tracePt t="42569" x="4654550" y="2324100"/>
          <p14:tracePt t="42585" x="4654550" y="2330450"/>
          <p14:tracePt t="42881" x="4648200" y="2343150"/>
          <p14:tracePt t="42897" x="4648200" y="2355850"/>
          <p14:tracePt t="42905" x="4648200" y="2368550"/>
          <p14:tracePt t="42921" x="4648200" y="2381250"/>
          <p14:tracePt t="42938" x="4648200" y="2413000"/>
          <p14:tracePt t="42954" x="4648200" y="2470150"/>
          <p14:tracePt t="42971" x="4648200" y="2514600"/>
          <p14:tracePt t="42988" x="4648200" y="2559050"/>
          <p14:tracePt t="43004" x="4648200" y="2584450"/>
          <p14:tracePt t="43025" x="4648200" y="2590800"/>
          <p14:tracePt t="43041" x="4648200" y="2597150"/>
          <p14:tracePt t="43054" x="4660900" y="2616200"/>
          <p14:tracePt t="43071" x="4686300" y="2660650"/>
          <p14:tracePt t="43088" x="4743450" y="2749550"/>
          <p14:tracePt t="43105" x="4800600" y="2882900"/>
          <p14:tracePt t="43121" x="4908550" y="3067050"/>
          <p14:tracePt t="43138" x="4959350" y="3181350"/>
          <p14:tracePt t="43154" x="5041900" y="3371850"/>
          <p14:tracePt t="43171" x="5149850" y="3606800"/>
          <p14:tracePt t="43188" x="5257800" y="3797300"/>
          <p14:tracePt t="43205" x="5378450" y="3987800"/>
          <p14:tracePt t="43221" x="5499100" y="4146550"/>
          <p14:tracePt t="43238" x="5568950" y="4248150"/>
          <p14:tracePt t="43255" x="5638800" y="4356100"/>
          <p14:tracePt t="43271" x="5657850" y="4413250"/>
          <p14:tracePt t="43288" x="5676900" y="4457700"/>
          <p14:tracePt t="43305" x="5708650" y="4527550"/>
          <p14:tracePt t="43321" x="5727700" y="4603750"/>
          <p14:tracePt t="43338" x="5734050" y="4660900"/>
          <p14:tracePt t="43355" x="5765800" y="4724400"/>
          <p14:tracePt t="43371" x="5772150" y="4781550"/>
          <p14:tracePt t="43388" x="5784850" y="4806950"/>
          <p14:tracePt t="43405" x="5784850" y="4826000"/>
          <p14:tracePt t="43497" x="5797550" y="4838700"/>
          <p14:tracePt t="43514" x="5810250" y="4857750"/>
          <p14:tracePt t="43561" x="5810250" y="4864100"/>
          <p14:tracePt t="43569" x="5810250" y="4870450"/>
          <p14:tracePt t="43578" x="5810250" y="4889500"/>
          <p14:tracePt t="43588" x="5810250" y="4895850"/>
          <p14:tracePt t="43605" x="5810250" y="4908550"/>
          <p14:tracePt t="43621" x="5810250" y="4953000"/>
          <p14:tracePt t="43638" x="5810250" y="4997450"/>
          <p14:tracePt t="43655" x="5803900" y="5086350"/>
          <p14:tracePt t="43671" x="5803900" y="5181600"/>
          <p14:tracePt t="43688" x="5803900" y="5251450"/>
          <p14:tracePt t="43705" x="5803900" y="5295900"/>
          <p14:tracePt t="43721" x="5784850" y="5327650"/>
          <p14:tracePt t="43738" x="5778500" y="5353050"/>
          <p14:tracePt t="43755" x="5765800" y="5372100"/>
          <p14:tracePt t="43771" x="5753100" y="5391150"/>
          <p14:tracePt t="43788" x="5753100" y="5435600"/>
          <p14:tracePt t="43805" x="5734050" y="5461000"/>
          <p14:tracePt t="43821" x="5715000" y="5461000"/>
          <p14:tracePt t="43857" x="5695950" y="5454650"/>
          <p14:tracePt t="43865" x="5689600" y="5441950"/>
          <p14:tracePt t="43874" x="5676900" y="5441950"/>
          <p14:tracePt t="43888" x="5670550" y="5435600"/>
          <p14:tracePt t="43905" x="5657850" y="5429250"/>
          <p14:tracePt t="43921" x="5632450" y="5422900"/>
          <p14:tracePt t="43938" x="5626100" y="5410200"/>
          <p14:tracePt t="43977" x="5607050" y="5403850"/>
          <p14:tracePt t="44010" x="5600700" y="5403850"/>
          <p14:tracePt t="44065" x="5594350" y="5397500"/>
          <p14:tracePt t="44097" x="5588000" y="5397500"/>
          <p14:tracePt t="44242" x="5562600" y="5391150"/>
          <p14:tracePt t="44482" x="5556250" y="5391150"/>
          <p14:tracePt t="44570" x="5543550" y="5391150"/>
          <p14:tracePt t="44626" x="5537200" y="5384800"/>
          <p14:tracePt t="44634" x="5511800" y="5353050"/>
          <p14:tracePt t="44642" x="5505450" y="5346700"/>
          <p14:tracePt t="44655" x="5480050" y="5340350"/>
          <p14:tracePt t="44672" x="5454650" y="5314950"/>
          <p14:tracePt t="44688" x="5448300" y="5308600"/>
          <p14:tracePt t="44705" x="5441950" y="5283200"/>
          <p14:tracePt t="44721" x="5441950" y="5238750"/>
          <p14:tracePt t="44738" x="5441950" y="5213350"/>
          <p14:tracePt t="44755" x="5441950" y="5149850"/>
          <p14:tracePt t="44772" x="5441950" y="5022850"/>
          <p14:tracePt t="44788" x="5441950" y="4940300"/>
          <p14:tracePt t="44805" x="5441950" y="4927600"/>
          <p14:tracePt t="44822" x="5441950" y="4908550"/>
          <p14:tracePt t="44866" x="5441950" y="4902200"/>
          <p14:tracePt t="44874" x="5441950" y="4895850"/>
          <p14:tracePt t="45026" x="5441950" y="4889500"/>
          <p14:tracePt t="45034" x="5467350" y="4889500"/>
          <p14:tracePt t="45042" x="5505450" y="4902200"/>
          <p14:tracePt t="45055" x="5588000" y="4940300"/>
          <p14:tracePt t="45072" x="5657850" y="4997450"/>
          <p14:tracePt t="45088" x="5695950" y="5029200"/>
          <p14:tracePt t="45105" x="5702300" y="5067300"/>
          <p14:tracePt t="45122" x="5702300" y="5168900"/>
          <p14:tracePt t="45138" x="5702300" y="5276850"/>
          <p14:tracePt t="45155" x="5702300" y="5384800"/>
          <p14:tracePt t="45172" x="5702300" y="5461000"/>
          <p14:tracePt t="45188" x="5715000" y="5530850"/>
          <p14:tracePt t="45205" x="5721350" y="5549900"/>
          <p14:tracePt t="45222" x="5740400" y="5568950"/>
          <p14:tracePt t="45238" x="5753100" y="5568950"/>
          <p14:tracePt t="45255" x="5765800" y="5556250"/>
          <p14:tracePt t="45272" x="5765800" y="5492750"/>
          <p14:tracePt t="45288" x="5765800" y="5397500"/>
          <p14:tracePt t="45305" x="5765800" y="5276850"/>
          <p14:tracePt t="45322" x="5765800" y="5080000"/>
          <p14:tracePt t="45338" x="5765800" y="4959350"/>
          <p14:tracePt t="45355" x="5765800" y="4889500"/>
          <p14:tracePt t="45372" x="5740400" y="4819650"/>
          <p14:tracePt t="45388" x="5727700" y="4794250"/>
          <p14:tracePt t="45405" x="5702300" y="4762500"/>
          <p14:tracePt t="45422" x="5645150" y="4743450"/>
          <p14:tracePt t="45438" x="5549900" y="4743450"/>
          <p14:tracePt t="45455" x="5422900" y="4718050"/>
          <p14:tracePt t="45472" x="5314950" y="4718050"/>
          <p14:tracePt t="45488" x="5257800" y="4718050"/>
          <p14:tracePt t="45505" x="5232400" y="4724400"/>
          <p14:tracePt t="45522" x="5245100" y="4781550"/>
          <p14:tracePt t="45538" x="5295900" y="4838700"/>
          <p14:tracePt t="45555" x="5334000" y="4876800"/>
          <p14:tracePt t="45572" x="5378450" y="4902200"/>
          <p14:tracePt t="45588" x="5384800" y="4902200"/>
          <p14:tracePt t="45754" x="5391150" y="4908550"/>
          <p14:tracePt t="45762" x="5397500" y="4908550"/>
          <p14:tracePt t="45772" x="5461000" y="4921250"/>
          <p14:tracePt t="45788" x="5600700" y="4921250"/>
          <p14:tracePt t="45805" x="5607050" y="4927600"/>
          <p14:tracePt t="45822" x="5524500" y="4933950"/>
          <p14:tracePt t="45838" x="5410200" y="4933950"/>
          <p14:tracePt t="45855" x="5365750" y="4933950"/>
          <p14:tracePt t="45872" x="5334000" y="4921250"/>
          <p14:tracePt t="45888" x="5314950" y="4883150"/>
          <p14:tracePt t="45905" x="5270500" y="4800600"/>
          <p14:tracePt t="45922" x="5226050" y="4629150"/>
          <p14:tracePt t="45938" x="5200650" y="4514850"/>
          <p14:tracePt t="45955" x="5194300" y="4400550"/>
          <p14:tracePt t="45972" x="5162550" y="4305300"/>
          <p14:tracePt t="45988" x="5137150" y="4210050"/>
          <p14:tracePt t="46006" x="5111750" y="4076700"/>
          <p14:tracePt t="46022" x="5105400" y="4000500"/>
          <p14:tracePt t="46039" x="5054600" y="3867150"/>
          <p14:tracePt t="46055" x="5054600" y="3778250"/>
          <p14:tracePt t="46072" x="5041900" y="3657600"/>
          <p14:tracePt t="46089" x="5041900" y="3568700"/>
          <p14:tracePt t="46105" x="5041900" y="3479800"/>
          <p14:tracePt t="46122" x="5041900" y="3359150"/>
          <p14:tracePt t="46139" x="5041900" y="3295650"/>
          <p14:tracePt t="46155" x="5035550" y="3225800"/>
          <p14:tracePt t="46172" x="5035550" y="3181350"/>
          <p14:tracePt t="46189" x="5022850" y="3136900"/>
          <p14:tracePt t="46205" x="4997450" y="3092450"/>
          <p14:tracePt t="46222" x="4991100" y="3054350"/>
          <p14:tracePt t="46239" x="4959350" y="2997200"/>
          <p14:tracePt t="46255" x="4953000" y="2990850"/>
          <p14:tracePt t="46272" x="4946650" y="2978150"/>
          <p14:tracePt t="46289" x="4927600" y="2959100"/>
          <p14:tracePt t="46305" x="4876800" y="2959100"/>
          <p14:tracePt t="46322" x="4730750" y="2959100"/>
          <p14:tracePt t="46339" x="4603750" y="2959100"/>
          <p14:tracePt t="46355" x="4533900" y="2965450"/>
          <p14:tracePt t="46372" x="4489450" y="2971800"/>
          <p14:tracePt t="46394" x="4470400" y="2971800"/>
          <p14:tracePt t="46418" x="4464050" y="2971800"/>
          <p14:tracePt t="46434" x="4457700" y="2971800"/>
          <p14:tracePt t="46442" x="4451350" y="2971800"/>
          <p14:tracePt t="46455" x="4432300" y="2971800"/>
          <p14:tracePt t="46472" x="4419600" y="2978150"/>
          <p14:tracePt t="46489" x="4368800" y="2978150"/>
          <p14:tracePt t="46505" x="4298950" y="2978150"/>
          <p14:tracePt t="46522" x="4197350" y="2978150"/>
          <p14:tracePt t="46539" x="4127500" y="2978150"/>
          <p14:tracePt t="46555" x="4032250" y="2959100"/>
          <p14:tracePt t="46572" x="3975100" y="2940050"/>
          <p14:tracePt t="46589" x="3917950" y="2914650"/>
          <p14:tracePt t="46605" x="3873500" y="2908300"/>
          <p14:tracePt t="46622" x="3778250" y="2895600"/>
          <p14:tracePt t="46639" x="3606800" y="2844800"/>
          <p14:tracePt t="46655" x="3397250" y="2832100"/>
          <p14:tracePt t="46672" x="3149600" y="2774950"/>
          <p14:tracePt t="46689" x="2870200" y="2762250"/>
          <p14:tracePt t="46705" x="2590800" y="2749550"/>
          <p14:tracePt t="46722" x="2228850" y="2749550"/>
          <p14:tracePt t="46739" x="2089150" y="2749550"/>
          <p14:tracePt t="46755" x="2019300" y="2749550"/>
          <p14:tracePt t="46772" x="2000250" y="2749550"/>
          <p14:tracePt t="46789" x="1981200" y="2749550"/>
          <p14:tracePt t="46805" x="1968500" y="2755900"/>
          <p14:tracePt t="46822" x="1943100" y="2794000"/>
          <p14:tracePt t="46839" x="1930400" y="2825750"/>
          <p14:tracePt t="46855" x="1930400" y="2857500"/>
          <p14:tracePt t="46872" x="1924050" y="2901950"/>
          <p14:tracePt t="46889" x="1924050" y="2933700"/>
          <p14:tracePt t="46905" x="1924050" y="2952750"/>
          <p14:tracePt t="46922" x="1924050" y="2965450"/>
          <p14:tracePt t="46954" x="1924050" y="2971800"/>
          <p14:tracePt t="46962" x="1930400" y="2971800"/>
          <p14:tracePt t="46972" x="1949450" y="2971800"/>
          <p14:tracePt t="46989" x="1968500" y="2971800"/>
          <p14:tracePt t="47005" x="1987550" y="2965450"/>
          <p14:tracePt t="47022" x="2038350" y="2959100"/>
          <p14:tracePt t="47039" x="2108200" y="2914650"/>
          <p14:tracePt t="47055" x="2222500" y="2882900"/>
          <p14:tracePt t="47072" x="2305050" y="2863850"/>
          <p14:tracePt t="47089" x="2393950" y="2813050"/>
          <p14:tracePt t="47105" x="2482850" y="2762250"/>
          <p14:tracePt t="47122" x="2559050" y="2724150"/>
          <p14:tracePt t="47139" x="2565400" y="2717800"/>
          <p14:tracePt t="47155" x="2571750" y="2711450"/>
          <p14:tracePt t="47172" x="2578100" y="2705100"/>
          <p14:tracePt t="47189" x="2584450" y="2698750"/>
          <p14:tracePt t="47234" x="2584450" y="2686050"/>
          <p14:tracePt t="47242" x="2578100" y="2686050"/>
          <p14:tracePt t="47250" x="2571750" y="2686050"/>
          <p14:tracePt t="47258" x="2552700" y="2686050"/>
          <p14:tracePt t="47272" x="2546350" y="2686050"/>
          <p14:tracePt t="47289" x="2540000" y="2686050"/>
          <p14:tracePt t="47305" x="2520950" y="2686050"/>
          <p14:tracePt t="47322" x="2508250" y="2679700"/>
          <p14:tracePt t="47354" x="2501900" y="2679700"/>
          <p14:tracePt t="47362" x="2482850" y="2679700"/>
          <p14:tracePt t="47372" x="2476500" y="2692400"/>
          <p14:tracePt t="47389" x="2463800" y="2705100"/>
          <p14:tracePt t="47405" x="2457450" y="2711450"/>
          <p14:tracePt t="47422" x="2444750" y="2730500"/>
          <p14:tracePt t="47439" x="2425700" y="2736850"/>
          <p14:tracePt t="47455" x="2413000" y="2743200"/>
          <p14:tracePt t="47472" x="2400300" y="2749550"/>
          <p14:tracePt t="47489" x="2400300" y="2755900"/>
          <p14:tracePt t="47506" x="2393950" y="2781300"/>
          <p14:tracePt t="47522" x="2374900" y="2800350"/>
          <p14:tracePt t="47547" x="2368550" y="2806700"/>
          <p14:tracePt t="47556" x="2362200" y="2813050"/>
          <p14:tracePt t="47586" x="2355850" y="2819400"/>
          <p14:tracePt t="47602" x="2336800" y="2838450"/>
          <p14:tracePt t="47610" x="2330450" y="2838450"/>
          <p14:tracePt t="47622" x="2317750" y="2838450"/>
          <p14:tracePt t="47639" x="2279650" y="2844800"/>
          <p14:tracePt t="47656" x="2266950" y="2844800"/>
          <p14:tracePt t="47674" x="2254250" y="2844800"/>
          <p14:tracePt t="47690" x="2241550" y="2844800"/>
          <p14:tracePt t="47706" x="2235200" y="2844800"/>
          <p14:tracePt t="47722" x="2216150" y="2844800"/>
          <p14:tracePt t="47739" x="2197100" y="2844800"/>
          <p14:tracePt t="47756" x="2184400" y="2844800"/>
          <p14:tracePt t="47772" x="2178050" y="2844800"/>
          <p14:tracePt t="47789" x="2165350" y="2832100"/>
          <p14:tracePt t="47826" x="2159000" y="2825750"/>
          <p14:tracePt t="47986" x="2171700" y="2825750"/>
          <p14:tracePt t="48002" x="2197100" y="2825750"/>
          <p14:tracePt t="48011" x="2209800" y="2825750"/>
          <p14:tracePt t="48022" x="2254250" y="2838450"/>
          <p14:tracePt t="48039" x="2362200" y="2838450"/>
          <p14:tracePt t="48056" x="2552700" y="2819400"/>
          <p14:tracePt t="48072" x="2806700" y="2749550"/>
          <p14:tracePt t="48089" x="2971800" y="2711450"/>
          <p14:tracePt t="48106" x="3035300" y="2692400"/>
          <p14:tracePt t="48122" x="3054350" y="2692400"/>
          <p14:tracePt t="48139" x="3060700" y="2686050"/>
          <p14:tracePt t="48156" x="3073400" y="2679700"/>
          <p14:tracePt t="48172" x="3079750" y="2673350"/>
          <p14:tracePt t="48189" x="3086100" y="2667000"/>
          <p14:tracePt t="48206" x="3092450" y="2654300"/>
          <p14:tracePt t="48363" x="3092450" y="2641600"/>
          <p14:tracePt t="48371" x="3092450" y="2635250"/>
          <p14:tracePt t="48379" x="3092450" y="2628900"/>
          <p14:tracePt t="48389" x="3092450" y="2616200"/>
          <p14:tracePt t="48406" x="3092450" y="2590800"/>
          <p14:tracePt t="48422" x="3092450" y="2584450"/>
          <p14:tracePt t="48442" x="3086100" y="2578100"/>
          <p14:tracePt t="48482" x="3073400" y="2571750"/>
          <p14:tracePt t="48531" x="3067050" y="2571750"/>
          <p14:tracePt t="48547" x="3060700" y="2565400"/>
          <p14:tracePt t="48571" x="3060700" y="2559050"/>
          <p14:tracePt t="48587" x="3067050" y="2546350"/>
          <p14:tracePt t="48603" x="3092450" y="2540000"/>
          <p14:tracePt t="48611" x="3105150" y="2540000"/>
          <p14:tracePt t="48622" x="3124200" y="2540000"/>
          <p14:tracePt t="48639" x="3175000" y="2514600"/>
          <p14:tracePt t="48656" x="3200400" y="2514600"/>
          <p14:tracePt t="48672" x="3244850" y="2501900"/>
          <p14:tracePt t="48689" x="3289300" y="2501900"/>
          <p14:tracePt t="48706" x="3403600" y="2482850"/>
          <p14:tracePt t="48722" x="3644900" y="2419350"/>
          <p14:tracePt t="48739" x="3841750" y="2362200"/>
          <p14:tracePt t="48756" x="4057650" y="2324100"/>
          <p14:tracePt t="48772" x="4248150" y="2298700"/>
          <p14:tracePt t="48789" x="4330700" y="2286000"/>
          <p14:tracePt t="48806" x="4368800" y="2286000"/>
          <p14:tracePt t="48822" x="4375150" y="2286000"/>
          <p14:tracePt t="48923" x="4362450" y="2292350"/>
          <p14:tracePt t="48931" x="4356100" y="2298700"/>
          <p14:tracePt t="48939" x="4349750" y="2298700"/>
          <p14:tracePt t="48956" x="4343400" y="2311400"/>
          <p14:tracePt t="49011" x="4343400" y="2305050"/>
          <p14:tracePt t="49019" x="4343400" y="2298700"/>
          <p14:tracePt t="49619" x="4337050" y="2292350"/>
          <p14:tracePt t="49651" x="4330700" y="2292350"/>
          <p14:tracePt t="49659" x="4318000" y="2292350"/>
          <p14:tracePt t="49675" x="4311650" y="2298700"/>
          <p14:tracePt t="49683" x="4305300" y="2298700"/>
          <p14:tracePt t="49691" x="4298950" y="2311400"/>
          <p14:tracePt t="49843" x="4292600" y="2317750"/>
          <p14:tracePt t="49923" x="4292600" y="2330450"/>
          <p14:tracePt t="49931" x="4286250" y="2336800"/>
          <p14:tracePt t="49939" x="4267200" y="2349500"/>
          <p14:tracePt t="49956" x="4241800" y="2374900"/>
          <p14:tracePt t="49973" x="4210050" y="2400300"/>
          <p14:tracePt t="49989" x="4146550" y="2438400"/>
          <p14:tracePt t="50006" x="4064000" y="2482850"/>
          <p14:tracePt t="50023" x="3943350" y="2540000"/>
          <p14:tracePt t="50039" x="3790950" y="2616200"/>
          <p14:tracePt t="50056" x="3517900" y="2743200"/>
          <p14:tracePt t="50073" x="3136900" y="2870200"/>
          <p14:tracePt t="50089" x="2495550" y="3048000"/>
          <p14:tracePt t="50106" x="1898650" y="3200400"/>
          <p14:tracePt t="50123" x="1441450" y="3295650"/>
          <p14:tracePt t="50139" x="1390650" y="3308350"/>
          <p14:tracePt t="50156" x="1384300" y="3308350"/>
          <p14:tracePt t="50173" x="1371600" y="3295650"/>
          <p14:tracePt t="50189" x="1365250" y="3289300"/>
          <p14:tracePt t="50206" x="1352550" y="3270250"/>
          <p14:tracePt t="50223" x="1352550" y="3263900"/>
          <p14:tracePt t="50239" x="1352550" y="3244850"/>
          <p14:tracePt t="50256" x="1346200" y="3225800"/>
          <p14:tracePt t="50273" x="1346200" y="3206750"/>
          <p14:tracePt t="50290" x="1346200" y="3187700"/>
          <p14:tracePt t="50306" x="1358900" y="3149600"/>
          <p14:tracePt t="50323" x="1377950" y="3111500"/>
          <p14:tracePt t="50339" x="1397000" y="3079750"/>
          <p14:tracePt t="50356" x="1416050" y="3041650"/>
          <p14:tracePt t="50373" x="1454150" y="2997200"/>
          <p14:tracePt t="50390" x="1492250" y="2959100"/>
          <p14:tracePt t="50406" x="1549400" y="2908300"/>
          <p14:tracePt t="50423" x="1612900" y="2870200"/>
          <p14:tracePt t="50440" x="1682750" y="2838450"/>
          <p14:tracePt t="50456" x="1708150" y="2813050"/>
          <p14:tracePt t="50473" x="1733550" y="2813050"/>
          <p14:tracePt t="50490" x="1739900" y="2813050"/>
          <p14:tracePt t="50506" x="1746250" y="2813050"/>
          <p14:tracePt t="50523" x="1771650" y="2813050"/>
          <p14:tracePt t="50540" x="1778000" y="2825750"/>
          <p14:tracePt t="50579" x="1784350" y="2832100"/>
          <p14:tracePt t="50611" x="1790700" y="2838450"/>
          <p14:tracePt t="50651" x="1803400" y="2838450"/>
          <p14:tracePt t="50659" x="1816100" y="2838450"/>
          <p14:tracePt t="50667" x="1816100" y="2832100"/>
          <p14:tracePt t="50675" x="1835150" y="2813050"/>
          <p14:tracePt t="50690" x="1841500" y="2806700"/>
          <p14:tracePt t="50706" x="1860550" y="2768600"/>
          <p14:tracePt t="50723" x="1873250" y="2736850"/>
          <p14:tracePt t="50740" x="1892300" y="2717800"/>
          <p14:tracePt t="50756" x="1898650" y="2698750"/>
          <p14:tracePt t="51187" x="1898650" y="2705100"/>
          <p14:tracePt t="51195" x="1898650" y="2717800"/>
          <p14:tracePt t="51219" x="1898650" y="2724150"/>
          <p14:tracePt t="51227" x="1911350" y="2730500"/>
          <p14:tracePt t="51240" x="1924050" y="2743200"/>
          <p14:tracePt t="51256" x="2063750" y="2743200"/>
          <p14:tracePt t="51273" x="2311400" y="2717800"/>
          <p14:tracePt t="51290" x="2470150" y="2705100"/>
          <p14:tracePt t="51306" x="2514600" y="2705100"/>
          <p14:tracePt t="51323" x="2533650" y="2705100"/>
          <p14:tracePt t="51340" x="2540000" y="2711450"/>
          <p14:tracePt t="51363" x="2546350" y="2717800"/>
          <p14:tracePt t="51491" x="2546350" y="2724150"/>
          <p14:tracePt t="51515" x="2552700" y="2730500"/>
          <p14:tracePt t="51531" x="2571750" y="2730500"/>
          <p14:tracePt t="51539" x="2578100" y="2730500"/>
          <p14:tracePt t="51547" x="2584450" y="2730500"/>
          <p14:tracePt t="51556" x="2590800" y="2730500"/>
          <p14:tracePt t="51573" x="2622550" y="2730500"/>
          <p14:tracePt t="51590" x="2654300" y="2730500"/>
          <p14:tracePt t="51606" x="2673350" y="2730500"/>
          <p14:tracePt t="51623" x="2686050" y="2730500"/>
          <p14:tracePt t="51640" x="2705100" y="2730500"/>
          <p14:tracePt t="51656" x="2711450" y="2730500"/>
          <p14:tracePt t="51673" x="2724150" y="2730500"/>
          <p14:tracePt t="51691" x="2730500" y="2730500"/>
          <p14:tracePt t="51707" x="2743200" y="2730500"/>
          <p14:tracePt t="51723" x="2749550" y="2736850"/>
          <p14:tracePt t="51755" x="2755900" y="2743200"/>
          <p14:tracePt t="51899" x="2755900" y="2755900"/>
          <p14:tracePt t="51923" x="2768600" y="2762250"/>
          <p14:tracePt t="51931" x="2813050" y="2762250"/>
          <p14:tracePt t="51940" x="2863850" y="2762250"/>
          <p14:tracePt t="51957" x="2984500" y="2762250"/>
          <p14:tracePt t="51973" x="3111500" y="2762250"/>
          <p14:tracePt t="51990" x="3232150" y="2762250"/>
          <p14:tracePt t="52007" x="3302000" y="2762250"/>
          <p14:tracePt t="52023" x="3346450" y="2762250"/>
          <p14:tracePt t="52040" x="3352800" y="2762250"/>
          <p14:tracePt t="52057" x="3359150" y="2762250"/>
          <p14:tracePt t="52075" x="3365500" y="2762250"/>
          <p14:tracePt t="52107" x="3384550" y="2762250"/>
          <p14:tracePt t="52123" x="3390900" y="2762250"/>
          <p14:tracePt t="52131" x="3397250" y="2762250"/>
          <p14:tracePt t="52140" x="3422650" y="2762250"/>
          <p14:tracePt t="52157" x="3479800" y="2762250"/>
          <p14:tracePt t="52173" x="3543300" y="2762250"/>
          <p14:tracePt t="52190" x="3651250" y="2768600"/>
          <p14:tracePt t="52207" x="3733800" y="2768600"/>
          <p14:tracePt t="52223" x="3765550" y="2768600"/>
          <p14:tracePt t="52240" x="3778250" y="2768600"/>
          <p14:tracePt t="52267" x="3790950" y="2768600"/>
          <p14:tracePt t="52676" x="3803650" y="2768600"/>
          <p14:tracePt t="52684" x="3810000" y="2768600"/>
          <p14:tracePt t="52691" x="3816350" y="2768600"/>
          <p14:tracePt t="52707" x="3867150" y="2768600"/>
          <p14:tracePt t="52723" x="4025900" y="2768600"/>
          <p14:tracePt t="52740" x="4178300" y="2768600"/>
          <p14:tracePt t="52757" x="4292600" y="2768600"/>
          <p14:tracePt t="52773" x="4343400" y="2768600"/>
          <p14:tracePt t="52790" x="4381500" y="2768600"/>
          <p14:tracePt t="52807" x="4394200" y="2768600"/>
          <p14:tracePt t="52823" x="4400550" y="2768600"/>
          <p14:tracePt t="52840" x="4425950" y="2768600"/>
          <p14:tracePt t="52857" x="4438650" y="2768600"/>
          <p14:tracePt t="52873" x="4470400" y="2768600"/>
          <p14:tracePt t="52890" x="4495800" y="2768600"/>
          <p14:tracePt t="52907" x="4540250" y="2787650"/>
          <p14:tracePt t="52923" x="4616450" y="2800350"/>
          <p14:tracePt t="52940" x="4648200" y="2806700"/>
          <p14:tracePt t="52957" x="4692650" y="2806700"/>
          <p14:tracePt t="52973" x="4724400" y="2806700"/>
          <p14:tracePt t="52990" x="4762500" y="2806700"/>
          <p14:tracePt t="53007" x="4806950" y="2806700"/>
          <p14:tracePt t="53023" x="4851400" y="2806700"/>
          <p14:tracePt t="53040" x="4895850" y="2806700"/>
          <p14:tracePt t="53057" x="4940300" y="2806700"/>
          <p14:tracePt t="53073" x="5016500" y="2794000"/>
          <p14:tracePt t="53090" x="5130800" y="2774950"/>
          <p14:tracePt t="53107" x="5264150" y="2736850"/>
          <p14:tracePt t="53124" x="5448300" y="2705100"/>
          <p14:tracePt t="53140" x="5543550" y="2692400"/>
          <p14:tracePt t="53157" x="5600700" y="2679700"/>
          <p14:tracePt t="53174" x="5632450" y="2673350"/>
          <p14:tracePt t="53190" x="5670550" y="2673350"/>
          <p14:tracePt t="53207" x="5689600" y="2667000"/>
          <p14:tracePt t="53223" x="5708650" y="2667000"/>
          <p14:tracePt t="53240" x="5727700" y="2667000"/>
          <p14:tracePt t="53257" x="5746750" y="2660650"/>
          <p14:tracePt t="53274" x="5778500" y="2641600"/>
          <p14:tracePt t="53290" x="5810250" y="2641600"/>
          <p14:tracePt t="53307" x="5822950" y="2635250"/>
          <p14:tracePt t="53324" x="5892800" y="2622550"/>
          <p14:tracePt t="53340" x="5949950" y="2616200"/>
          <p14:tracePt t="53357" x="6045200" y="2597150"/>
          <p14:tracePt t="53374" x="6127750" y="2597150"/>
          <p14:tracePt t="53390" x="6159500" y="2597150"/>
          <p14:tracePt t="53407" x="6172200" y="2597150"/>
          <p14:tracePt t="53428" x="6184900" y="2597150"/>
          <p14:tracePt t="53652" x="6184900" y="2603500"/>
          <p14:tracePt t="53684" x="6184900" y="2616200"/>
          <p14:tracePt t="53708" x="6184900" y="2628900"/>
          <p14:tracePt t="53716" x="6184900" y="2635250"/>
          <p14:tracePt t="53724" x="6184900" y="2641600"/>
          <p14:tracePt t="53740" x="6184900" y="2667000"/>
          <p14:tracePt t="53757" x="6184900" y="2673350"/>
          <p14:tracePt t="53774" x="6184900" y="2686050"/>
          <p14:tracePt t="53790" x="6184900" y="2698750"/>
          <p14:tracePt t="53807" x="6197600" y="2711450"/>
          <p14:tracePt t="53860" x="6203950" y="2711450"/>
          <p14:tracePt t="53892" x="6210300" y="2711450"/>
          <p14:tracePt t="53924" x="6223000" y="2711450"/>
          <p14:tracePt t="53932" x="6235700" y="2711450"/>
          <p14:tracePt t="53940" x="6242050" y="2711450"/>
          <p14:tracePt t="53957" x="6248400" y="2711450"/>
          <p14:tracePt t="53980" x="6261100" y="2711450"/>
          <p14:tracePt t="53990" x="6273800" y="2711450"/>
          <p14:tracePt t="54007" x="6280150" y="2711450"/>
          <p14:tracePt t="54024" x="6286500" y="2711450"/>
          <p14:tracePt t="54040" x="6299200" y="2711450"/>
          <p14:tracePt t="54057" x="6305550" y="2711450"/>
          <p14:tracePt t="54074" x="6318250" y="2711450"/>
          <p14:tracePt t="54124" x="6324600" y="2717800"/>
          <p14:tracePt t="54244" x="6324600" y="2736850"/>
          <p14:tracePt t="54532" x="6324600" y="2743200"/>
          <p14:tracePt t="55260" x="6324600" y="2755900"/>
          <p14:tracePt t="55268" x="6356350" y="2794000"/>
          <p14:tracePt t="55276" x="6515100" y="2832100"/>
          <p14:tracePt t="55291" x="6743700" y="2882900"/>
          <p14:tracePt t="55307" x="7175500" y="2914650"/>
          <p14:tracePt t="55324" x="7423150" y="2940050"/>
          <p14:tracePt t="55341" x="7448550" y="2940050"/>
          <p14:tracePt t="55572" x="7429500" y="2933700"/>
          <p14:tracePt t="55580" x="7423150" y="2933700"/>
          <p14:tracePt t="55596" x="7416800" y="2927350"/>
          <p14:tracePt t="55607" x="7391400" y="2914650"/>
          <p14:tracePt t="55624" x="7359650" y="2908300"/>
          <p14:tracePt t="55641" x="7289800" y="2889250"/>
          <p14:tracePt t="55657" x="7188200" y="2857500"/>
          <p14:tracePt t="55674" x="7137400" y="2844800"/>
          <p14:tracePt t="55691" x="7073900" y="2825750"/>
          <p14:tracePt t="55707" x="7042150" y="2813050"/>
          <p14:tracePt t="55724" x="7029450" y="2806700"/>
          <p14:tracePt t="55796" x="7029450" y="2794000"/>
          <p14:tracePt t="55812" x="7029450" y="2787650"/>
          <p14:tracePt t="55820" x="7029450" y="2781300"/>
          <p14:tracePt t="55836" x="7035800" y="2774950"/>
          <p14:tracePt t="55940" x="7042150" y="2774950"/>
          <p14:tracePt t="55964" x="7067550" y="2774950"/>
          <p14:tracePt t="55988" x="7080250" y="2781300"/>
          <p14:tracePt t="56004" x="7086600" y="2794000"/>
          <p14:tracePt t="56020" x="7092950" y="2800350"/>
          <p14:tracePt t="56036" x="7099300" y="2813050"/>
          <p14:tracePt t="56044" x="7105650" y="2825750"/>
          <p14:tracePt t="56060" x="7105650" y="2838450"/>
          <p14:tracePt t="56074" x="7105650" y="2844800"/>
          <p14:tracePt t="56091" x="7105650" y="2851150"/>
          <p14:tracePt t="56107" x="7105650" y="2857500"/>
          <p14:tracePt t="56124" x="7105650" y="2882900"/>
          <p14:tracePt t="56141" x="7099300" y="2889250"/>
          <p14:tracePt t="56157" x="7099300" y="2895600"/>
          <p14:tracePt t="56174" x="7092950" y="2914650"/>
          <p14:tracePt t="56191" x="7073900" y="2940050"/>
          <p14:tracePt t="56208" x="7073900" y="2959100"/>
          <p14:tracePt t="56224" x="7067550" y="2965450"/>
          <p14:tracePt t="56260" x="7067550" y="2971800"/>
          <p14:tracePt t="56316" x="7067550" y="2984500"/>
          <p14:tracePt t="56340" x="7073900" y="2984500"/>
          <p14:tracePt t="56356" x="7099300" y="2971800"/>
          <p14:tracePt t="56364" x="7118350" y="2965450"/>
          <p14:tracePt t="56374" x="7124700" y="2952750"/>
          <p14:tracePt t="56391" x="7169150" y="2914650"/>
          <p14:tracePt t="56408" x="7219950" y="2889250"/>
          <p14:tracePt t="56424" x="7251700" y="2851150"/>
          <p14:tracePt t="56441" x="7277100" y="2825750"/>
          <p14:tracePt t="56458" x="7302500" y="2813050"/>
          <p14:tracePt t="56474" x="7321550" y="2794000"/>
          <p14:tracePt t="56491" x="7327900" y="2787650"/>
          <p14:tracePt t="57141" x="7327900" y="2794000"/>
          <p14:tracePt t="57149" x="7321550" y="2800350"/>
          <p14:tracePt t="57158" x="7308850" y="2825750"/>
          <p14:tracePt t="57174" x="7232650" y="2914650"/>
          <p14:tracePt t="57191" x="7124700" y="3028950"/>
          <p14:tracePt t="57208" x="6946900" y="3162300"/>
          <p14:tracePt t="57224" x="6711950" y="3289300"/>
          <p14:tracePt t="57241" x="6457950" y="3384550"/>
          <p14:tracePt t="57258" x="6210300" y="3454400"/>
          <p14:tracePt t="57274" x="6064250" y="3479800"/>
          <p14:tracePt t="57291" x="5956300" y="3479800"/>
          <p14:tracePt t="57308" x="5848350" y="3479800"/>
          <p14:tracePt t="57325" x="5695950" y="3454400"/>
          <p14:tracePt t="57341" x="5568950" y="3429000"/>
          <p14:tracePt t="57358" x="5480050" y="3429000"/>
          <p14:tracePt t="57374" x="5353050" y="3429000"/>
          <p14:tracePt t="57391" x="5264150" y="3429000"/>
          <p14:tracePt t="57408" x="5137150" y="3429000"/>
          <p14:tracePt t="57424" x="4978400" y="3429000"/>
          <p14:tracePt t="57441" x="4838700" y="3429000"/>
          <p14:tracePt t="57458" x="4667250" y="3429000"/>
          <p14:tracePt t="57474" x="4489450" y="3429000"/>
          <p14:tracePt t="57491" x="4318000" y="3429000"/>
          <p14:tracePt t="57508" x="4203700" y="3403600"/>
          <p14:tracePt t="57525" x="4095750" y="3397250"/>
          <p14:tracePt t="57541" x="4032250" y="3365500"/>
          <p14:tracePt t="57558" x="4000500" y="3352800"/>
          <p14:tracePt t="57574" x="3956050" y="3346450"/>
          <p14:tracePt t="57591" x="3937000" y="3346450"/>
          <p14:tracePt t="57608" x="3898900" y="3346450"/>
          <p14:tracePt t="57624" x="3854450" y="3346450"/>
          <p14:tracePt t="57641" x="3810000" y="3346450"/>
          <p14:tracePt t="57658" x="3733800" y="3346450"/>
          <p14:tracePt t="57675" x="3638550" y="3346450"/>
          <p14:tracePt t="57691" x="3575050" y="3346450"/>
          <p14:tracePt t="57708" x="3486150" y="3346450"/>
          <p14:tracePt t="57725" x="3346450" y="3371850"/>
          <p14:tracePt t="57741" x="3295650" y="3371850"/>
          <p14:tracePt t="57758" x="3257550" y="3390900"/>
          <p14:tracePt t="57775" x="3225800" y="3397250"/>
          <p14:tracePt t="57791" x="3175000" y="3429000"/>
          <p14:tracePt t="57808" x="3143250" y="3441700"/>
          <p14:tracePt t="57825" x="3105150" y="3473450"/>
          <p14:tracePt t="57841" x="3073400" y="3486150"/>
          <p14:tracePt t="57858" x="3048000" y="3511550"/>
          <p14:tracePt t="57875" x="3041650" y="3517900"/>
          <p14:tracePt t="57891" x="3022600" y="3517900"/>
          <p14:tracePt t="57908" x="3016250" y="3530600"/>
          <p14:tracePt t="57957" x="3009900" y="3530600"/>
          <p14:tracePt t="57989" x="2990850" y="3530600"/>
          <p14:tracePt t="57997" x="2978150" y="3543300"/>
          <p14:tracePt t="58013" x="2965450" y="3543300"/>
          <p14:tracePt t="58025" x="2952750" y="3543300"/>
          <p14:tracePt t="58041" x="2927350" y="3543300"/>
          <p14:tracePt t="58058" x="2882900" y="3556000"/>
          <p14:tracePt t="58075" x="2838450" y="3556000"/>
          <p14:tracePt t="58091" x="2794000" y="3556000"/>
          <p14:tracePt t="58108" x="2749550" y="3556000"/>
          <p14:tracePt t="58125" x="2667000" y="3556000"/>
          <p14:tracePt t="58141" x="2616200" y="3556000"/>
          <p14:tracePt t="58158" x="2565400" y="3562350"/>
          <p14:tracePt t="58175" x="2489200" y="3575050"/>
          <p14:tracePt t="58191" x="2432050" y="3600450"/>
          <p14:tracePt t="58208" x="2387600" y="3619500"/>
          <p14:tracePt t="58225" x="2336800" y="3638550"/>
          <p14:tracePt t="58241" x="2317750" y="3651250"/>
          <p14:tracePt t="58258" x="2311400" y="3663950"/>
          <p14:tracePt t="58357" x="2298700" y="3663950"/>
          <p14:tracePt t="58437" x="2292350" y="3670300"/>
          <p14:tracePt t="58461" x="2292350" y="3676650"/>
          <p14:tracePt t="58469" x="2311400" y="3676650"/>
          <p14:tracePt t="58477" x="2336800" y="3676650"/>
          <p14:tracePt t="58491" x="2355850" y="3676650"/>
          <p14:tracePt t="58508" x="2413000" y="3676650"/>
          <p14:tracePt t="58525" x="2540000" y="3676650"/>
          <p14:tracePt t="58541" x="2609850" y="3676650"/>
          <p14:tracePt t="58558" x="2654300" y="3676650"/>
          <p14:tracePt t="58575" x="2698750" y="3657600"/>
          <p14:tracePt t="58591" x="2736850" y="3638550"/>
          <p14:tracePt t="58608" x="2774950" y="3619500"/>
          <p14:tracePt t="58625" x="2813050" y="3594100"/>
          <p14:tracePt t="58641" x="2832100" y="3575050"/>
          <p14:tracePt t="58658" x="2863850" y="3575050"/>
          <p14:tracePt t="58675" x="2895600" y="3568700"/>
          <p14:tracePt t="58691" x="2940050" y="3568700"/>
          <p14:tracePt t="58708" x="2997200" y="3568700"/>
          <p14:tracePt t="58725" x="3136900" y="3568700"/>
          <p14:tracePt t="58741" x="3263900" y="3568700"/>
          <p14:tracePt t="58758" x="3390900" y="3568700"/>
          <p14:tracePt t="58775" x="3492500" y="3568700"/>
          <p14:tracePt t="58791" x="3575050" y="3568700"/>
          <p14:tracePt t="58808" x="3632200" y="3568700"/>
          <p14:tracePt t="58825" x="3689350" y="3587750"/>
          <p14:tracePt t="58841" x="3721100" y="3594100"/>
          <p14:tracePt t="58858" x="3759200" y="3606800"/>
          <p14:tracePt t="58875" x="3765550" y="3606800"/>
          <p14:tracePt t="58891" x="3771900" y="3613150"/>
          <p14:tracePt t="58909" x="3790950" y="3613150"/>
          <p14:tracePt t="58949" x="3797300" y="3619500"/>
          <p14:tracePt t="58973" x="3797300" y="3625850"/>
          <p14:tracePt t="58981" x="3797300" y="3632200"/>
          <p14:tracePt t="58997" x="3797300" y="3638550"/>
          <p14:tracePt t="59029" x="3797300" y="3657600"/>
          <p14:tracePt t="59037" x="3784600" y="3663950"/>
          <p14:tracePt t="59045" x="3778250" y="3670300"/>
          <p14:tracePt t="59058" x="3765550" y="3683000"/>
          <p14:tracePt t="59075" x="3759200" y="3683000"/>
          <p14:tracePt t="59091" x="3714750" y="3683000"/>
          <p14:tracePt t="59108" x="3625850" y="3683000"/>
          <p14:tracePt t="59125" x="3460750" y="3683000"/>
          <p14:tracePt t="59141" x="3371850" y="3683000"/>
          <p14:tracePt t="59158" x="3289300" y="3683000"/>
          <p14:tracePt t="59175" x="3187700" y="3683000"/>
          <p14:tracePt t="59192" x="3092450" y="3683000"/>
          <p14:tracePt t="59208" x="3016250" y="3683000"/>
          <p14:tracePt t="59225" x="2940050" y="3683000"/>
          <p14:tracePt t="59242" x="2832100" y="3683000"/>
          <p14:tracePt t="59258" x="2743200" y="3683000"/>
          <p14:tracePt t="59275" x="2667000" y="3683000"/>
          <p14:tracePt t="59292" x="2609850" y="3683000"/>
          <p14:tracePt t="59308" x="2552700" y="3683000"/>
          <p14:tracePt t="59325" x="2482850" y="3670300"/>
          <p14:tracePt t="59342" x="2457450" y="3670300"/>
          <p14:tracePt t="59358" x="2425700" y="3663950"/>
          <p14:tracePt t="59375" x="2393950" y="3663950"/>
          <p14:tracePt t="59392" x="2374900" y="3663950"/>
          <p14:tracePt t="59408" x="2355850" y="3663950"/>
          <p14:tracePt t="59425" x="2349500" y="3663950"/>
          <p14:tracePt t="59442" x="2324100" y="3663950"/>
          <p14:tracePt t="59458" x="2317750" y="3663950"/>
          <p14:tracePt t="59475" x="2311400" y="3663950"/>
          <p14:tracePt t="59557" x="2298700" y="3663950"/>
          <p14:tracePt t="59605" x="2292350" y="3663950"/>
          <p14:tracePt t="59829" x="2286000" y="3663950"/>
          <p14:tracePt t="59837" x="2279650" y="3651250"/>
          <p14:tracePt t="59845" x="2273300" y="3638550"/>
          <p14:tracePt t="59858" x="2273300" y="3632200"/>
          <p14:tracePt t="59875" x="2247900" y="3613150"/>
          <p14:tracePt t="59892" x="2222500" y="3587750"/>
          <p14:tracePt t="59908" x="2190750" y="3581400"/>
          <p14:tracePt t="59925" x="2139950" y="3581400"/>
          <p14:tracePt t="59942" x="2120900" y="3581400"/>
          <p14:tracePt t="59958" x="2101850" y="3581400"/>
          <p14:tracePt t="59975" x="2082800" y="3581400"/>
          <p14:tracePt t="59992" x="2063750" y="3587750"/>
          <p14:tracePt t="60008" x="2044700" y="3600450"/>
          <p14:tracePt t="60025" x="2006600" y="3625850"/>
          <p14:tracePt t="60042" x="1993900" y="3632200"/>
          <p14:tracePt t="60058" x="1987550" y="3638550"/>
          <p14:tracePt t="60075" x="1968500" y="3638550"/>
          <p14:tracePt t="60125" x="1962150" y="3638550"/>
          <p14:tracePt t="60181" x="1955800" y="3638550"/>
          <p14:tracePt t="60197" x="1955800" y="3632200"/>
          <p14:tracePt t="60213" x="1955800" y="3619500"/>
          <p14:tracePt t="60221" x="1955800" y="3613150"/>
          <p14:tracePt t="60237" x="1955800" y="3600450"/>
          <p14:tracePt t="60253" x="1962150" y="3594100"/>
          <p14:tracePt t="60309" x="1974850" y="3587750"/>
          <p14:tracePt t="60349" x="1981200" y="3575050"/>
          <p14:tracePt t="60365" x="1981200" y="3562350"/>
          <p14:tracePt t="60373" x="1981200" y="3543300"/>
          <p14:tracePt t="60381" x="1981200" y="3536950"/>
          <p14:tracePt t="60392" x="1981200" y="3524250"/>
          <p14:tracePt t="60409" x="1981200" y="3505200"/>
          <p14:tracePt t="60461" x="1981200" y="3498850"/>
          <p14:tracePt t="60493" x="1968500" y="3498850"/>
          <p14:tracePt t="60517" x="1962150" y="3498850"/>
          <p14:tracePt t="60525" x="1955800" y="3505200"/>
          <p14:tracePt t="60557" x="1955800" y="3517900"/>
          <p14:tracePt t="60597" x="1955800" y="3524250"/>
          <p14:tracePt t="60613" x="1949450" y="3549650"/>
          <p14:tracePt t="60637" x="1949450" y="3556000"/>
          <p14:tracePt t="60741" x="1955800" y="3575050"/>
          <p14:tracePt t="60781" x="1968500" y="3575050"/>
          <p14:tracePt t="60821" x="1974850" y="3575050"/>
          <p14:tracePt t="60829" x="2000250" y="3575050"/>
          <p14:tracePt t="60837" x="2006600" y="3575050"/>
          <p14:tracePt t="60846" x="2012950" y="3575050"/>
          <p14:tracePt t="60862" x="2038350" y="3575050"/>
          <p14:tracePt t="60875" x="2057400" y="3575050"/>
          <p14:tracePt t="60892" x="2114550" y="3594100"/>
          <p14:tracePt t="60909" x="2133600" y="3594100"/>
          <p14:tracePt t="60925" x="2216150" y="3600450"/>
          <p14:tracePt t="60942" x="2273300" y="3613150"/>
          <p14:tracePt t="60959" x="2362200" y="3613150"/>
          <p14:tracePt t="60975" x="2457450" y="3613150"/>
          <p14:tracePt t="60992" x="2533650" y="3613150"/>
          <p14:tracePt t="61009" x="2616200" y="3613150"/>
          <p14:tracePt t="61025" x="2660650" y="3613150"/>
          <p14:tracePt t="61042" x="2692400" y="3613150"/>
          <p14:tracePt t="61059" x="2711450" y="3613150"/>
          <p14:tracePt t="61075" x="2749550" y="3613150"/>
          <p14:tracePt t="61092" x="2781300" y="3613150"/>
          <p14:tracePt t="61109" x="2794000" y="3613150"/>
          <p14:tracePt t="61125" x="2825750" y="3613150"/>
          <p14:tracePt t="61142" x="2870200" y="3594100"/>
          <p14:tracePt t="61159" x="2914650" y="3581400"/>
          <p14:tracePt t="61175" x="2971800" y="3562350"/>
          <p14:tracePt t="61192" x="2997200" y="3549650"/>
          <p14:tracePt t="61213" x="3003550" y="3543300"/>
          <p14:tracePt t="61229" x="3009900" y="3524250"/>
          <p14:tracePt t="61242" x="3009900" y="3517900"/>
          <p14:tracePt t="61259" x="3009900" y="3486150"/>
          <p14:tracePt t="61275" x="3009900" y="3460750"/>
          <p14:tracePt t="61292" x="3009900" y="3422650"/>
          <p14:tracePt t="61309" x="3009900" y="3384550"/>
          <p14:tracePt t="61325" x="3009900" y="3333750"/>
          <p14:tracePt t="61342" x="3009900" y="3321050"/>
          <p14:tracePt t="61359" x="3009900" y="3295650"/>
          <p14:tracePt t="61375" x="2990850" y="3251200"/>
          <p14:tracePt t="61392" x="2978150" y="3238500"/>
          <p14:tracePt t="61409" x="2952750" y="3213100"/>
          <p14:tracePt t="61425" x="2940050" y="3200400"/>
          <p14:tracePt t="61442" x="2921000" y="3187700"/>
          <p14:tracePt t="61459" x="2889250" y="3181350"/>
          <p14:tracePt t="61475" x="2876550" y="3181350"/>
          <p14:tracePt t="61492" x="2832100" y="3181350"/>
          <p14:tracePt t="61509" x="2787650" y="3181350"/>
          <p14:tracePt t="61526" x="2736850" y="3181350"/>
          <p14:tracePt t="61542" x="2705100" y="3175000"/>
          <p14:tracePt t="61559" x="2660650" y="3175000"/>
          <p14:tracePt t="61575" x="2603500" y="3175000"/>
          <p14:tracePt t="61592" x="2527300" y="3175000"/>
          <p14:tracePt t="61609" x="2463800" y="3175000"/>
          <p14:tracePt t="61625" x="2381250" y="3175000"/>
          <p14:tracePt t="61642" x="2317750" y="3175000"/>
          <p14:tracePt t="61659" x="2241550" y="3175000"/>
          <p14:tracePt t="61675" x="2184400" y="3175000"/>
          <p14:tracePt t="61692" x="2127250" y="3175000"/>
          <p14:tracePt t="61709" x="2070100" y="3187700"/>
          <p14:tracePt t="61726" x="2006600" y="3187700"/>
          <p14:tracePt t="61742" x="1974850" y="3206750"/>
          <p14:tracePt t="61759" x="1949450" y="3206750"/>
          <p14:tracePt t="61775" x="1924050" y="3213100"/>
          <p14:tracePt t="61792" x="1917700" y="3213100"/>
          <p14:tracePt t="61809" x="1905000" y="3219450"/>
          <p14:tracePt t="61825" x="1892300" y="3225800"/>
          <p14:tracePt t="61842" x="1873250" y="3238500"/>
          <p14:tracePt t="61859" x="1866900" y="3244850"/>
          <p14:tracePt t="61875" x="1847850" y="3257550"/>
          <p14:tracePt t="61892" x="1847850" y="3270250"/>
          <p14:tracePt t="61909" x="1841500" y="3282950"/>
          <p14:tracePt t="61925" x="1841500" y="3308350"/>
          <p14:tracePt t="61942" x="1841500" y="3321050"/>
          <p14:tracePt t="61959" x="1841500" y="3333750"/>
          <p14:tracePt t="61976" x="1841500" y="3359150"/>
          <p14:tracePt t="61992" x="1841500" y="3384550"/>
          <p14:tracePt t="62009" x="1841500" y="3397250"/>
          <p14:tracePt t="62026" x="1841500" y="3429000"/>
          <p14:tracePt t="62042" x="1841500" y="3454400"/>
          <p14:tracePt t="62059" x="1854200" y="3479800"/>
          <p14:tracePt t="62076" x="1885950" y="3524250"/>
          <p14:tracePt t="62092" x="1892300" y="3530600"/>
          <p14:tracePt t="62109" x="1905000" y="3543300"/>
          <p14:tracePt t="62126" x="1936750" y="3562350"/>
          <p14:tracePt t="62142" x="1974850" y="3587750"/>
          <p14:tracePt t="62159" x="1993900" y="3594100"/>
          <p14:tracePt t="62176" x="2006600" y="3606800"/>
          <p14:tracePt t="62192" x="2038350" y="3613150"/>
          <p14:tracePt t="62209" x="2063750" y="3619500"/>
          <p14:tracePt t="62226" x="2108200" y="3651250"/>
          <p14:tracePt t="62242" x="2152650" y="3651250"/>
          <p14:tracePt t="62259" x="2197100" y="3657600"/>
          <p14:tracePt t="62276" x="2266950" y="3657600"/>
          <p14:tracePt t="62292" x="2311400" y="3657600"/>
          <p14:tracePt t="62309" x="2355850" y="3657600"/>
          <p14:tracePt t="62326" x="2406650" y="3657600"/>
          <p14:tracePt t="62342" x="2419350" y="3657600"/>
          <p14:tracePt t="62359" x="2438400" y="3657600"/>
          <p14:tracePt t="62376" x="2451100" y="3651250"/>
          <p14:tracePt t="62392" x="2463800" y="3632200"/>
          <p14:tracePt t="62414" x="2482850" y="3619500"/>
          <p14:tracePt t="62430" x="2489200" y="3613150"/>
          <p14:tracePt t="62442" x="2495550" y="3600450"/>
          <p14:tracePt t="62459" x="2501900" y="3594100"/>
          <p14:tracePt t="62476" x="2520950" y="3581400"/>
          <p14:tracePt t="62492" x="2533650" y="3562350"/>
          <p14:tracePt t="62509" x="2540000" y="3556000"/>
          <p14:tracePt t="62526" x="2559050" y="3530600"/>
          <p14:tracePt t="62542" x="2565400" y="3517900"/>
          <p14:tracePt t="62559" x="2565400" y="3511550"/>
          <p14:tracePt t="62576" x="2571750" y="3492500"/>
          <p14:tracePt t="62592" x="2571750" y="3486150"/>
          <p14:tracePt t="62609" x="2584450" y="3479800"/>
          <p14:tracePt t="62626" x="2597150" y="3454400"/>
          <p14:tracePt t="62642" x="2597150" y="3441700"/>
          <p14:tracePt t="62659" x="2597150" y="3429000"/>
          <p14:tracePt t="62676" x="2603500" y="3422650"/>
          <p14:tracePt t="62692" x="2603500" y="3416300"/>
          <p14:tracePt t="62774" x="2603500" y="3409950"/>
          <p14:tracePt t="62798" x="2603500" y="3390900"/>
          <p14:tracePt t="62822" x="2597150" y="3378200"/>
          <p14:tracePt t="62830" x="2597150" y="3365500"/>
          <p14:tracePt t="62838" x="2584450" y="3359150"/>
          <p14:tracePt t="62846" x="2584450" y="3352800"/>
          <p14:tracePt t="62859" x="2578100" y="3333750"/>
          <p14:tracePt t="62876" x="2571750" y="3321050"/>
          <p14:tracePt t="62892" x="2565400" y="3314700"/>
          <p14:tracePt t="62909" x="2559050" y="3308350"/>
          <p14:tracePt t="62926" x="2540000" y="3289300"/>
          <p14:tracePt t="62942" x="2520950" y="3282950"/>
          <p14:tracePt t="62959" x="2514600" y="3276600"/>
          <p14:tracePt t="62982" x="2508250" y="3263900"/>
          <p14:tracePt t="62992" x="2489200" y="3263900"/>
          <p14:tracePt t="63009" x="2476500" y="3251200"/>
          <p14:tracePt t="63026" x="2470150" y="3251200"/>
          <p14:tracePt t="63042" x="2444750" y="3244850"/>
          <p14:tracePt t="63059" x="2432050" y="3244850"/>
          <p14:tracePt t="63076" x="2406650" y="3238500"/>
          <p14:tracePt t="63092" x="2387600" y="3225800"/>
          <p14:tracePt t="63109" x="2368550" y="3225800"/>
          <p14:tracePt t="63126" x="2355850" y="3225800"/>
          <p14:tracePt t="63142" x="2330450" y="3225800"/>
          <p14:tracePt t="63159" x="2298700" y="3225800"/>
          <p14:tracePt t="63176" x="2286000" y="3225800"/>
          <p14:tracePt t="63192" x="2260600" y="3225800"/>
          <p14:tracePt t="63209" x="2247900" y="3225800"/>
          <p14:tracePt t="63226" x="2216150" y="3232150"/>
          <p14:tracePt t="63243" x="2209800" y="3232150"/>
          <p14:tracePt t="63259" x="2190750" y="3238500"/>
          <p14:tracePt t="63276" x="2184400" y="3244850"/>
          <p14:tracePt t="63293" x="2178050" y="3244850"/>
          <p14:tracePt t="63309" x="2171700" y="3251200"/>
          <p14:tracePt t="63326" x="2146300" y="3257550"/>
          <p14:tracePt t="63343" x="2133600" y="3270250"/>
          <p14:tracePt t="63366" x="2114550" y="3282950"/>
          <p14:tracePt t="63446" x="2108200" y="3282950"/>
          <p14:tracePt t="63454" x="2101850" y="3289300"/>
          <p14:tracePt t="63478" x="2095500" y="3302000"/>
          <p14:tracePt t="63486" x="2095500" y="3314700"/>
          <p14:tracePt t="63494" x="2089150" y="3321050"/>
          <p14:tracePt t="63509" x="2089150" y="3327400"/>
          <p14:tracePt t="63526" x="2076450" y="3352800"/>
          <p14:tracePt t="63543" x="2063750" y="3371850"/>
          <p14:tracePt t="63566" x="2063750" y="3378200"/>
          <p14:tracePt t="63582" x="2063750" y="3397250"/>
          <p14:tracePt t="63593" x="2063750" y="3403600"/>
          <p14:tracePt t="63609" x="2063750" y="3409950"/>
          <p14:tracePt t="63626" x="2063750" y="3416300"/>
          <p14:tracePt t="63643" x="2063750" y="3429000"/>
          <p14:tracePt t="63659" x="2063750" y="3448050"/>
          <p14:tracePt t="63676" x="2063750" y="3473450"/>
          <p14:tracePt t="63693" x="2063750" y="3486150"/>
          <p14:tracePt t="63709" x="2063750" y="3492500"/>
          <p14:tracePt t="63726" x="2063750" y="3511550"/>
          <p14:tracePt t="63743" x="2063750" y="3517900"/>
          <p14:tracePt t="63759" x="2063750" y="3524250"/>
          <p14:tracePt t="63776" x="2070100" y="3530600"/>
          <p14:tracePt t="63793" x="2070100" y="3549650"/>
          <p14:tracePt t="63809" x="2076450" y="3556000"/>
          <p14:tracePt t="63826" x="2095500" y="3568700"/>
          <p14:tracePt t="63843" x="2101850" y="3581400"/>
          <p14:tracePt t="63859" x="2108200" y="3587750"/>
          <p14:tracePt t="63876" x="2120900" y="3600450"/>
          <p14:tracePt t="63893" x="2139950" y="3606800"/>
          <p14:tracePt t="63909" x="2171700" y="3606800"/>
          <p14:tracePt t="63926" x="2228850" y="3606800"/>
          <p14:tracePt t="63943" x="2260600" y="3606800"/>
          <p14:tracePt t="63959" x="2305050" y="3606800"/>
          <p14:tracePt t="63976" x="2330450" y="3606800"/>
          <p14:tracePt t="63993" x="2336800" y="3606800"/>
          <p14:tracePt t="64009" x="2343150" y="3606800"/>
          <p14:tracePt t="64030" x="2355850" y="3606800"/>
          <p14:tracePt t="64423" x="2387600" y="3606800"/>
          <p14:tracePt t="64430" x="2482850" y="3606800"/>
          <p14:tracePt t="64443" x="2603500" y="3600450"/>
          <p14:tracePt t="64459" x="2933700" y="3556000"/>
          <p14:tracePt t="64476" x="3232150" y="3511550"/>
          <p14:tracePt t="64493" x="3524250" y="3511550"/>
          <p14:tracePt t="64509" x="3733800" y="3498850"/>
          <p14:tracePt t="64526" x="3898900" y="3498850"/>
          <p14:tracePt t="64543" x="3975100" y="3498850"/>
          <p14:tracePt t="64559" x="4089400" y="3479800"/>
          <p14:tracePt t="64576" x="4286250" y="3435350"/>
          <p14:tracePt t="64593" x="4514850" y="3422650"/>
          <p14:tracePt t="64609" x="4762500" y="3384550"/>
          <p14:tracePt t="64626" x="4991100" y="3340100"/>
          <p14:tracePt t="64643" x="5168900" y="3327400"/>
          <p14:tracePt t="64659" x="5238750" y="3308350"/>
          <p14:tracePt t="64676" x="5270500" y="3308350"/>
          <p14:tracePt t="64694" x="5276850" y="3308350"/>
          <p14:tracePt t="64726" x="5283200" y="3308350"/>
          <p14:tracePt t="64910" x="5283200" y="3321050"/>
          <p14:tracePt t="64918" x="5276850" y="3327400"/>
          <p14:tracePt t="64926" x="5270500" y="3333750"/>
          <p14:tracePt t="64943" x="5213350" y="3371850"/>
          <p14:tracePt t="64960" x="5168900" y="3409950"/>
          <p14:tracePt t="64976" x="5130800" y="3429000"/>
          <p14:tracePt t="64993" x="5086350" y="3467100"/>
          <p14:tracePt t="65010" x="5035550" y="3473450"/>
          <p14:tracePt t="65026" x="5010150" y="3492500"/>
          <p14:tracePt t="65043" x="4997450" y="3498850"/>
          <p14:tracePt t="65060" x="4972050" y="3498850"/>
          <p14:tracePt t="65076" x="4965700" y="3511550"/>
          <p14:tracePt t="65093" x="4940300" y="3511550"/>
          <p14:tracePt t="65110" x="4933950" y="3511550"/>
          <p14:tracePt t="65126" x="4927600" y="3511550"/>
          <p14:tracePt t="65143" x="4921250" y="3511550"/>
          <p14:tracePt t="65160" x="4902200" y="3511550"/>
          <p14:tracePt t="65176" x="4895850" y="3511550"/>
          <p14:tracePt t="65193" x="4883150" y="3498850"/>
          <p14:tracePt t="65214" x="4883150" y="3492500"/>
          <p14:tracePt t="65238" x="4883150" y="3486150"/>
          <p14:tracePt t="65366" x="4883150" y="3467100"/>
          <p14:tracePt t="65374" x="4883150" y="3460750"/>
          <p14:tracePt t="65382" x="4889500" y="3454400"/>
          <p14:tracePt t="65393" x="4895850" y="3454400"/>
          <p14:tracePt t="65410" x="4927600" y="3454400"/>
          <p14:tracePt t="65426" x="4965700" y="3454400"/>
          <p14:tracePt t="65443" x="4984750" y="3454400"/>
          <p14:tracePt t="65460" x="5016500" y="3454400"/>
          <p14:tracePt t="65476" x="5041900" y="3454400"/>
          <p14:tracePt t="65493" x="5054600" y="3454400"/>
          <p14:tracePt t="65510" x="5092700" y="3454400"/>
          <p14:tracePt t="65526" x="5130800" y="3454400"/>
          <p14:tracePt t="65543" x="5143500" y="3454400"/>
          <p14:tracePt t="65560" x="5162550" y="3454400"/>
          <p14:tracePt t="65576" x="5175250" y="3467100"/>
          <p14:tracePt t="65598" x="5187950" y="3467100"/>
          <p14:tracePt t="65615" x="5194300" y="3473450"/>
          <p14:tracePt t="65626" x="5200650" y="3473450"/>
          <p14:tracePt t="65663" x="5207000" y="3479800"/>
          <p14:tracePt t="65703" x="5207000" y="3486150"/>
          <p14:tracePt t="65719" x="5207000" y="3492500"/>
          <p14:tracePt t="65726" x="5207000" y="3505200"/>
          <p14:tracePt t="65743" x="5207000" y="3511550"/>
          <p14:tracePt t="65760" x="5207000" y="3536950"/>
          <p14:tracePt t="65776" x="5200650" y="3543300"/>
          <p14:tracePt t="65807" x="5187950" y="3549650"/>
          <p14:tracePt t="65903" x="5181600" y="3549650"/>
          <p14:tracePt t="68431" x="5200650" y="3549650"/>
          <p14:tracePt t="68447" x="5207000" y="3549650"/>
          <p14:tracePt t="68471" x="5213350" y="3549650"/>
          <p14:tracePt t="68527" x="5219700" y="3556000"/>
          <p14:tracePt t="68535" x="5238750" y="3556000"/>
          <p14:tracePt t="68544" x="5245100" y="3562350"/>
          <p14:tracePt t="68560" x="5251450" y="3581400"/>
          <p14:tracePt t="68577" x="5270500" y="3594100"/>
          <p14:tracePt t="68594" x="5289550" y="3613150"/>
          <p14:tracePt t="68610" x="5340350" y="3638550"/>
          <p14:tracePt t="68627" x="5422900" y="3683000"/>
          <p14:tracePt t="68644" x="5568950" y="3721100"/>
          <p14:tracePt t="68660" x="5657850" y="3733800"/>
          <p14:tracePt t="68677" x="5708650" y="3733800"/>
          <p14:tracePt t="68694" x="5746750" y="3740150"/>
          <p14:tracePt t="68710" x="5759450" y="3740150"/>
          <p14:tracePt t="68727" x="5791200" y="3727450"/>
          <p14:tracePt t="68744" x="5803900" y="3714750"/>
          <p14:tracePt t="68760" x="5829300" y="3702050"/>
          <p14:tracePt t="68777" x="5842000" y="3683000"/>
          <p14:tracePt t="68794" x="5861050" y="3670300"/>
          <p14:tracePt t="68810" x="5873750" y="3644900"/>
          <p14:tracePt t="68827" x="5892800" y="3619500"/>
          <p14:tracePt t="68844" x="5918200" y="3587750"/>
          <p14:tracePt t="68860" x="5930900" y="3575050"/>
          <p14:tracePt t="68877" x="5949950" y="3549650"/>
          <p14:tracePt t="68894" x="5962650" y="3536950"/>
          <p14:tracePt t="68910" x="5969000" y="3530600"/>
          <p14:tracePt t="68927" x="5988050" y="3511550"/>
          <p14:tracePt t="69032" x="5994400" y="3511550"/>
          <p14:tracePt t="69063" x="6000750" y="3511550"/>
          <p14:tracePt t="69079" x="6019800" y="3511550"/>
          <p14:tracePt t="69087" x="6026150" y="3511550"/>
          <p14:tracePt t="69103" x="6032500" y="3511550"/>
          <p14:tracePt t="69119" x="6038850" y="3511550"/>
          <p14:tracePt t="69135" x="6051550" y="3505200"/>
          <p14:tracePt t="69144" x="6064250" y="3486150"/>
          <p14:tracePt t="69167" x="6064250" y="3479800"/>
          <p14:tracePt t="69177" x="6064250" y="3460750"/>
          <p14:tracePt t="69194" x="6064250" y="3448050"/>
          <p14:tracePt t="69210" x="6064250" y="3416300"/>
          <p14:tracePt t="69227" x="6064250" y="3403600"/>
          <p14:tracePt t="69244" x="6057900" y="3378200"/>
          <p14:tracePt t="69261" x="6051550" y="3371850"/>
          <p14:tracePt t="69277" x="6032500" y="3352800"/>
          <p14:tracePt t="69294" x="6013450" y="3346450"/>
          <p14:tracePt t="69311" x="5988050" y="3321050"/>
          <p14:tracePt t="69327" x="5975350" y="3314700"/>
          <p14:tracePt t="69344" x="5943600" y="3282950"/>
          <p14:tracePt t="69361" x="5924550" y="3263900"/>
          <p14:tracePt t="69377" x="5892800" y="3257550"/>
          <p14:tracePt t="69394" x="5886450" y="3251200"/>
          <p14:tracePt t="69411" x="5873750" y="3244850"/>
          <p14:tracePt t="69427" x="5861050" y="3244850"/>
          <p14:tracePt t="69444" x="5854700" y="3244850"/>
          <p14:tracePt t="69461" x="5842000" y="3232150"/>
          <p14:tracePt t="69477" x="5829300" y="3232150"/>
          <p14:tracePt t="69494" x="5816600" y="3225800"/>
          <p14:tracePt t="69519" x="5810250" y="3225800"/>
          <p14:tracePt t="69535" x="5791200" y="3225800"/>
          <p14:tracePt t="69544" x="5784850" y="3225800"/>
          <p14:tracePt t="69561" x="5778500" y="3225800"/>
          <p14:tracePt t="69577" x="5753100" y="3225800"/>
          <p14:tracePt t="69594" x="5746750" y="3225800"/>
          <p14:tracePt t="69611" x="5734050" y="3225800"/>
          <p14:tracePt t="69627" x="5708650" y="3225800"/>
          <p14:tracePt t="69644" x="5689600" y="3225800"/>
          <p14:tracePt t="69661" x="5676900" y="3225800"/>
          <p14:tracePt t="69677" x="5651500" y="3257550"/>
          <p14:tracePt t="69703" x="5638800" y="3263900"/>
          <p14:tracePt t="69711" x="5632450" y="3263900"/>
          <p14:tracePt t="69728" x="5626100" y="3263900"/>
          <p14:tracePt t="69744" x="5619750" y="3270250"/>
          <p14:tracePt t="69761" x="5613400" y="3270250"/>
          <p14:tracePt t="69777" x="5594350" y="3295650"/>
          <p14:tracePt t="69794" x="5588000" y="3295650"/>
          <p14:tracePt t="69811" x="5581650" y="3302000"/>
          <p14:tracePt t="69863" x="5581650" y="3314700"/>
          <p14:tracePt t="69880" x="5575300" y="3321050"/>
          <p14:tracePt t="69895" x="5575300" y="3333750"/>
          <p14:tracePt t="69911" x="5575300" y="3340100"/>
          <p14:tracePt t="69919" x="5575300" y="3352800"/>
          <p14:tracePt t="69927" x="5575300" y="3359150"/>
          <p14:tracePt t="69944" x="5575300" y="3371850"/>
          <p14:tracePt t="69961" x="5575300" y="3378200"/>
          <p14:tracePt t="69977" x="5575300" y="3397250"/>
          <p14:tracePt t="69994" x="5575300" y="3409950"/>
          <p14:tracePt t="70011" x="5575300" y="3429000"/>
          <p14:tracePt t="70027" x="5575300" y="3441700"/>
          <p14:tracePt t="70044" x="5588000" y="3460750"/>
          <p14:tracePt t="70061" x="5588000" y="3467100"/>
          <p14:tracePt t="70077" x="5594350" y="3473450"/>
          <p14:tracePt t="70094" x="5607050" y="3492500"/>
          <p14:tracePt t="70111" x="5619750" y="3505200"/>
          <p14:tracePt t="70127" x="5632450" y="3517900"/>
          <p14:tracePt t="70144" x="5651500" y="3530600"/>
          <p14:tracePt t="70161" x="5683250" y="3543300"/>
          <p14:tracePt t="70177" x="5695950" y="3549650"/>
          <p14:tracePt t="70194" x="5715000" y="3556000"/>
          <p14:tracePt t="70211" x="5759450" y="3556000"/>
          <p14:tracePt t="70227" x="5791200" y="3568700"/>
          <p14:tracePt t="70244" x="5829300" y="3568700"/>
          <p14:tracePt t="70261" x="5873750" y="3568700"/>
          <p14:tracePt t="70277" x="5918200" y="3568700"/>
          <p14:tracePt t="70294" x="5962650" y="3568700"/>
          <p14:tracePt t="70311" x="6007100" y="3568700"/>
          <p14:tracePt t="70327" x="6070600" y="3568700"/>
          <p14:tracePt t="70344" x="6102350" y="3575050"/>
          <p14:tracePt t="70361" x="6121400" y="3575050"/>
          <p14:tracePt t="70377" x="6140450" y="3575050"/>
          <p14:tracePt t="70394" x="6146800" y="3575050"/>
          <p14:tracePt t="70472" x="6153150" y="3575050"/>
          <p14:tracePt t="70488" x="6153150" y="3568700"/>
          <p14:tracePt t="70496" x="6153150" y="3562350"/>
          <p14:tracePt t="70511" x="6153150" y="3556000"/>
          <p14:tracePt t="70528" x="6153150" y="3524250"/>
          <p14:tracePt t="70544" x="6134100" y="3505200"/>
          <p14:tracePt t="70561" x="6127750" y="3498850"/>
          <p14:tracePt t="70578" x="6115050" y="3473450"/>
          <p14:tracePt t="70594" x="6096000" y="3460750"/>
          <p14:tracePt t="70611" x="6083300" y="3441700"/>
          <p14:tracePt t="70627" x="6070600" y="3435350"/>
          <p14:tracePt t="70644" x="6051550" y="3422650"/>
          <p14:tracePt t="70661" x="6032500" y="3403600"/>
          <p14:tracePt t="70678" x="6007100" y="3390900"/>
          <p14:tracePt t="70696" x="5981700" y="3371850"/>
          <p14:tracePt t="70711" x="5969000" y="3371850"/>
          <p14:tracePt t="70728" x="5949950" y="3365500"/>
          <p14:tracePt t="70744" x="5930900" y="3352800"/>
          <p14:tracePt t="70761" x="5911850" y="3340100"/>
          <p14:tracePt t="70778" x="5892800" y="3333750"/>
          <p14:tracePt t="70794" x="5880100" y="3327400"/>
          <p14:tracePt t="70811" x="5861050" y="3321050"/>
          <p14:tracePt t="70828" x="5854700" y="3314700"/>
          <p14:tracePt t="70844" x="5842000" y="3302000"/>
          <p14:tracePt t="70861" x="5816600" y="3302000"/>
          <p14:tracePt t="70878" x="5810250" y="3295650"/>
          <p14:tracePt t="70894" x="5784850" y="3295650"/>
          <p14:tracePt t="70911" x="5759450" y="3282950"/>
          <p14:tracePt t="70928" x="5734050" y="3282950"/>
          <p14:tracePt t="70944" x="5727700" y="3282950"/>
          <p14:tracePt t="70961" x="5708650" y="3282950"/>
          <p14:tracePt t="70978" x="5689600" y="3282950"/>
          <p14:tracePt t="70994" x="5670550" y="3282950"/>
          <p14:tracePt t="71011" x="5664200" y="3282950"/>
          <p14:tracePt t="71028" x="5651500" y="3282950"/>
          <p14:tracePt t="71044" x="5632450" y="3289300"/>
          <p14:tracePt t="71061" x="5619750" y="3295650"/>
          <p14:tracePt t="71078" x="5600700" y="3321050"/>
          <p14:tracePt t="71094" x="5581650" y="3327400"/>
          <p14:tracePt t="71111" x="5575300" y="3333750"/>
          <p14:tracePt t="71128" x="5568950" y="3359150"/>
          <p14:tracePt t="71144" x="5568950" y="3365500"/>
          <p14:tracePt t="71161" x="5568950" y="3397250"/>
          <p14:tracePt t="71178" x="5562600" y="3422650"/>
          <p14:tracePt t="71194" x="5562600" y="3448050"/>
          <p14:tracePt t="71211" x="5562600" y="3467100"/>
          <p14:tracePt t="71228" x="5562600" y="3473450"/>
          <p14:tracePt t="71244" x="5562600" y="3486150"/>
          <p14:tracePt t="71261" x="5562600" y="3498850"/>
          <p14:tracePt t="71278" x="5562600" y="3505200"/>
          <p14:tracePt t="71294" x="5562600" y="3511550"/>
          <p14:tracePt t="71311" x="5562600" y="3524250"/>
          <p14:tracePt t="71328" x="5562600" y="3536950"/>
          <p14:tracePt t="71344" x="5562600" y="3543300"/>
          <p14:tracePt t="71361" x="5562600" y="3549650"/>
          <p14:tracePt t="71378" x="5575300" y="3575050"/>
          <p14:tracePt t="71394" x="5588000" y="3581400"/>
          <p14:tracePt t="71411" x="5619750" y="3606800"/>
          <p14:tracePt t="71428" x="5632450" y="3606800"/>
          <p14:tracePt t="71444" x="5657850" y="3625850"/>
          <p14:tracePt t="71461" x="5702300" y="3625850"/>
          <p14:tracePt t="71478" x="5727700" y="3625850"/>
          <p14:tracePt t="71494" x="5759450" y="3625850"/>
          <p14:tracePt t="71511" x="5797550" y="3625850"/>
          <p14:tracePt t="71528" x="5835650" y="3625850"/>
          <p14:tracePt t="71544" x="5867400" y="3625850"/>
          <p14:tracePt t="71561" x="5899150" y="3625850"/>
          <p14:tracePt t="71578" x="5918200" y="3625850"/>
          <p14:tracePt t="71594" x="5937250" y="3625850"/>
          <p14:tracePt t="71611" x="5962650" y="3625850"/>
          <p14:tracePt t="71628" x="5988050" y="3625850"/>
          <p14:tracePt t="71644" x="5994400" y="3619500"/>
          <p14:tracePt t="71661" x="6007100" y="3613150"/>
          <p14:tracePt t="71678" x="6019800" y="3613150"/>
          <p14:tracePt t="71694" x="6032500" y="3594100"/>
          <p14:tracePt t="71728" x="6038850" y="3581400"/>
          <p14:tracePt t="71784" x="6038850" y="3549650"/>
          <p14:tracePt t="71800" x="6038850" y="3543300"/>
          <p14:tracePt t="71808" x="6038850" y="3536950"/>
          <p14:tracePt t="71816" x="6038850" y="3517900"/>
          <p14:tracePt t="71828" x="6038850" y="3511550"/>
          <p14:tracePt t="71844" x="6038850" y="3492500"/>
          <p14:tracePt t="71861" x="6038850" y="3467100"/>
          <p14:tracePt t="71878" x="6038850" y="3435350"/>
          <p14:tracePt t="71894" x="6038850" y="3429000"/>
          <p14:tracePt t="71911" x="6038850" y="3403600"/>
          <p14:tracePt t="71928" x="6038850" y="3371850"/>
          <p14:tracePt t="71945" x="6032500" y="3365500"/>
          <p14:tracePt t="71961" x="6026150" y="3340100"/>
          <p14:tracePt t="72008" x="6013450" y="3314700"/>
          <p14:tracePt t="72040" x="6007100" y="3308350"/>
          <p14:tracePt t="72056" x="6000750" y="3295650"/>
          <p14:tracePt t="72072" x="5994400" y="3295650"/>
          <p14:tracePt t="72088" x="5981700" y="3295650"/>
          <p14:tracePt t="72096" x="5969000" y="3289300"/>
          <p14:tracePt t="72112" x="5962650" y="3289300"/>
          <p14:tracePt t="72128" x="5949950" y="3289300"/>
          <p14:tracePt t="72145" x="5937250" y="3282950"/>
          <p14:tracePt t="72161" x="5924550" y="3276600"/>
          <p14:tracePt t="72178" x="5911850" y="3276600"/>
          <p14:tracePt t="72195" x="5905500" y="3263900"/>
          <p14:tracePt t="72211" x="5873750" y="3257550"/>
          <p14:tracePt t="72232" x="5867400" y="3257550"/>
          <p14:tracePt t="72245" x="5861050" y="3257550"/>
          <p14:tracePt t="72261" x="5842000" y="3257550"/>
          <p14:tracePt t="72278" x="5829300" y="3251200"/>
          <p14:tracePt t="72295" x="5822950" y="3251200"/>
          <p14:tracePt t="72311" x="5797550" y="3251200"/>
          <p14:tracePt t="72328" x="5784850" y="3251200"/>
          <p14:tracePt t="72345" x="5759450" y="3251200"/>
          <p14:tracePt t="72361" x="5753100" y="3251200"/>
          <p14:tracePt t="72378" x="5746750" y="3251200"/>
          <p14:tracePt t="72395" x="5727700" y="3251200"/>
          <p14:tracePt t="72411" x="5721350" y="3251200"/>
          <p14:tracePt t="72768" x="5715000" y="3251200"/>
          <p14:tracePt t="72776" x="5708650" y="3251200"/>
          <p14:tracePt t="72784" x="5708650" y="3257550"/>
          <p14:tracePt t="72800" x="5708650" y="3263900"/>
          <p14:tracePt t="72816" x="5702300" y="3276600"/>
          <p14:tracePt t="72832" x="5702300" y="3282950"/>
          <p14:tracePt t="72845" x="5702300" y="3295650"/>
          <p14:tracePt t="72861" x="5683250" y="3321050"/>
          <p14:tracePt t="72878" x="5683250" y="3346450"/>
          <p14:tracePt t="72895" x="5676900" y="3359150"/>
          <p14:tracePt t="72912" x="5676900" y="3365500"/>
          <p14:tracePt t="72984" x="5676900" y="3378200"/>
          <p14:tracePt t="72992" x="5670550" y="3384550"/>
          <p14:tracePt t="73016" x="5670550" y="3397250"/>
          <p14:tracePt t="73024" x="5664200" y="3403600"/>
          <p14:tracePt t="73072" x="5664200" y="3416300"/>
          <p14:tracePt t="73088" x="5664200" y="3422650"/>
          <p14:tracePt t="73104" x="5664200" y="3435350"/>
          <p14:tracePt t="73120" x="5664200" y="3441700"/>
          <p14:tracePt t="73128" x="5664200" y="3454400"/>
          <p14:tracePt t="73145" x="5664200" y="3467100"/>
          <p14:tracePt t="73161" x="5664200" y="3492500"/>
          <p14:tracePt t="73178" x="5676900" y="3511550"/>
          <p14:tracePt t="73195" x="5683250" y="3517900"/>
          <p14:tracePt t="73211" x="5695950" y="3524250"/>
          <p14:tracePt t="73228" x="5715000" y="3549650"/>
          <p14:tracePt t="73245" x="5740400" y="3562350"/>
          <p14:tracePt t="73261" x="5772150" y="3581400"/>
          <p14:tracePt t="73278" x="5829300" y="3600450"/>
          <p14:tracePt t="73295" x="5892800" y="3613150"/>
          <p14:tracePt t="73311" x="5975350" y="3632200"/>
          <p14:tracePt t="73328" x="6070600" y="3632200"/>
          <p14:tracePt t="73345" x="6146800" y="3632200"/>
          <p14:tracePt t="73361" x="6203950" y="3632200"/>
          <p14:tracePt t="73378" x="6273800" y="3632200"/>
          <p14:tracePt t="73395" x="6324600" y="3632200"/>
          <p14:tracePt t="73411" x="6369050" y="3632200"/>
          <p14:tracePt t="73428" x="6394450" y="3632200"/>
          <p14:tracePt t="73445" x="6426200" y="3632200"/>
          <p14:tracePt t="73462" x="6470650" y="3632200"/>
          <p14:tracePt t="73478" x="6515100" y="3619500"/>
          <p14:tracePt t="73495" x="6591300" y="3587750"/>
          <p14:tracePt t="73512" x="6642100" y="3581400"/>
          <p14:tracePt t="73528" x="6750050" y="3562350"/>
          <p14:tracePt t="73545" x="6851650" y="3530600"/>
          <p14:tracePt t="73562" x="6927850" y="3530600"/>
          <p14:tracePt t="73578" x="7010400" y="3517900"/>
          <p14:tracePt t="73595" x="7061200" y="3517900"/>
          <p14:tracePt t="73612" x="7105650" y="3517900"/>
          <p14:tracePt t="73628" x="7150100" y="3517900"/>
          <p14:tracePt t="73645" x="7194550" y="3517900"/>
          <p14:tracePt t="73662" x="7289800" y="3517900"/>
          <p14:tracePt t="73678" x="7378700" y="3517900"/>
          <p14:tracePt t="73695" x="7505700" y="3517900"/>
          <p14:tracePt t="73712" x="7626350" y="3517900"/>
          <p14:tracePt t="73728" x="7785100" y="3517900"/>
          <p14:tracePt t="73745" x="7867650" y="3517900"/>
          <p14:tracePt t="73762" x="7912100" y="3517900"/>
          <p14:tracePt t="73778" x="7956550" y="3517900"/>
          <p14:tracePt t="73795" x="7962900" y="3517900"/>
          <p14:tracePt t="73812" x="7975600" y="3511550"/>
          <p14:tracePt t="73840" x="7994650" y="3511550"/>
          <p14:tracePt t="73856" x="8013700" y="3492500"/>
          <p14:tracePt t="74056" x="8001000" y="3517900"/>
          <p14:tracePt t="74064" x="7969250" y="3543300"/>
          <p14:tracePt t="74078" x="7893050" y="3568700"/>
          <p14:tracePt t="74095" x="7639050" y="3670300"/>
          <p14:tracePt t="74112" x="7277100" y="3771900"/>
          <p14:tracePt t="74128" x="6445250" y="3962400"/>
          <p14:tracePt t="74145" x="5943600" y="4032250"/>
          <p14:tracePt t="74162" x="5549900" y="4044950"/>
          <p14:tracePt t="74178" x="5270500" y="4057650"/>
          <p14:tracePt t="74195" x="5080000" y="4057650"/>
          <p14:tracePt t="74212" x="4940300" y="4057650"/>
          <p14:tracePt t="74228" x="4775200" y="4038600"/>
          <p14:tracePt t="74245" x="4597400" y="4013200"/>
          <p14:tracePt t="74262" x="4356100" y="4013200"/>
          <p14:tracePt t="74278" x="4114800" y="4013200"/>
          <p14:tracePt t="74295" x="3873500" y="4013200"/>
          <p14:tracePt t="74312" x="3663950" y="4013200"/>
          <p14:tracePt t="74328" x="3295650" y="3987800"/>
          <p14:tracePt t="74345" x="3048000" y="3949700"/>
          <p14:tracePt t="74362" x="2787650" y="3949700"/>
          <p14:tracePt t="74378" x="2527300" y="3949700"/>
          <p14:tracePt t="74395" x="2305050" y="3949700"/>
          <p14:tracePt t="74412" x="2114550" y="3949700"/>
          <p14:tracePt t="74428" x="1905000" y="3949700"/>
          <p14:tracePt t="74445" x="1746250" y="3949700"/>
          <p14:tracePt t="74462" x="1619250" y="3949700"/>
          <p14:tracePt t="74478" x="1524000" y="3937000"/>
          <p14:tracePt t="74495" x="1454150" y="3937000"/>
          <p14:tracePt t="74512" x="1409700" y="3924300"/>
          <p14:tracePt t="74528" x="1371600" y="3924300"/>
          <p14:tracePt t="74545" x="1333500" y="3924300"/>
          <p14:tracePt t="74562" x="1314450" y="3924300"/>
          <p14:tracePt t="74578" x="1289050" y="3924300"/>
          <p14:tracePt t="74595" x="1225550" y="3924300"/>
          <p14:tracePt t="74612" x="1206500" y="3924300"/>
          <p14:tracePt t="74628" x="1123950" y="3924300"/>
          <p14:tracePt t="74645" x="1047750" y="3930650"/>
          <p14:tracePt t="74662" x="965200" y="3930650"/>
          <p14:tracePt t="74678" x="920750" y="3930650"/>
          <p14:tracePt t="74695" x="901700" y="3930650"/>
          <p14:tracePt t="74712" x="895350" y="3930650"/>
          <p14:tracePt t="74745" x="882650" y="3930650"/>
          <p14:tracePt t="74761" x="876300" y="3930650"/>
          <p14:tracePt t="74793" x="863600" y="3930650"/>
          <p14:tracePt t="74809" x="857250" y="3930650"/>
          <p14:tracePt t="74817" x="844550" y="3930650"/>
          <p14:tracePt t="74841" x="831850" y="3911600"/>
          <p14:tracePt t="74849" x="825500" y="3911600"/>
          <p14:tracePt t="75057" x="850900" y="3911600"/>
          <p14:tracePt t="75065" x="869950" y="3905250"/>
          <p14:tracePt t="75079" x="908050" y="3892550"/>
          <p14:tracePt t="75095" x="984250" y="3892550"/>
          <p14:tracePt t="75112" x="1041400" y="3886200"/>
          <p14:tracePt t="75129" x="1104900" y="3860800"/>
          <p14:tracePt t="75145" x="1149350" y="3848100"/>
          <p14:tracePt t="75162" x="1174750" y="3841750"/>
          <p14:tracePt t="75179" x="1187450" y="3822700"/>
          <p14:tracePt t="75195" x="1212850" y="3803650"/>
          <p14:tracePt t="75212" x="1225550" y="3778250"/>
          <p14:tracePt t="75229" x="1225550" y="3733800"/>
          <p14:tracePt t="75245" x="1231900" y="3702050"/>
          <p14:tracePt t="75262" x="1231900" y="3670300"/>
          <p14:tracePt t="75279" x="1231900" y="3644900"/>
          <p14:tracePt t="75295" x="1231900" y="3619500"/>
          <p14:tracePt t="75312" x="1231900" y="3606800"/>
          <p14:tracePt t="75329" x="1231900" y="3575050"/>
          <p14:tracePt t="75345" x="1231900" y="3556000"/>
          <p14:tracePt t="75362" x="1219200" y="3543300"/>
          <p14:tracePt t="75385" x="1206500" y="3543300"/>
          <p14:tracePt t="75395" x="1193800" y="3536950"/>
          <p14:tracePt t="75412" x="1174750" y="3536950"/>
          <p14:tracePt t="75429" x="1168400" y="3530600"/>
          <p14:tracePt t="75445" x="1143000" y="3530600"/>
          <p14:tracePt t="75462" x="1130300" y="3530600"/>
          <p14:tracePt t="75479" x="1098550" y="3530600"/>
          <p14:tracePt t="75495" x="1073150" y="3530600"/>
          <p14:tracePt t="75512" x="1060450" y="3530600"/>
          <p14:tracePt t="75529" x="1022350" y="3530600"/>
          <p14:tracePt t="75545" x="1016000" y="3530600"/>
          <p14:tracePt t="75562" x="977900" y="3530600"/>
          <p14:tracePt t="75579" x="958850" y="3530600"/>
          <p14:tracePt t="75595" x="946150" y="3530600"/>
          <p14:tracePt t="75612" x="927100" y="3530600"/>
          <p14:tracePt t="75629" x="908050" y="3530600"/>
          <p14:tracePt t="75645" x="895350" y="3530600"/>
          <p14:tracePt t="75662" x="876300" y="3530600"/>
          <p14:tracePt t="75679" x="869950" y="3530600"/>
          <p14:tracePt t="75695" x="857250" y="3536950"/>
          <p14:tracePt t="75712" x="844550" y="3543300"/>
          <p14:tracePt t="75729" x="838200" y="3549650"/>
          <p14:tracePt t="75761" x="831850" y="3556000"/>
          <p14:tracePt t="75777" x="825500" y="3568700"/>
          <p14:tracePt t="75785" x="825500" y="3581400"/>
          <p14:tracePt t="75795" x="812800" y="3613150"/>
          <p14:tracePt t="75812" x="800100" y="3638550"/>
          <p14:tracePt t="75829" x="787400" y="3657600"/>
          <p14:tracePt t="75845" x="787400" y="3689350"/>
          <p14:tracePt t="75862" x="781050" y="3708400"/>
          <p14:tracePt t="75879" x="774700" y="3727450"/>
          <p14:tracePt t="75895" x="774700" y="3752850"/>
          <p14:tracePt t="75912" x="774700" y="3778250"/>
          <p14:tracePt t="75929" x="774700" y="3810000"/>
          <p14:tracePt t="75945" x="774700" y="3822700"/>
          <p14:tracePt t="75962" x="774700" y="3829050"/>
          <p14:tracePt t="75979" x="774700" y="3848100"/>
          <p14:tracePt t="75995" x="774700" y="3860800"/>
          <p14:tracePt t="76012" x="793750" y="3886200"/>
          <p14:tracePt t="76029" x="806450" y="3898900"/>
          <p14:tracePt t="76045" x="825500" y="3930650"/>
          <p14:tracePt t="76062" x="857250" y="3949700"/>
          <p14:tracePt t="76079" x="901700" y="3968750"/>
          <p14:tracePt t="76095" x="958850" y="3981450"/>
          <p14:tracePt t="76112" x="1028700" y="3981450"/>
          <p14:tracePt t="76129" x="1162050" y="3987800"/>
          <p14:tracePt t="76145" x="1263650" y="3987800"/>
          <p14:tracePt t="76162" x="1346200" y="3987800"/>
          <p14:tracePt t="76179" x="1454150" y="3987800"/>
          <p14:tracePt t="76195" x="1543050" y="3987800"/>
          <p14:tracePt t="76212" x="1670050" y="3987800"/>
          <p14:tracePt t="76229" x="1841500" y="3987800"/>
          <p14:tracePt t="76246" x="2101850" y="3987800"/>
          <p14:tracePt t="76262" x="2374900" y="3987800"/>
          <p14:tracePt t="76279" x="2762250" y="3987800"/>
          <p14:tracePt t="76295" x="3022600" y="3968750"/>
          <p14:tracePt t="76312" x="3238500" y="3930650"/>
          <p14:tracePt t="76329" x="3390900" y="3905250"/>
          <p14:tracePt t="76345" x="3422650" y="3898900"/>
          <p14:tracePt t="76362" x="3448050" y="3892550"/>
          <p14:tracePt t="76379" x="3467100" y="3873500"/>
          <p14:tracePt t="76396" x="3486150" y="3867150"/>
          <p14:tracePt t="76412" x="3543300" y="3854450"/>
          <p14:tracePt t="76429" x="3600450" y="3848100"/>
          <p14:tracePt t="76445" x="3670300" y="3829050"/>
          <p14:tracePt t="76462" x="3746500" y="3816350"/>
          <p14:tracePt t="76479" x="3771900" y="3816350"/>
          <p14:tracePt t="76496" x="3797300" y="3816350"/>
          <p14:tracePt t="76649" x="3784600" y="3816350"/>
          <p14:tracePt t="76657" x="3771900" y="3816350"/>
          <p14:tracePt t="76665" x="3765550" y="3816350"/>
          <p14:tracePt t="76679" x="3759200" y="3816350"/>
          <p14:tracePt t="76696" x="3721100" y="3822700"/>
          <p14:tracePt t="76712" x="3708400" y="3829050"/>
          <p14:tracePt t="76729" x="3670300" y="3829050"/>
          <p14:tracePt t="76746" x="3638550" y="3829050"/>
          <p14:tracePt t="76762" x="3594100" y="3841750"/>
          <p14:tracePt t="76779" x="3536950" y="3841750"/>
          <p14:tracePt t="76796" x="3467100" y="3860800"/>
          <p14:tracePt t="76812" x="3403600" y="3873500"/>
          <p14:tracePt t="76829" x="3346450" y="3879850"/>
          <p14:tracePt t="76846" x="3302000" y="3879850"/>
          <p14:tracePt t="76862" x="3282950" y="3879850"/>
          <p14:tracePt t="77065" x="3308350" y="3879850"/>
          <p14:tracePt t="77073" x="3321050" y="3879850"/>
          <p14:tracePt t="77081" x="3352800" y="3879850"/>
          <p14:tracePt t="77096" x="3359150" y="3879850"/>
          <p14:tracePt t="77112" x="3403600" y="3879850"/>
          <p14:tracePt t="77129" x="3473450" y="3879850"/>
          <p14:tracePt t="77146" x="3498850" y="3879850"/>
          <p14:tracePt t="77162" x="3517900" y="3879850"/>
          <p14:tracePt t="77179" x="3530600" y="3879850"/>
          <p14:tracePt t="77196" x="3536950" y="3879850"/>
          <p14:tracePt t="77217" x="3549650" y="3879850"/>
          <p14:tracePt t="77241" x="3556000" y="3879850"/>
          <p14:tracePt t="77273" x="3568700" y="3879850"/>
          <p14:tracePt t="77305" x="3575050" y="3879850"/>
          <p14:tracePt t="77417" x="3587750" y="3879850"/>
          <p14:tracePt t="77457" x="3594100" y="3886200"/>
          <p14:tracePt t="77497" x="3606800" y="3886200"/>
          <p14:tracePt t="77505" x="3613150" y="3886200"/>
          <p14:tracePt t="77513" x="3625850" y="3886200"/>
          <p14:tracePt t="77529" x="3651250" y="3886200"/>
          <p14:tracePt t="77546" x="3727450" y="3886200"/>
          <p14:tracePt t="77562" x="3829050" y="3886200"/>
          <p14:tracePt t="77579" x="3898900" y="3886200"/>
          <p14:tracePt t="77596" x="3987800" y="3886200"/>
          <p14:tracePt t="77612" x="4019550" y="3886200"/>
          <p14:tracePt t="77629" x="4038600" y="3886200"/>
          <p14:tracePt t="77649" x="4051300" y="3886200"/>
          <p14:tracePt t="78602" x="4057650" y="3892550"/>
          <p14:tracePt t="78609" x="4057650" y="3905250"/>
          <p14:tracePt t="78625" x="4070350" y="3930650"/>
          <p14:tracePt t="78634" x="4076700" y="3943350"/>
          <p14:tracePt t="78646" x="4083050" y="3956050"/>
          <p14:tracePt t="78663" x="4108450" y="3962400"/>
          <p14:tracePt t="78679" x="4171950" y="4000500"/>
          <p14:tracePt t="78696" x="4191000" y="4006850"/>
          <p14:tracePt t="78713" x="4216400" y="4032250"/>
          <p14:tracePt t="78922" x="4222750" y="4032250"/>
          <p14:tracePt t="78938" x="4229100" y="4032250"/>
          <p14:tracePt t="78954" x="4248150" y="4032250"/>
          <p14:tracePt t="78963" x="4254500" y="4019550"/>
          <p14:tracePt t="78979" x="4260850" y="4013200"/>
          <p14:tracePt t="78996" x="4298950" y="3981450"/>
          <p14:tracePt t="79013" x="4330700" y="3962400"/>
          <p14:tracePt t="79029" x="4368800" y="3937000"/>
          <p14:tracePt t="79046" x="4413250" y="3911600"/>
          <p14:tracePt t="79063" x="4508500" y="3873500"/>
          <p14:tracePt t="79079" x="4578350" y="3854450"/>
          <p14:tracePt t="79096" x="4673600" y="3835400"/>
          <p14:tracePt t="79113" x="4737100" y="3803650"/>
          <p14:tracePt t="79114" x="4749800" y="3803650"/>
          <p14:tracePt t="79130" x="4756150" y="3797300"/>
          <p14:tracePt t="79874" x="4762500" y="3797300"/>
          <p14:tracePt t="79882" x="4762500" y="3803650"/>
          <p14:tracePt t="79896" x="4762500" y="3816350"/>
          <p14:tracePt t="79913" x="4781550" y="3848100"/>
          <p14:tracePt t="79930" x="4832350" y="3898900"/>
          <p14:tracePt t="79946" x="4927600" y="3905250"/>
          <p14:tracePt t="79963" x="5187950" y="3949700"/>
          <p14:tracePt t="79980" x="5486400" y="3962400"/>
          <p14:tracePt t="79996" x="5816600" y="3943350"/>
          <p14:tracePt t="80013" x="6108700" y="3911600"/>
          <p14:tracePt t="80030" x="6305550" y="3873500"/>
          <p14:tracePt t="80046" x="6343650" y="3860800"/>
          <p14:tracePt t="80063" x="6356350" y="3860800"/>
          <p14:tracePt t="80218" x="6350000" y="3860800"/>
          <p14:tracePt t="80226" x="6337300" y="3873500"/>
          <p14:tracePt t="80250" x="6330950" y="3879850"/>
          <p14:tracePt t="80258" x="6311900" y="3892550"/>
          <p14:tracePt t="80266" x="6311900" y="3905250"/>
          <p14:tracePt t="80280" x="6311900" y="3917950"/>
          <p14:tracePt t="80296" x="6305550" y="3943350"/>
          <p14:tracePt t="80313" x="6305550" y="3962400"/>
          <p14:tracePt t="80330" x="6305550" y="3994150"/>
          <p14:tracePt t="80346" x="6305550" y="4000500"/>
          <p14:tracePt t="80363" x="6305550" y="4019550"/>
          <p14:tracePt t="80380" x="6311900" y="4044950"/>
          <p14:tracePt t="80396" x="6330950" y="4057650"/>
          <p14:tracePt t="80413" x="6362700" y="4083050"/>
          <p14:tracePt t="80430" x="6419850" y="4133850"/>
          <p14:tracePt t="80446" x="6527800" y="4203700"/>
          <p14:tracePt t="80463" x="6667500" y="4305300"/>
          <p14:tracePt t="80480" x="6743700" y="4368800"/>
          <p14:tracePt t="80496" x="6794500" y="4419600"/>
          <p14:tracePt t="80513" x="6838950" y="4464050"/>
          <p14:tracePt t="80530" x="6851650" y="4495800"/>
          <p14:tracePt t="80546" x="6851650" y="4508500"/>
          <p14:tracePt t="80563" x="6851650" y="4546600"/>
          <p14:tracePt t="80580" x="6845300" y="4565650"/>
          <p14:tracePt t="80596" x="6826250" y="4584700"/>
          <p14:tracePt t="80613" x="6807200" y="4591050"/>
          <p14:tracePt t="80630" x="6762750" y="4591050"/>
          <p14:tracePt t="80646" x="6724650" y="4591050"/>
          <p14:tracePt t="80663" x="6692900" y="4591050"/>
          <p14:tracePt t="80680" x="6667500" y="4591050"/>
          <p14:tracePt t="80697" x="6648450" y="4591050"/>
          <p14:tracePt t="80713" x="6623050" y="4591050"/>
          <p14:tracePt t="80730" x="6616700" y="4578350"/>
          <p14:tracePt t="80746" x="6616700" y="4559300"/>
          <p14:tracePt t="80763" x="6616700" y="4540250"/>
          <p14:tracePt t="80780" x="6616700" y="4533900"/>
          <p14:tracePt t="80797" x="6616700" y="4521200"/>
          <p14:tracePt t="80970" x="6616700" y="4533900"/>
          <p14:tracePt t="80978" x="6616700" y="4546600"/>
          <p14:tracePt t="80994" x="6616700" y="4552950"/>
          <p14:tracePt t="81002" x="6610350" y="4559300"/>
          <p14:tracePt t="81034" x="6604000" y="4565650"/>
          <p14:tracePt t="81130" x="6591300" y="4565650"/>
          <p14:tracePt t="81138" x="6584950" y="4565650"/>
          <p14:tracePt t="81147" x="6572250" y="4565650"/>
          <p14:tracePt t="81163" x="6540500" y="4533900"/>
          <p14:tracePt t="81180" x="6515100" y="4476750"/>
          <p14:tracePt t="81197" x="6496050" y="4451350"/>
          <p14:tracePt t="81213" x="6489700" y="4419600"/>
          <p14:tracePt t="81230" x="6470650" y="4400550"/>
          <p14:tracePt t="81250" x="6464300" y="4394200"/>
          <p14:tracePt t="81290" x="6457950" y="4387850"/>
          <p14:tracePt t="81306" x="6432550" y="4387850"/>
          <p14:tracePt t="81314" x="6413500" y="4368800"/>
          <p14:tracePt t="81322" x="6407150" y="4362450"/>
          <p14:tracePt t="81330" x="6400800" y="4356100"/>
          <p14:tracePt t="81347" x="6375400" y="4318000"/>
          <p14:tracePt t="81386" x="6362700" y="4311650"/>
          <p14:tracePt t="81394" x="6356350" y="4311650"/>
          <p14:tracePt t="81402" x="6350000" y="4311650"/>
          <p14:tracePt t="81413" x="6330950" y="4330700"/>
          <p14:tracePt t="81430" x="6305550" y="4381500"/>
          <p14:tracePt t="81447" x="6299200" y="4419600"/>
          <p14:tracePt t="81463" x="6286500" y="4476750"/>
          <p14:tracePt t="81480" x="6280150" y="4521200"/>
          <p14:tracePt t="81497" x="6261100" y="4559300"/>
          <p14:tracePt t="81513" x="6248400" y="4584700"/>
          <p14:tracePt t="81530" x="6216650" y="4597400"/>
          <p14:tracePt t="81547" x="6172200" y="4603750"/>
          <p14:tracePt t="81563" x="6096000" y="4603750"/>
          <p14:tracePt t="81580" x="6026150" y="4603750"/>
          <p14:tracePt t="81597" x="5956300" y="4591050"/>
          <p14:tracePt t="81613" x="5911850" y="4540250"/>
          <p14:tracePt t="81630" x="5822950" y="4406900"/>
          <p14:tracePt t="81647" x="5797550" y="4273550"/>
          <p14:tracePt t="81663" x="5778500" y="4159250"/>
          <p14:tracePt t="81680" x="5765800" y="4114800"/>
          <p14:tracePt t="81697" x="5759450" y="4083050"/>
          <p14:tracePt t="81714" x="5759450" y="4070350"/>
          <p14:tracePt t="81778" x="5759450" y="4076700"/>
          <p14:tracePt t="81786" x="5759450" y="4083050"/>
          <p14:tracePt t="81797" x="5759450" y="4095750"/>
          <p14:tracePt t="81813" x="5759450" y="4178300"/>
          <p14:tracePt t="81830" x="5759450" y="4267200"/>
          <p14:tracePt t="81847" x="5759450" y="4375150"/>
          <p14:tracePt t="81863" x="5759450" y="4438650"/>
          <p14:tracePt t="81880" x="5759450" y="4470400"/>
          <p14:tracePt t="81897" x="5772150" y="4521200"/>
          <p14:tracePt t="81913" x="5765800" y="4610100"/>
          <p14:tracePt t="81930" x="5746750" y="4718050"/>
          <p14:tracePt t="81947" x="5740400" y="4737100"/>
          <p14:tracePt t="82090" x="5746750" y="4737100"/>
          <p14:tracePt t="82098" x="5765800" y="4737100"/>
          <p14:tracePt t="82113" x="5784850" y="4730750"/>
          <p14:tracePt t="82130" x="5810250" y="4686300"/>
          <p14:tracePt t="82242" x="5810250" y="4679950"/>
          <p14:tracePt t="82250" x="5797550" y="4673600"/>
          <p14:tracePt t="82264" x="5791200" y="4667250"/>
          <p14:tracePt t="82280" x="5778500" y="4641850"/>
          <p14:tracePt t="82297" x="5753100" y="4616450"/>
          <p14:tracePt t="82314" x="5715000" y="4584700"/>
          <p14:tracePt t="82330" x="5683250" y="4540250"/>
          <p14:tracePt t="82354" x="5670550" y="4508500"/>
          <p14:tracePt t="82370" x="5664200" y="4502150"/>
          <p14:tracePt t="82380" x="5664200" y="4495800"/>
          <p14:tracePt t="82397" x="5664200" y="4483100"/>
          <p14:tracePt t="82414" x="5664200" y="4470400"/>
          <p14:tracePt t="82430" x="5664200" y="4464050"/>
          <p14:tracePt t="82447" x="5664200" y="4457700"/>
          <p14:tracePt t="82498" x="5664200" y="4451350"/>
          <p14:tracePt t="82514" x="5676900" y="4451350"/>
          <p14:tracePt t="82522" x="5683250" y="4451350"/>
          <p14:tracePt t="82530" x="5689600" y="4451350"/>
          <p14:tracePt t="82547" x="5721350" y="4451350"/>
          <p14:tracePt t="82563" x="5727700" y="4451350"/>
          <p14:tracePt t="82580" x="5765800" y="4464050"/>
          <p14:tracePt t="82597" x="5772150" y="4470400"/>
          <p14:tracePt t="82614" x="5778500" y="4476750"/>
          <p14:tracePt t="82658" x="5784850" y="4483100"/>
          <p14:tracePt t="82811" x="5791200" y="4489450"/>
          <p14:tracePt t="82818" x="5791200" y="4502150"/>
          <p14:tracePt t="82830" x="5791200" y="4508500"/>
          <p14:tracePt t="82859" x="5791200" y="4514850"/>
          <p14:tracePt t="83042" x="5791200" y="4508500"/>
          <p14:tracePt t="83051" x="5791200" y="4495800"/>
          <p14:tracePt t="83064" x="5791200" y="4483100"/>
          <p14:tracePt t="83211" x="5791200" y="4502150"/>
          <p14:tracePt t="83227" x="5803900" y="4521200"/>
          <p14:tracePt t="83235" x="5810250" y="4527550"/>
          <p14:tracePt t="83251" x="5822950" y="4540250"/>
          <p14:tracePt t="83283" x="5842000" y="4552950"/>
          <p14:tracePt t="83523" x="5835650" y="4565650"/>
          <p14:tracePt t="83547" x="5829300" y="4565650"/>
          <p14:tracePt t="83691" x="5810250" y="4565650"/>
          <p14:tracePt t="83835" x="5803900" y="4572000"/>
          <p14:tracePt t="83851" x="5797550" y="4578350"/>
          <p14:tracePt t="84147" x="5772150" y="4578350"/>
          <p14:tracePt t="84155" x="5753100" y="4565650"/>
          <p14:tracePt t="84164" x="5734050" y="4533900"/>
          <p14:tracePt t="84181" x="5715000" y="4489450"/>
          <p14:tracePt t="84197" x="5715000" y="4476750"/>
          <p14:tracePt t="84339" x="5727700" y="4489450"/>
          <p14:tracePt t="84355" x="5727700" y="4495800"/>
          <p14:tracePt t="84364" x="5734050" y="4514850"/>
          <p14:tracePt t="84387" x="5734050" y="4533900"/>
          <p14:tracePt t="84397" x="5734050" y="4540250"/>
          <p14:tracePt t="84414" x="5734050" y="4546600"/>
          <p14:tracePt t="84595" x="5740400" y="4552950"/>
          <p14:tracePt t="84603" x="5746750" y="4552950"/>
          <p14:tracePt t="84627" x="5753100" y="4552950"/>
          <p14:tracePt t="84635" x="5778500" y="4552950"/>
          <p14:tracePt t="84647" x="5797550" y="4540250"/>
          <p14:tracePt t="84664" x="5835650" y="4495800"/>
          <p14:tracePt t="84681" x="5867400" y="4438650"/>
          <p14:tracePt t="84697" x="5918200" y="4375150"/>
          <p14:tracePt t="84714" x="5969000" y="4305300"/>
          <p14:tracePt t="84731" x="6051550" y="4171950"/>
          <p14:tracePt t="84747" x="6096000" y="4089400"/>
          <p14:tracePt t="84764" x="6127750" y="4006850"/>
          <p14:tracePt t="84781" x="6172200" y="3905250"/>
          <p14:tracePt t="84797" x="6229350" y="3803650"/>
          <p14:tracePt t="84814" x="6286500" y="3683000"/>
          <p14:tracePt t="84831" x="6318250" y="3600450"/>
          <p14:tracePt t="84847" x="6318250" y="3524250"/>
          <p14:tracePt t="84864" x="6324600" y="3467100"/>
          <p14:tracePt t="84881" x="6337300" y="3422650"/>
          <p14:tracePt t="84898" x="6337300" y="3378200"/>
          <p14:tracePt t="84914" x="6337300" y="3333750"/>
          <p14:tracePt t="84931" x="6337300" y="3257550"/>
          <p14:tracePt t="84947" x="6343650" y="3213100"/>
          <p14:tracePt t="84964" x="6381750" y="3175000"/>
          <p14:tracePt t="84981" x="6419850" y="3117850"/>
          <p14:tracePt t="84997" x="6470650" y="3073400"/>
          <p14:tracePt t="85014" x="6508750" y="3016250"/>
          <p14:tracePt t="85031" x="6578600" y="2971800"/>
          <p14:tracePt t="85048" x="6635750" y="2946400"/>
          <p14:tracePt t="85064" x="6673850" y="2914650"/>
          <p14:tracePt t="85081" x="6718300" y="2901950"/>
          <p14:tracePt t="85098" x="6750050" y="2882900"/>
          <p14:tracePt t="85114" x="6756400" y="2876550"/>
          <p14:tracePt t="85171" x="6762750" y="2870200"/>
          <p14:tracePt t="85355" x="6762750" y="2851150"/>
          <p14:tracePt t="85363" x="6762750" y="2844800"/>
          <p14:tracePt t="85381" x="6794500" y="2800350"/>
          <p14:tracePt t="85398" x="6819900" y="2787650"/>
          <p14:tracePt t="85414" x="6845300" y="2787650"/>
          <p14:tracePt t="85431" x="6870700" y="2787650"/>
          <p14:tracePt t="85451" x="6877050" y="2787650"/>
          <p14:tracePt t="85475" x="6877050" y="2800350"/>
          <p14:tracePt t="85483" x="6877050" y="2806700"/>
          <p14:tracePt t="85499" x="6877050" y="2819400"/>
          <p14:tracePt t="85515" x="6877050" y="2825750"/>
          <p14:tracePt t="85531" x="6877050" y="2838450"/>
          <p14:tracePt t="85603" x="6877050" y="2844800"/>
          <p14:tracePt t="85627" x="6870700" y="2851150"/>
          <p14:tracePt t="85635" x="6864350" y="2857500"/>
          <p14:tracePt t="85643" x="6858000" y="2876550"/>
          <p14:tracePt t="85651" x="6838950" y="2882900"/>
          <p14:tracePt t="85664" x="6832600" y="2889250"/>
          <p14:tracePt t="85681" x="6807200" y="2914650"/>
          <p14:tracePt t="85698" x="6781800" y="2933700"/>
          <p14:tracePt t="85714" x="6769100" y="2946400"/>
          <p14:tracePt t="85731" x="6756400" y="2946400"/>
          <p14:tracePt t="85748" x="6750050" y="2946400"/>
          <p14:tracePt t="85764" x="6743700" y="2946400"/>
          <p14:tracePt t="85781" x="6743700" y="2940050"/>
          <p14:tracePt t="85798" x="6743700" y="2921000"/>
          <p14:tracePt t="85814" x="6743700" y="2914650"/>
          <p14:tracePt t="85835" x="6743700" y="2908300"/>
          <p14:tracePt t="85848" x="6750050" y="2901950"/>
          <p14:tracePt t="85867" x="6762750" y="2901950"/>
          <p14:tracePt t="85883" x="6769100" y="2895600"/>
          <p14:tracePt t="85898" x="6794500" y="2895600"/>
          <p14:tracePt t="85914" x="6807200" y="2895600"/>
          <p14:tracePt t="85931" x="6832600" y="2895600"/>
          <p14:tracePt t="85948" x="6838950" y="2895600"/>
          <p14:tracePt t="86011" x="6845300" y="2901950"/>
          <p14:tracePt t="86139" x="6851650" y="2908300"/>
          <p14:tracePt t="86147" x="6870700" y="2908300"/>
          <p14:tracePt t="86164" x="6902450" y="2908300"/>
          <p14:tracePt t="86181" x="6915150" y="2908300"/>
          <p14:tracePt t="86198" x="6946900" y="2908300"/>
          <p14:tracePt t="86214" x="6965950" y="2908300"/>
          <p14:tracePt t="86231" x="6991350" y="2908300"/>
          <p14:tracePt t="86248" x="6997700" y="2908300"/>
          <p14:tracePt t="86265" x="7004050" y="2908300"/>
          <p14:tracePt t="86281" x="7029450" y="2908300"/>
          <p14:tracePt t="86298" x="7048500" y="2908300"/>
          <p14:tracePt t="86315" x="7073900" y="2908300"/>
          <p14:tracePt t="86331" x="7105650" y="2908300"/>
          <p14:tracePt t="86348" x="7118350" y="2901950"/>
          <p14:tracePt t="86364" x="7124700" y="2889250"/>
          <p14:tracePt t="86381" x="7143750" y="2889250"/>
          <p14:tracePt t="86398" x="7150100" y="2889250"/>
          <p14:tracePt t="86419" x="7156450" y="2889250"/>
          <p14:tracePt t="86507" x="7162800" y="2895600"/>
          <p14:tracePt t="86579" x="7162800" y="2901950"/>
          <p14:tracePt t="86595" x="7162800" y="2908300"/>
          <p14:tracePt t="86803" x="7156450" y="2908300"/>
          <p14:tracePt t="86827" x="7150100" y="2914650"/>
          <p14:tracePt t="86899" x="7150100" y="2921000"/>
          <p14:tracePt t="87228" x="7143750" y="2927350"/>
          <p14:tracePt t="87580" x="7137400" y="2940050"/>
          <p14:tracePt t="87612" x="7124700" y="2946400"/>
          <p14:tracePt t="87628" x="7118350" y="2946400"/>
          <p14:tracePt t="87636" x="7112000" y="2946400"/>
          <p14:tracePt t="87652" x="7105650" y="2946400"/>
          <p14:tracePt t="87660" x="7086600" y="2946400"/>
          <p14:tracePt t="87676" x="7080250" y="2946400"/>
          <p14:tracePt t="87684" x="7067550" y="2946400"/>
          <p14:tracePt t="87700" x="7054850" y="2933700"/>
          <p14:tracePt t="87715" x="7048500" y="2927350"/>
          <p14:tracePt t="87731" x="7029450" y="2908300"/>
          <p14:tracePt t="87748" x="7010400" y="2895600"/>
          <p14:tracePt t="87765" x="6991350" y="2889250"/>
          <p14:tracePt t="87781" x="6959600" y="2863850"/>
          <p14:tracePt t="87798" x="6953250" y="2857500"/>
          <p14:tracePt t="87815" x="6940550" y="2857500"/>
          <p14:tracePt t="87832" x="6927850" y="2857500"/>
          <p14:tracePt t="87848" x="6915150" y="2857500"/>
          <p14:tracePt t="87865" x="6902450" y="2857500"/>
          <p14:tracePt t="87884" x="6889750" y="2857500"/>
          <p14:tracePt t="87916" x="6883400" y="2857500"/>
          <p14:tracePt t="87940" x="6883400" y="2863850"/>
          <p14:tracePt t="87988" x="6883400" y="2870200"/>
          <p14:tracePt t="88004" x="6877050" y="2876550"/>
          <p14:tracePt t="88036" x="6877050" y="2895600"/>
          <p14:tracePt t="88052" x="6877050" y="2901950"/>
          <p14:tracePt t="88068" x="6877050" y="2908300"/>
          <p14:tracePt t="88092" x="6877050" y="2914650"/>
          <p14:tracePt t="88108" x="6883400" y="2921000"/>
          <p14:tracePt t="88412" x="6883400" y="2927350"/>
          <p14:tracePt t="88668" x="6889750" y="2901950"/>
          <p14:tracePt t="88684" x="6889750" y="2895600"/>
          <p14:tracePt t="88692" x="6896100" y="2889250"/>
          <p14:tracePt t="88700" x="6896100" y="2870200"/>
          <p14:tracePt t="88715" x="6896100" y="2863850"/>
          <p14:tracePt t="88732" x="6896100" y="2851150"/>
          <p14:tracePt t="89004" x="6896100" y="2857500"/>
          <p14:tracePt t="89020" x="6896100" y="2863850"/>
          <p14:tracePt t="89028" x="6896100" y="2870200"/>
          <p14:tracePt t="89044" x="6896100" y="2889250"/>
          <p14:tracePt t="89524" x="6896100" y="2870200"/>
          <p14:tracePt t="89532" x="6896100" y="2863850"/>
          <p14:tracePt t="89549" x="6896100" y="2832100"/>
          <p14:tracePt t="89565" x="6896100" y="2825750"/>
          <p14:tracePt t="89582" x="6896100" y="2819400"/>
          <p14:tracePt t="89599" x="6896100" y="2794000"/>
          <p14:tracePt t="89628" x="6896100" y="2787650"/>
          <p14:tracePt t="89740" x="6896100" y="2794000"/>
          <p14:tracePt t="89748" x="6896100" y="2813050"/>
          <p14:tracePt t="89765" x="6889750" y="2825750"/>
          <p14:tracePt t="89782" x="6883400" y="2838450"/>
          <p14:tracePt t="89799" x="6883400" y="2851150"/>
          <p14:tracePt t="90220" x="6883400" y="2832100"/>
          <p14:tracePt t="92037" x="6883400" y="2825750"/>
          <p14:tracePt t="93621" x="6883400" y="2851150"/>
          <p14:tracePt t="93629" x="6870700" y="2863850"/>
          <p14:tracePt t="93637" x="6864350" y="2876550"/>
          <p14:tracePt t="93650" x="6858000" y="2908300"/>
          <p14:tracePt t="93666" x="6838950" y="2933700"/>
          <p14:tracePt t="93683" x="6819900" y="2965450"/>
          <p14:tracePt t="93700" x="6807200" y="2997200"/>
          <p14:tracePt t="93716" x="6800850" y="3003550"/>
          <p14:tracePt t="93733" x="6788150" y="3028950"/>
          <p14:tracePt t="93869" x="6788150" y="3035300"/>
          <p14:tracePt t="93925" x="6800850" y="3035300"/>
          <p14:tracePt t="93957" x="6807200" y="3028950"/>
          <p14:tracePt t="93973" x="6813550" y="3022600"/>
          <p14:tracePt t="93989" x="6826250" y="3003550"/>
          <p14:tracePt t="93997" x="6838950" y="2990850"/>
          <p14:tracePt t="94005" x="6838950" y="2978150"/>
          <p14:tracePt t="94016" x="6845300" y="2971800"/>
          <p14:tracePt t="94033" x="6851650" y="2946400"/>
          <p14:tracePt t="94050" x="6870700" y="2921000"/>
          <p14:tracePt t="94066" x="6883400" y="2876550"/>
          <p14:tracePt t="94083" x="6889750" y="2851150"/>
          <p14:tracePt t="94100" x="6896100" y="2813050"/>
          <p14:tracePt t="94116" x="6896100" y="2787650"/>
          <p14:tracePt t="94133" x="6896100" y="2749550"/>
          <p14:tracePt t="94150" x="6896100" y="2736850"/>
          <p14:tracePt t="94173" x="6896100" y="2730500"/>
          <p14:tracePt t="94493" x="6896100" y="2743200"/>
          <p14:tracePt t="94501" x="6877050" y="2762250"/>
          <p14:tracePt t="94516" x="6870700" y="2768600"/>
          <p14:tracePt t="94533" x="6756400" y="2870200"/>
          <p14:tracePt t="94550" x="6635750" y="2959100"/>
          <p14:tracePt t="94566" x="6477000" y="3048000"/>
          <p14:tracePt t="94583" x="6356350" y="3105150"/>
          <p14:tracePt t="94600" x="6223000" y="3155950"/>
          <p14:tracePt t="94616" x="6096000" y="3168650"/>
          <p14:tracePt t="94633" x="5937250" y="3181350"/>
          <p14:tracePt t="94650" x="5772150" y="3219450"/>
          <p14:tracePt t="94666" x="5543550" y="3232150"/>
          <p14:tracePt t="94683" x="5321300" y="3244850"/>
          <p14:tracePt t="94700" x="5105400" y="3270250"/>
          <p14:tracePt t="94716" x="4914900" y="3282950"/>
          <p14:tracePt t="94733" x="4749800" y="3295650"/>
          <p14:tracePt t="94750" x="4679950" y="3295650"/>
          <p14:tracePt t="94766" x="4629150" y="3308350"/>
          <p14:tracePt t="94783" x="4533900" y="3327400"/>
          <p14:tracePt t="94800" x="4419600" y="3340100"/>
          <p14:tracePt t="94816" x="4248150" y="3352800"/>
          <p14:tracePt t="94833" x="4051300" y="3390900"/>
          <p14:tracePt t="94850" x="3822700" y="3422650"/>
          <p14:tracePt t="94866" x="3556000" y="3460750"/>
          <p14:tracePt t="94883" x="3295650" y="3486150"/>
          <p14:tracePt t="94900" x="3048000" y="3530600"/>
          <p14:tracePt t="94916" x="2851150" y="3556000"/>
          <p14:tracePt t="94933" x="2628900" y="3594100"/>
          <p14:tracePt t="94950" x="2565400" y="3600450"/>
          <p14:tracePt t="94966" x="2520950" y="3613150"/>
          <p14:tracePt t="94983" x="2495550" y="3619500"/>
          <p14:tracePt t="95000" x="2470150" y="3632200"/>
          <p14:tracePt t="95016" x="2444750" y="3651250"/>
          <p14:tracePt t="95033" x="2413000" y="3657600"/>
          <p14:tracePt t="95050" x="2393950" y="3676650"/>
          <p14:tracePt t="95067" x="2374900" y="3683000"/>
          <p14:tracePt t="95083" x="2355850" y="3689350"/>
          <p14:tracePt t="95173" x="2355850" y="3683000"/>
          <p14:tracePt t="95181" x="2355850" y="3676650"/>
          <p14:tracePt t="95189" x="2355850" y="3670300"/>
          <p14:tracePt t="95200" x="2355850" y="3651250"/>
          <p14:tracePt t="95217" x="2355850" y="3644900"/>
          <p14:tracePt t="95233" x="2374900" y="3632200"/>
          <p14:tracePt t="95250" x="2400300" y="3594100"/>
          <p14:tracePt t="95267" x="2425700" y="3562350"/>
          <p14:tracePt t="95283" x="2451100" y="3536950"/>
          <p14:tracePt t="95300" x="2470150" y="3517900"/>
          <p14:tracePt t="95317" x="2489200" y="3498850"/>
          <p14:tracePt t="95333" x="2495550" y="3492500"/>
          <p14:tracePt t="95454" x="2495550" y="3498850"/>
          <p14:tracePt t="95477" x="2489200" y="3505200"/>
          <p14:tracePt t="95501" x="2489200" y="3511550"/>
          <p14:tracePt t="95509" x="2482850" y="3524250"/>
          <p14:tracePt t="95574" x="2482850" y="3536950"/>
          <p14:tracePt t="95581" x="2470150" y="3543300"/>
          <p14:tracePt t="96126" x="2463800" y="3543300"/>
          <p14:tracePt t="96173" x="2457450" y="3543300"/>
          <p14:tracePt t="96181" x="2451100" y="3543300"/>
          <p14:tracePt t="96189" x="2444750" y="3549650"/>
          <p14:tracePt t="96205" x="2425700" y="3549650"/>
          <p14:tracePt t="96230" x="2419350" y="3549650"/>
          <p14:tracePt t="96246" x="2413000" y="3549650"/>
          <p14:tracePt t="96254" x="2406650" y="3549650"/>
          <p14:tracePt t="96269" x="2387600" y="3549650"/>
          <p14:tracePt t="96286" x="2381250" y="3549650"/>
          <p14:tracePt t="98334" x="2400300" y="3543300"/>
          <p14:tracePt t="98342" x="2508250" y="3543300"/>
          <p14:tracePt t="98351" x="2660650" y="3543300"/>
          <p14:tracePt t="98367" x="3441700" y="3524250"/>
          <p14:tracePt t="98384" x="4464050" y="3384550"/>
          <p14:tracePt t="98401" x="5041900" y="3289300"/>
          <p14:tracePt t="98417" x="5302250" y="3232150"/>
          <p14:tracePt t="98434" x="5384800" y="3219450"/>
          <p14:tracePt t="98451" x="5403850" y="3219450"/>
          <p14:tracePt t="98467" x="5454650" y="3200400"/>
          <p14:tracePt t="98484" x="5486400" y="3194050"/>
          <p14:tracePt t="98501" x="5543550" y="3175000"/>
          <p14:tracePt t="98517" x="5638800" y="3143250"/>
          <p14:tracePt t="98534" x="5810250" y="3098800"/>
          <p14:tracePt t="98551" x="5988050" y="3073400"/>
          <p14:tracePt t="98567" x="6235700" y="3028950"/>
          <p14:tracePt t="98584" x="6477000" y="3016250"/>
          <p14:tracePt t="98601" x="6724650" y="3016250"/>
          <p14:tracePt t="98617" x="6896100" y="3016250"/>
          <p14:tracePt t="98634" x="7004050" y="3016250"/>
          <p14:tracePt t="98651" x="7042150" y="3016250"/>
          <p14:tracePt t="98667" x="7061200" y="3016250"/>
          <p14:tracePt t="98684" x="7067550" y="3016250"/>
          <p14:tracePt t="98701" x="7086600" y="3016250"/>
          <p14:tracePt t="98717" x="7092950" y="3022600"/>
          <p14:tracePt t="98734" x="7105650" y="3035300"/>
          <p14:tracePt t="98758" x="7105650" y="3048000"/>
          <p14:tracePt t="98767" x="7105650" y="3054350"/>
          <p14:tracePt t="98784" x="7105650" y="3086100"/>
          <p14:tracePt t="98801" x="7092950" y="3111500"/>
          <p14:tracePt t="98817" x="7073900" y="3143250"/>
          <p14:tracePt t="98834" x="7054850" y="3181350"/>
          <p14:tracePt t="98851" x="7035800" y="3206750"/>
          <p14:tracePt t="98867" x="6985000" y="3232150"/>
          <p14:tracePt t="98884" x="6972300" y="3238500"/>
          <p14:tracePt t="98901" x="6927850" y="3251200"/>
          <p14:tracePt t="98917" x="6858000" y="3276600"/>
          <p14:tracePt t="98934" x="6724650" y="3302000"/>
          <p14:tracePt t="98951" x="6591300" y="3321050"/>
          <p14:tracePt t="98967" x="6515100" y="3333750"/>
          <p14:tracePt t="98984" x="6419850" y="3340100"/>
          <p14:tracePt t="99001" x="6369050" y="3340100"/>
          <p14:tracePt t="99017" x="6324600" y="3352800"/>
          <p14:tracePt t="99034" x="6286500" y="3352800"/>
          <p14:tracePt t="99051" x="6280150" y="3359150"/>
          <p14:tracePt t="99067" x="6273800" y="3365500"/>
          <p14:tracePt t="99086" x="6254750" y="3365500"/>
          <p14:tracePt t="99101" x="6248400" y="3371850"/>
          <p14:tracePt t="99117" x="6216650" y="3390900"/>
          <p14:tracePt t="99134" x="6153150" y="3422650"/>
          <p14:tracePt t="99151" x="6096000" y="3435350"/>
          <p14:tracePt t="99167" x="6038850" y="3454400"/>
          <p14:tracePt t="99184" x="6019800" y="3454400"/>
          <p14:tracePt t="99201" x="5988050" y="3454400"/>
          <p14:tracePt t="99217" x="5949950" y="3454400"/>
          <p14:tracePt t="99234" x="5930900" y="3454400"/>
          <p14:tracePt t="99251" x="5911850" y="3454400"/>
          <p14:tracePt t="99267" x="5905500" y="3454400"/>
          <p14:tracePt t="99798" x="5892800" y="3454400"/>
          <p14:tracePt t="99806" x="5873750" y="3454400"/>
          <p14:tracePt t="99818" x="5854700" y="3454400"/>
          <p14:tracePt t="99834" x="5803900" y="3454400"/>
          <p14:tracePt t="99851" x="5708650" y="3460750"/>
          <p14:tracePt t="99868" x="5549900" y="3473450"/>
          <p14:tracePt t="99884" x="5384800" y="3511550"/>
          <p14:tracePt t="99901" x="5194300" y="3511550"/>
          <p14:tracePt t="99918" x="5048250" y="3536950"/>
          <p14:tracePt t="99934" x="4895850" y="3575050"/>
          <p14:tracePt t="99951" x="4800600" y="3594100"/>
          <p14:tracePt t="99968" x="4597400" y="3644900"/>
          <p14:tracePt t="99984" x="4400550" y="3702050"/>
          <p14:tracePt t="100001" x="4152900" y="3740150"/>
          <p14:tracePt t="100018" x="3898900" y="3841750"/>
          <p14:tracePt t="100034" x="3638550" y="3879850"/>
          <p14:tracePt t="100051" x="3390900" y="3924300"/>
          <p14:tracePt t="100068" x="3181350" y="3937000"/>
          <p14:tracePt t="100084" x="2952750" y="3937000"/>
          <p14:tracePt t="100101" x="2743200" y="3937000"/>
          <p14:tracePt t="100118" x="2552700" y="3937000"/>
          <p14:tracePt t="100134" x="2292350" y="3937000"/>
          <p14:tracePt t="100151" x="2114550" y="3937000"/>
          <p14:tracePt t="100168" x="1993900" y="3937000"/>
          <p14:tracePt t="100184" x="1885950" y="3937000"/>
          <p14:tracePt t="100201" x="1771650" y="3917950"/>
          <p14:tracePt t="100218" x="1676400" y="3911600"/>
          <p14:tracePt t="100234" x="1600200" y="3898900"/>
          <p14:tracePt t="100251" x="1555750" y="3898900"/>
          <p14:tracePt t="100268" x="1517650" y="3892550"/>
          <p14:tracePt t="100284" x="1511300" y="3892550"/>
          <p14:tracePt t="100301" x="1498600" y="3892550"/>
          <p14:tracePt t="100318" x="1479550" y="3873500"/>
          <p14:tracePt t="100334" x="1454150" y="3873500"/>
          <p14:tracePt t="100351" x="1441450" y="3873500"/>
          <p14:tracePt t="100368" x="1435100" y="3873500"/>
          <p14:tracePt t="100384" x="1416050" y="3873500"/>
          <p14:tracePt t="100401" x="1390650" y="3873500"/>
          <p14:tracePt t="100418" x="1371600" y="3873500"/>
          <p14:tracePt t="100434" x="1339850" y="3873500"/>
          <p14:tracePt t="100451" x="1314450" y="3873500"/>
          <p14:tracePt t="100468" x="1250950" y="3873500"/>
          <p14:tracePt t="100484" x="1193800" y="3860800"/>
          <p14:tracePt t="100501" x="1123950" y="3854450"/>
          <p14:tracePt t="100518" x="1079500" y="3841750"/>
          <p14:tracePt t="100535" x="1003300" y="3816350"/>
          <p14:tracePt t="100551" x="990600" y="3816350"/>
          <p14:tracePt t="100568" x="977900" y="3816350"/>
          <p14:tracePt t="100584" x="965200" y="3816350"/>
          <p14:tracePt t="100615" x="958850" y="3816350"/>
          <p14:tracePt t="100623" x="952500" y="3822700"/>
          <p14:tracePt t="100638" x="946150" y="3829050"/>
          <p14:tracePt t="100663" x="939800" y="3835400"/>
          <p14:tracePt t="100670" x="933450" y="3841750"/>
          <p14:tracePt t="104119" x="958850" y="3854450"/>
          <p14:tracePt t="104127" x="1035050" y="3835400"/>
          <p14:tracePt t="104135" x="1162050" y="3790950"/>
          <p14:tracePt t="104152" x="1498600" y="3689350"/>
          <p14:tracePt t="104169" x="1879600" y="3594100"/>
          <p14:tracePt t="104185" x="2076450" y="3556000"/>
          <p14:tracePt t="104202" x="2165350" y="3543300"/>
          <p14:tracePt t="104219" x="2197100" y="3536950"/>
          <p14:tracePt t="104235" x="2222500" y="3536950"/>
          <p14:tracePt t="104252" x="2292350" y="3511550"/>
          <p14:tracePt t="104269" x="2374900" y="3492500"/>
          <p14:tracePt t="104285" x="2571750" y="3429000"/>
          <p14:tracePt t="104302" x="2857500" y="3359150"/>
          <p14:tracePt t="104319" x="3105150" y="3289300"/>
          <p14:tracePt t="104335" x="3263900" y="3251200"/>
          <p14:tracePt t="104352" x="3270250" y="3251200"/>
          <p14:tracePt t="104375" x="3276600" y="3251200"/>
          <p14:tracePt t="104455" x="3282950" y="3244850"/>
          <p14:tracePt t="104503" x="3282950" y="3238500"/>
          <p14:tracePt t="104519" x="3282950" y="3225800"/>
          <p14:tracePt t="104527" x="3282950" y="3213100"/>
          <p14:tracePt t="104535" x="3276600" y="3200400"/>
          <p14:tracePt t="104552" x="3263900" y="3175000"/>
          <p14:tracePt t="104569" x="3257550" y="3143250"/>
          <p14:tracePt t="104585" x="3257550" y="3098800"/>
          <p14:tracePt t="104602" x="3257550" y="3028950"/>
          <p14:tracePt t="104619" x="3257550" y="2984500"/>
          <p14:tracePt t="104635" x="3257550" y="2940050"/>
          <p14:tracePt t="104652" x="3257550" y="2908300"/>
          <p14:tracePt t="104669" x="3263900" y="2882900"/>
          <p14:tracePt t="104688" x="3276600" y="2876550"/>
          <p14:tracePt t="104702" x="3282950" y="2870200"/>
          <p14:tracePt t="104808" x="3282950" y="2876550"/>
          <p14:tracePt t="104823" x="3282950" y="2895600"/>
          <p14:tracePt t="104831" x="3282950" y="2901950"/>
          <p14:tracePt t="104839" x="3282950" y="2908300"/>
          <p14:tracePt t="104852" x="3282950" y="2914650"/>
          <p14:tracePt t="104869" x="3270250" y="2921000"/>
          <p14:tracePt t="104885" x="3263900" y="2927350"/>
          <p14:tracePt t="104902" x="3257550" y="2940050"/>
          <p14:tracePt t="104920" x="3257550" y="2946400"/>
          <p14:tracePt t="105016" x="3257550" y="2952750"/>
          <p14:tracePt t="105040" x="3257550" y="2965450"/>
          <p14:tracePt t="105064" x="3257550" y="2984500"/>
          <p14:tracePt t="105080" x="3257550" y="2990850"/>
          <p14:tracePt t="105088" x="3257550" y="2997200"/>
          <p14:tracePt t="105096" x="3257550" y="3016250"/>
          <p14:tracePt t="105104" x="3276600" y="3016250"/>
          <p14:tracePt t="105119" x="3314700" y="3016250"/>
          <p14:tracePt t="105135" x="3422650" y="3016250"/>
          <p14:tracePt t="105152" x="3454400" y="3022600"/>
          <p14:tracePt t="105169" x="3492500" y="3035300"/>
          <p14:tracePt t="105186" x="3505200" y="3048000"/>
          <p14:tracePt t="105202" x="3517900" y="3060700"/>
          <p14:tracePt t="105219" x="3536950" y="3079750"/>
          <p14:tracePt t="105235" x="3568700" y="3105150"/>
          <p14:tracePt t="105252" x="3625850" y="3130550"/>
          <p14:tracePt t="105269" x="3708400" y="3175000"/>
          <p14:tracePt t="105286" x="3879850" y="3238500"/>
          <p14:tracePt t="105302" x="4076700" y="3295650"/>
          <p14:tracePt t="105319" x="4279900" y="3359150"/>
          <p14:tracePt t="105336" x="4610100" y="3492500"/>
          <p14:tracePt t="105352" x="4718050" y="3517900"/>
          <p14:tracePt t="105369" x="4768850" y="3543300"/>
          <p14:tracePt t="105386" x="4813300" y="3575050"/>
          <p14:tracePt t="105402" x="4851400" y="3594100"/>
          <p14:tracePt t="105419" x="4889500" y="3619500"/>
          <p14:tracePt t="105436" x="4908550" y="3638550"/>
          <p14:tracePt t="105452" x="4946650" y="3644900"/>
          <p14:tracePt t="105469" x="4997450" y="3670300"/>
          <p14:tracePt t="105486" x="5048250" y="3689350"/>
          <p14:tracePt t="105502" x="5105400" y="3714750"/>
          <p14:tracePt t="105519" x="5130800" y="3727450"/>
          <p14:tracePt t="105536" x="5143500" y="3733800"/>
          <p14:tracePt t="105552" x="5162550" y="3746500"/>
          <p14:tracePt t="105569" x="5168900" y="3759200"/>
          <p14:tracePt t="105586" x="5175250" y="3759200"/>
          <p14:tracePt t="105602" x="5181600" y="3765550"/>
          <p14:tracePt t="106128" x="5168900" y="3752850"/>
          <p14:tracePt t="106144" x="5168900" y="3746500"/>
          <p14:tracePt t="106152" x="5162550" y="3740150"/>
          <p14:tracePt t="106169" x="5162550" y="3721100"/>
          <p14:tracePt t="106186" x="5162550" y="3714750"/>
          <p14:tracePt t="106248" x="5156200" y="3702050"/>
          <p14:tracePt t="106344" x="5149850" y="3689350"/>
          <p14:tracePt t="106400" x="5143500" y="3689350"/>
          <p14:tracePt t="106408" x="5130800" y="3695700"/>
          <p14:tracePt t="106419" x="5130800" y="3702050"/>
          <p14:tracePt t="106436" x="5124450" y="3708400"/>
          <p14:tracePt t="107856" x="5130800" y="3714750"/>
          <p14:tracePt t="107864" x="5130800" y="3746500"/>
          <p14:tracePt t="107872" x="5130800" y="3752850"/>
          <p14:tracePt t="107888" x="5130800" y="3759200"/>
          <p14:tracePt t="108376" x="5137150" y="3765550"/>
          <p14:tracePt t="108392" x="5143500" y="3771900"/>
          <p14:tracePt t="108400" x="5168900" y="3797300"/>
          <p14:tracePt t="108408" x="5175250" y="3810000"/>
          <p14:tracePt t="108420" x="5181600" y="3816350"/>
          <p14:tracePt t="108436" x="5238750" y="3854450"/>
          <p14:tracePt t="108453" x="5327650" y="3917950"/>
          <p14:tracePt t="108470" x="5429250" y="3975100"/>
          <p14:tracePt t="108486" x="5549900" y="4032250"/>
          <p14:tracePt t="108503" x="5670550" y="4083050"/>
          <p14:tracePt t="108520" x="5816600" y="4121150"/>
          <p14:tracePt t="108536" x="6032500" y="4152900"/>
          <p14:tracePt t="108553" x="6159500" y="4152900"/>
          <p14:tracePt t="108569" x="6216650" y="4152900"/>
          <p14:tracePt t="108586" x="6229350" y="4152900"/>
          <p14:tracePt t="108784" x="6229350" y="4171950"/>
          <p14:tracePt t="108792" x="6216650" y="4191000"/>
          <p14:tracePt t="108803" x="6178550" y="4222750"/>
          <p14:tracePt t="108820" x="6102350" y="4286250"/>
          <p14:tracePt t="108836" x="5994400" y="4368800"/>
          <p14:tracePt t="108853" x="5918200" y="4413250"/>
          <p14:tracePt t="108870" x="5848350" y="4457700"/>
          <p14:tracePt t="108886" x="5772150" y="4457700"/>
          <p14:tracePt t="108903" x="5702300" y="4457700"/>
          <p14:tracePt t="108920" x="5613400" y="4457700"/>
          <p14:tracePt t="108936" x="5397500" y="4457700"/>
          <p14:tracePt t="108953" x="5251450" y="4483100"/>
          <p14:tracePt t="108970" x="5124450" y="4508500"/>
          <p14:tracePt t="108986" x="4997450" y="4514850"/>
          <p14:tracePt t="109003" x="4927600" y="4514850"/>
          <p14:tracePt t="109020" x="4889500" y="4514850"/>
          <p14:tracePt t="109036" x="4870450" y="4514850"/>
          <p14:tracePt t="109053" x="4838700" y="4495800"/>
          <p14:tracePt t="109072" x="4819650" y="4476750"/>
          <p14:tracePt t="109089" x="4819650" y="4470400"/>
          <p14:tracePt t="109103" x="4800600" y="4451350"/>
          <p14:tracePt t="109120" x="4800600" y="4432300"/>
          <p14:tracePt t="109136" x="4794250" y="4394200"/>
          <p14:tracePt t="109153" x="4794250" y="4381500"/>
          <p14:tracePt t="109170" x="4794250" y="4375150"/>
          <p14:tracePt t="109186" x="4787900" y="4349750"/>
          <p14:tracePt t="109353" x="4787900" y="4356100"/>
          <p14:tracePt t="109361" x="4787900" y="4375150"/>
          <p14:tracePt t="109370" x="4787900" y="4387850"/>
          <p14:tracePt t="109386" x="4787900" y="4457700"/>
          <p14:tracePt t="109403" x="4787900" y="4533900"/>
          <p14:tracePt t="109420" x="4787900" y="4610100"/>
          <p14:tracePt t="109436" x="4787900" y="4667250"/>
          <p14:tracePt t="109453" x="4787900" y="4679950"/>
          <p14:tracePt t="109470" x="4787900" y="4699000"/>
          <p14:tracePt t="109497" x="4775200" y="4705350"/>
          <p14:tracePt t="109513" x="4768850" y="4705350"/>
          <p14:tracePt t="109521" x="4762500" y="4705350"/>
          <p14:tracePt t="109537" x="4737100" y="4705350"/>
          <p14:tracePt t="109553" x="4724400" y="4686300"/>
          <p14:tracePt t="109570" x="4711700" y="4667250"/>
          <p14:tracePt t="109586" x="4699000" y="4635500"/>
          <p14:tracePt t="109603" x="4699000" y="4622800"/>
          <p14:tracePt t="109620" x="4692650" y="4610100"/>
          <p14:tracePt t="109637" x="4686300" y="4584700"/>
          <p14:tracePt t="109653" x="4686300" y="4565650"/>
          <p14:tracePt t="109670" x="4686300" y="4552950"/>
          <p14:tracePt t="109687" x="4686300" y="4521200"/>
          <p14:tracePt t="109703" x="4686300" y="4502150"/>
          <p14:tracePt t="109720" x="4692650" y="4445000"/>
          <p14:tracePt t="109721" x="4692650" y="4425950"/>
          <p14:tracePt t="109737" x="4718050" y="4298950"/>
          <p14:tracePt t="109753" x="4762500" y="4229100"/>
          <p14:tracePt t="109770" x="4787900" y="4203700"/>
          <p14:tracePt t="109787" x="4800600" y="4197350"/>
          <p14:tracePt t="109817" x="4800600" y="4191000"/>
          <p14:tracePt t="113642" x="4813300" y="4191000"/>
          <p14:tracePt t="113650" x="4819650" y="4191000"/>
          <p14:tracePt t="113658" x="4845050" y="4191000"/>
          <p14:tracePt t="113671" x="4876800" y="4222750"/>
          <p14:tracePt t="113687" x="4908550" y="4254500"/>
          <p14:tracePt t="113704" x="4933950" y="4279900"/>
          <p14:tracePt t="113721" x="4984750" y="4337050"/>
          <p14:tracePt t="113737" x="5016500" y="4368800"/>
          <p14:tracePt t="113754" x="5041900" y="4387850"/>
          <p14:tracePt t="113771" x="5086350" y="4387850"/>
          <p14:tracePt t="113788" x="5118100" y="4387850"/>
          <p14:tracePt t="113804" x="5162550" y="4387850"/>
          <p14:tracePt t="113821" x="5187950" y="4375150"/>
          <p14:tracePt t="113837" x="5200650" y="4368800"/>
          <p14:tracePt t="113854" x="5219700" y="4349750"/>
          <p14:tracePt t="113938" x="5213350" y="4349750"/>
          <p14:tracePt t="113946" x="5207000" y="4349750"/>
          <p14:tracePt t="113962" x="5200650" y="4349750"/>
          <p14:tracePt t="113986" x="5175250" y="4349750"/>
          <p14:tracePt t="114002" x="5168900" y="4356100"/>
          <p14:tracePt t="114018" x="5162550" y="4362450"/>
          <p14:tracePt t="114026" x="5143500" y="4362450"/>
          <p14:tracePt t="114038" x="5124450" y="4381500"/>
          <p14:tracePt t="114054" x="5080000" y="4400550"/>
          <p14:tracePt t="114071" x="4997450" y="4451350"/>
          <p14:tracePt t="114088" x="4908550" y="4483100"/>
          <p14:tracePt t="114104" x="4883150" y="4502150"/>
          <p14:tracePt t="114121" x="4851400" y="4508500"/>
          <p14:tracePt t="114138" x="4826000" y="4533900"/>
          <p14:tracePt t="114162" x="4813300" y="4533900"/>
          <p14:tracePt t="114171" x="4806950" y="4533900"/>
          <p14:tracePt t="114188" x="4787900" y="4533900"/>
          <p14:tracePt t="114204" x="4756150" y="4533900"/>
          <p14:tracePt t="114221" x="4718050" y="4495800"/>
          <p14:tracePt t="114238" x="4711700" y="4476750"/>
          <p14:tracePt t="114254" x="4699000" y="4451350"/>
          <p14:tracePt t="114271" x="4692650" y="4432300"/>
          <p14:tracePt t="114298" x="4673600" y="4419600"/>
          <p14:tracePt t="114330" x="4667250" y="4419600"/>
          <p14:tracePt t="114338" x="4660900" y="4419600"/>
          <p14:tracePt t="114346" x="4635500" y="4419600"/>
          <p14:tracePt t="114354" x="4622800" y="4419600"/>
          <p14:tracePt t="114371" x="4578350" y="4419600"/>
          <p14:tracePt t="114388" x="4521200" y="4419600"/>
          <p14:tracePt t="114404" x="4483100" y="4438650"/>
          <p14:tracePt t="114421" x="4438650" y="4438650"/>
          <p14:tracePt t="114438" x="4406900" y="4438650"/>
          <p14:tracePt t="114454" x="4400550" y="4432300"/>
          <p14:tracePt t="114471" x="4381500" y="4432300"/>
          <p14:tracePt t="114488" x="4375150" y="4425950"/>
          <p14:tracePt t="114504" x="4368800" y="4413250"/>
          <p14:tracePt t="114546" x="4368800" y="4406900"/>
          <p14:tracePt t="114554" x="4368800" y="4400550"/>
          <p14:tracePt t="114562" x="4375150" y="4394200"/>
          <p14:tracePt t="114578" x="4387850" y="4375150"/>
          <p14:tracePt t="114588" x="4387850" y="4368800"/>
          <p14:tracePt t="114604" x="4400550" y="4349750"/>
          <p14:tracePt t="114621" x="4406900" y="4337050"/>
          <p14:tracePt t="115282" x="4419600" y="4330700"/>
          <p14:tracePt t="115474" x="4425950" y="4330700"/>
          <p14:tracePt t="115570" x="4432300" y="4343400"/>
          <p14:tracePt t="115586" x="4438650" y="4349750"/>
          <p14:tracePt t="115602" x="4445000" y="4349750"/>
          <p14:tracePt t="115618" x="4464050" y="4356100"/>
          <p14:tracePt t="115634" x="4470400" y="4362450"/>
          <p14:tracePt t="115650" x="4476750" y="4362450"/>
          <p14:tracePt t="115658" x="4495800" y="4362450"/>
          <p14:tracePt t="115674" x="4502150" y="4368800"/>
          <p14:tracePt t="115698" x="4514850" y="4368800"/>
          <p14:tracePt t="115714" x="4521200" y="4368800"/>
          <p14:tracePt t="115738" x="4533900" y="4368800"/>
          <p14:tracePt t="115746" x="4540250" y="4375150"/>
          <p14:tracePt t="115770" x="4552950" y="4375150"/>
          <p14:tracePt t="115786" x="4559300" y="4375150"/>
          <p14:tracePt t="115794" x="4572000" y="4387850"/>
          <p14:tracePt t="115805" x="4578350" y="4387850"/>
          <p14:tracePt t="115821" x="4610100" y="4400550"/>
          <p14:tracePt t="115838" x="4641850" y="4425950"/>
          <p14:tracePt t="115855" x="4654550" y="4425950"/>
          <p14:tracePt t="115871" x="4686300" y="4432300"/>
          <p14:tracePt t="115888" x="4730750" y="4432300"/>
          <p14:tracePt t="115905" x="4768850" y="4451350"/>
          <p14:tracePt t="115921" x="4794250" y="4451350"/>
          <p14:tracePt t="115938" x="4826000" y="4451350"/>
          <p14:tracePt t="115955" x="4857750" y="4451350"/>
          <p14:tracePt t="115971" x="4889500" y="4457700"/>
          <p14:tracePt t="115988" x="4921250" y="4457700"/>
          <p14:tracePt t="116005" x="4953000" y="4464050"/>
          <p14:tracePt t="116021" x="4997450" y="4464050"/>
          <p14:tracePt t="116038" x="5041900" y="4464050"/>
          <p14:tracePt t="116055" x="5124450" y="4464050"/>
          <p14:tracePt t="116071" x="5245100" y="4464050"/>
          <p14:tracePt t="116088" x="5454650" y="4464050"/>
          <p14:tracePt t="116105" x="5645150" y="4464050"/>
          <p14:tracePt t="116121" x="5727700" y="4464050"/>
          <p14:tracePt t="116138" x="5759450" y="4457700"/>
          <p14:tracePt t="116155" x="5765800" y="4451350"/>
          <p14:tracePt t="116171" x="5772150" y="4451350"/>
          <p14:tracePt t="116188" x="5778500" y="4445000"/>
          <p14:tracePt t="116205" x="5797550" y="4445000"/>
          <p14:tracePt t="116221" x="5803900" y="4438650"/>
          <p14:tracePt t="116238" x="5861050" y="4438650"/>
          <p14:tracePt t="116255" x="5981700" y="4438650"/>
          <p14:tracePt t="116271" x="6153150" y="4438650"/>
          <p14:tracePt t="116288" x="6261100" y="4438650"/>
          <p14:tracePt t="116305" x="6369050" y="4438650"/>
          <p14:tracePt t="116321" x="6464300" y="4438650"/>
          <p14:tracePt t="116338" x="6546850" y="4438650"/>
          <p14:tracePt t="116355" x="6553200" y="4438650"/>
          <p14:tracePt t="116371" x="6565900" y="4438650"/>
          <p14:tracePt t="116388" x="6604000" y="4419600"/>
          <p14:tracePt t="116405" x="6629400" y="4394200"/>
          <p14:tracePt t="116421" x="6654800" y="4368800"/>
          <p14:tracePt t="116438" x="6692900" y="4362450"/>
          <p14:tracePt t="116455" x="6731000" y="4362450"/>
          <p14:tracePt t="116471" x="6807200" y="4362450"/>
          <p14:tracePt t="116488" x="6832600" y="4362450"/>
          <p14:tracePt t="116505" x="6864350" y="4362450"/>
          <p14:tracePt t="116521" x="6896100" y="4362450"/>
          <p14:tracePt t="116538" x="6959600" y="4362450"/>
          <p14:tracePt t="116555" x="7035800" y="4362450"/>
          <p14:tracePt t="116572" x="7143750" y="4362450"/>
          <p14:tracePt t="116588" x="7245350" y="4349750"/>
          <p14:tracePt t="116605" x="7340600" y="4349750"/>
          <p14:tracePt t="116621" x="7385050" y="4330700"/>
          <p14:tracePt t="116638" x="7391400" y="4330700"/>
          <p14:tracePt t="116655" x="7397750" y="4330700"/>
          <p14:tracePt t="116671" x="7404100" y="4330700"/>
          <p14:tracePt t="116746" x="7410450" y="4330700"/>
          <p14:tracePt t="116826" x="7410450" y="4337050"/>
          <p14:tracePt t="116858" x="7404100" y="4337050"/>
          <p14:tracePt t="116874" x="7397750" y="4337050"/>
          <p14:tracePt t="116882" x="7391400" y="4337050"/>
          <p14:tracePt t="116890" x="7385050" y="4337050"/>
          <p14:tracePt t="116905" x="7372350" y="4337050"/>
          <p14:tracePt t="116922" x="7353300" y="4337050"/>
          <p14:tracePt t="116938" x="7327900" y="4337050"/>
          <p14:tracePt t="116955" x="7315200" y="4337050"/>
          <p14:tracePt t="117058" x="7308850" y="4343400"/>
          <p14:tracePt t="117066" x="7289800" y="4343400"/>
          <p14:tracePt t="117074" x="7283450" y="4356100"/>
          <p14:tracePt t="117088" x="7283450" y="4368800"/>
          <p14:tracePt t="117105" x="7283450" y="4394200"/>
          <p14:tracePt t="117122" x="7283450" y="4419600"/>
          <p14:tracePt t="117138" x="7283450" y="4445000"/>
          <p14:tracePt t="117243" x="7283450" y="4438650"/>
          <p14:tracePt t="117250" x="7283450" y="4406900"/>
          <p14:tracePt t="117258" x="7283450" y="4387850"/>
          <p14:tracePt t="117272" x="7283450" y="4375150"/>
          <p14:tracePt t="117288" x="7277100" y="4349750"/>
          <p14:tracePt t="117305" x="7258050" y="4305300"/>
          <p14:tracePt t="117322" x="7239000" y="4273550"/>
          <p14:tracePt t="117338" x="7226300" y="4241800"/>
          <p14:tracePt t="117355" x="7213600" y="4235450"/>
          <p14:tracePt t="117372" x="7207250" y="4222750"/>
          <p14:tracePt t="117388" x="7194550" y="4216400"/>
          <p14:tracePt t="117405" x="7188200" y="4216400"/>
          <p14:tracePt t="117422" x="7169150" y="4216400"/>
          <p14:tracePt t="117438" x="7156450" y="4216400"/>
          <p14:tracePt t="117455" x="7124700" y="4222750"/>
          <p14:tracePt t="117472" x="7105650" y="4235450"/>
          <p14:tracePt t="117490" x="7105650" y="4248150"/>
          <p14:tracePt t="117675" x="7105650" y="4254500"/>
          <p14:tracePt t="117682" x="7112000" y="4260850"/>
          <p14:tracePt t="117707" x="7118350" y="4267200"/>
          <p14:tracePt t="117714" x="7131050" y="4286250"/>
          <p14:tracePt t="117746" x="7137400" y="4292600"/>
          <p14:tracePt t="117762" x="7143750" y="4298950"/>
          <p14:tracePt t="117794" x="7150100" y="4305300"/>
          <p14:tracePt t="117811" x="7150100" y="4311650"/>
          <p14:tracePt t="117819" x="7150100" y="4318000"/>
          <p14:tracePt t="117834" x="7150100" y="4330700"/>
          <p14:tracePt t="117851" x="7150100" y="4343400"/>
          <p14:tracePt t="118043" x="7150100" y="4318000"/>
          <p14:tracePt t="118051" x="7150100" y="4298950"/>
          <p14:tracePt t="118059" x="7137400" y="4273550"/>
          <p14:tracePt t="118072" x="7105650" y="4203700"/>
          <p14:tracePt t="118088" x="7105650" y="4146550"/>
          <p14:tracePt t="118105" x="7150100" y="4140200"/>
          <p14:tracePt t="118122" x="7207250" y="4140200"/>
          <p14:tracePt t="118138" x="7296150" y="4140200"/>
          <p14:tracePt t="118155" x="7315200" y="4140200"/>
          <p14:tracePt t="118172" x="7321550" y="4133850"/>
          <p14:tracePt t="118235" x="7321550" y="4127500"/>
          <p14:tracePt t="118267" x="7321550" y="4114800"/>
          <p14:tracePt t="118283" x="7315200" y="4108450"/>
          <p14:tracePt t="118339" x="7289800" y="4102100"/>
          <p14:tracePt t="118403" x="7283450" y="4102100"/>
          <p14:tracePt t="118419" x="7277100" y="4102100"/>
          <p14:tracePt t="118427" x="7258050" y="4102100"/>
          <p14:tracePt t="118439" x="7239000" y="4089400"/>
          <p14:tracePt t="118455" x="7232650" y="4083050"/>
          <p14:tracePt t="118819" x="7232650" y="4095750"/>
          <p14:tracePt t="118827" x="7232650" y="4108450"/>
          <p14:tracePt t="118839" x="7232650" y="4114800"/>
          <p14:tracePt t="118855" x="7226300" y="4133850"/>
          <p14:tracePt t="118872" x="7226300" y="4152900"/>
          <p14:tracePt t="118889" x="7226300" y="4171950"/>
          <p14:tracePt t="118905" x="7226300" y="4184650"/>
          <p14:tracePt t="119235" x="7226300" y="4191000"/>
          <p14:tracePt t="119243" x="7226300" y="4197350"/>
          <p14:tracePt t="119256" x="7226300" y="4210050"/>
          <p14:tracePt t="119272" x="7226300" y="4241800"/>
          <p14:tracePt t="119289" x="7226300" y="4273550"/>
          <p14:tracePt t="119305" x="7226300" y="4318000"/>
          <p14:tracePt t="119322" x="7226300" y="4349750"/>
          <p14:tracePt t="119339" x="7226300" y="4368800"/>
          <p14:tracePt t="119355" x="7226300" y="4387850"/>
          <p14:tracePt t="119419" x="7239000" y="4375150"/>
          <p14:tracePt t="119427" x="7245350" y="4356100"/>
          <p14:tracePt t="119439" x="7245350" y="4305300"/>
          <p14:tracePt t="119455" x="7245350" y="4235450"/>
          <p14:tracePt t="119472" x="7245350" y="4191000"/>
          <p14:tracePt t="119489" x="7245350" y="4127500"/>
          <p14:tracePt t="119506" x="7245350" y="4102100"/>
          <p14:tracePt t="119522" x="7245350" y="4070350"/>
          <p14:tracePt t="119539" x="7239000" y="4032250"/>
          <p14:tracePt t="119556" x="7226300" y="3994150"/>
          <p14:tracePt t="119572" x="7226300" y="3937000"/>
          <p14:tracePt t="119589" x="7207250" y="3892550"/>
          <p14:tracePt t="119606" x="7207250" y="3848100"/>
          <p14:tracePt t="119622" x="7200900" y="3803650"/>
          <p14:tracePt t="119639" x="7200900" y="3771900"/>
          <p14:tracePt t="119656" x="7200900" y="3752850"/>
          <p14:tracePt t="119763" x="7200900" y="3759200"/>
          <p14:tracePt t="119771" x="7200900" y="3765550"/>
          <p14:tracePt t="119789" x="7200900" y="3797300"/>
          <p14:tracePt t="119806" x="7200900" y="3841750"/>
          <p14:tracePt t="119822" x="7200900" y="3898900"/>
          <p14:tracePt t="119839" x="7200900" y="3962400"/>
          <p14:tracePt t="119856" x="7188200" y="4102100"/>
          <p14:tracePt t="119872" x="7175500" y="4222750"/>
          <p14:tracePt t="119889" x="7137400" y="4375150"/>
          <p14:tracePt t="119906" x="7124700" y="4533900"/>
          <p14:tracePt t="119922" x="7118350" y="4679950"/>
          <p14:tracePt t="119939" x="7080250" y="4851400"/>
          <p14:tracePt t="119956" x="7067550" y="4902200"/>
          <p14:tracePt t="119987" x="7061200" y="4908550"/>
          <p14:tracePt t="120003" x="7054850" y="4908550"/>
          <p14:tracePt t="120011" x="7048500" y="4908550"/>
          <p14:tracePt t="120028" x="7042150" y="4908550"/>
          <p14:tracePt t="120039" x="7029450" y="4914900"/>
          <p14:tracePt t="120056" x="7023100" y="4921250"/>
          <p14:tracePt t="120072" x="7010400" y="4940300"/>
          <p14:tracePt t="120089" x="6991350" y="4946650"/>
          <p14:tracePt t="120155" x="6985000" y="4946650"/>
          <p14:tracePt t="120163" x="6972300" y="4927600"/>
          <p14:tracePt t="120187" x="6959600" y="4921250"/>
          <p14:tracePt t="120379" x="6959600" y="4914900"/>
          <p14:tracePt t="120419" x="6953250" y="4908550"/>
          <p14:tracePt t="120531" x="6953250" y="4914900"/>
          <p14:tracePt t="120547" x="6953250" y="4921250"/>
          <p14:tracePt t="120563" x="6946900" y="4933950"/>
          <p14:tracePt t="120587" x="6946900" y="4940300"/>
          <p14:tracePt t="120707" x="6946900" y="4953000"/>
          <p14:tracePt t="120747" x="6946900" y="4959350"/>
          <p14:tracePt t="120755" x="6946900" y="4972050"/>
          <p14:tracePt t="120779" x="6946900" y="4978400"/>
          <p14:tracePt t="120811" x="6946900" y="4991100"/>
          <p14:tracePt t="120867" x="6946900" y="4997450"/>
          <p14:tracePt t="120883" x="6946900" y="5010150"/>
          <p14:tracePt t="120907" x="6946900" y="5016500"/>
          <p14:tracePt t="120979" x="6953250" y="5022850"/>
          <p14:tracePt t="120987" x="6972300" y="5041900"/>
          <p14:tracePt t="121027" x="6978650" y="5048250"/>
          <p14:tracePt t="121051" x="6985000" y="5054600"/>
          <p14:tracePt t="121083" x="6997700" y="5054600"/>
          <p14:tracePt t="121091" x="7004050" y="5054600"/>
          <p14:tracePt t="121107" x="7010400" y="5060950"/>
          <p14:tracePt t="121123" x="7035800" y="5080000"/>
          <p14:tracePt t="121139" x="7073900" y="5099050"/>
          <p14:tracePt t="121156" x="7112000" y="5143500"/>
          <p14:tracePt t="121172" x="7169150" y="5257800"/>
          <p14:tracePt t="121189" x="7226300" y="5410200"/>
          <p14:tracePt t="121206" x="7308850" y="5562600"/>
          <p14:tracePt t="121223" x="7397750" y="5753100"/>
          <p14:tracePt t="121239" x="7461250" y="5873750"/>
          <p14:tracePt t="121256" x="7493000" y="5975350"/>
          <p14:tracePt t="121273" x="7524750" y="6032500"/>
          <p14:tracePt t="121289" x="7531100" y="6051550"/>
          <p14:tracePt t="121459" x="7531100" y="6045200"/>
          <p14:tracePt t="121571" x="7531100" y="6038850"/>
          <p14:tracePt t="121579" x="7524750" y="6032500"/>
          <p14:tracePt t="121589" x="7512050" y="6026150"/>
          <p14:tracePt t="121606" x="7505700" y="6013450"/>
          <p14:tracePt t="121623" x="7499350" y="5956300"/>
          <p14:tracePt t="121639" x="7467600" y="5861050"/>
          <p14:tracePt t="121656" x="7416800" y="5715000"/>
          <p14:tracePt t="121673" x="7378700" y="5549900"/>
          <p14:tracePt t="121689" x="7308850" y="5346700"/>
          <p14:tracePt t="121706" x="7245350" y="5130800"/>
          <p14:tracePt t="121723" x="7150100" y="4927600"/>
          <p14:tracePt t="121739" x="6985000" y="4641850"/>
          <p14:tracePt t="121756" x="6851650" y="4451350"/>
          <p14:tracePt t="121773" x="6711950" y="4279900"/>
          <p14:tracePt t="121789" x="6604000" y="4152900"/>
          <p14:tracePt t="121806" x="6457950" y="4051300"/>
          <p14:tracePt t="121823" x="6375400" y="4006850"/>
          <p14:tracePt t="121839" x="6318250" y="3987800"/>
          <p14:tracePt t="121856" x="6292850" y="3981450"/>
          <p14:tracePt t="121891" x="6280150" y="3981450"/>
          <p14:tracePt t="121899" x="6273800" y="3981450"/>
          <p14:tracePt t="121915" x="6273800" y="3987800"/>
          <p14:tracePt t="121923" x="6273800" y="3994150"/>
          <p14:tracePt t="121939" x="6273800" y="4000500"/>
          <p14:tracePt t="122004" x="6273800" y="4006850"/>
          <p14:tracePt t="122044" x="6286500" y="4006850"/>
          <p14:tracePt t="122052" x="6292850" y="4006850"/>
          <p14:tracePt t="122059" x="6305550" y="4006850"/>
          <p14:tracePt t="122073" x="6311900" y="4006850"/>
          <p14:tracePt t="122089" x="6362700" y="4070350"/>
          <p14:tracePt t="122106" x="6432550" y="4171950"/>
          <p14:tracePt t="122123" x="6496050" y="4343400"/>
          <p14:tracePt t="122139" x="6654800" y="4705350"/>
          <p14:tracePt t="122156" x="6794500" y="4991100"/>
          <p14:tracePt t="122173" x="6953250" y="5270500"/>
          <p14:tracePt t="122189" x="7092950" y="5492750"/>
          <p14:tracePt t="122206" x="7219950" y="5715000"/>
          <p14:tracePt t="122223" x="7270750" y="5829300"/>
          <p14:tracePt t="122239" x="7289800" y="5975350"/>
          <p14:tracePt t="122256" x="7315200" y="6064250"/>
          <p14:tracePt t="122273" x="7315200" y="6127750"/>
          <p14:tracePt t="122289" x="7315200" y="6153150"/>
          <p14:tracePt t="122306" x="7308850" y="6184900"/>
          <p14:tracePt t="122323" x="7289800" y="6197600"/>
          <p14:tracePt t="122339" x="7264400" y="6197600"/>
          <p14:tracePt t="122356" x="7232650" y="6197600"/>
          <p14:tracePt t="122373" x="7200900" y="6197600"/>
          <p14:tracePt t="122389" x="7169150" y="6172200"/>
          <p14:tracePt t="122406" x="7143750" y="6159500"/>
          <p14:tracePt t="122423" x="7099300" y="6134100"/>
          <p14:tracePt t="122439" x="7073900" y="6121400"/>
          <p14:tracePt t="122456" x="7042150" y="6096000"/>
          <p14:tracePt t="122473" x="7023100" y="6089650"/>
          <p14:tracePt t="122489" x="7010400" y="6083300"/>
          <p14:tracePt t="122506" x="6985000" y="6057900"/>
          <p14:tracePt t="122523" x="6978650" y="6026150"/>
          <p14:tracePt t="122540" x="6934200" y="5911850"/>
          <p14:tracePt t="122556" x="6921500" y="5816600"/>
          <p14:tracePt t="122573" x="6915150" y="5734050"/>
          <p14:tracePt t="122589" x="6889750" y="5607050"/>
          <p14:tracePt t="122606" x="6889750" y="5467350"/>
          <p14:tracePt t="122623" x="6889750" y="5327650"/>
          <p14:tracePt t="122640" x="6889750" y="5118100"/>
          <p14:tracePt t="122656" x="6889750" y="4889500"/>
          <p14:tracePt t="122673" x="6864350" y="4699000"/>
          <p14:tracePt t="122690" x="6851650" y="4521200"/>
          <p14:tracePt t="122706" x="6813550" y="4356100"/>
          <p14:tracePt t="122723" x="6813550" y="4248150"/>
          <p14:tracePt t="122740" x="6813550" y="4165600"/>
          <p14:tracePt t="122756" x="6813550" y="4140200"/>
          <p14:tracePt t="122836" x="6813550" y="4178300"/>
          <p14:tracePt t="122844" x="6813550" y="4216400"/>
          <p14:tracePt t="122856" x="6813550" y="4254500"/>
          <p14:tracePt t="122873" x="6813550" y="4318000"/>
          <p14:tracePt t="122890" x="6813550" y="4400550"/>
          <p14:tracePt t="122906" x="6813550" y="4445000"/>
          <p14:tracePt t="122923" x="6813550" y="4489450"/>
          <p14:tracePt t="122925" x="6819900" y="4514850"/>
          <p14:tracePt t="122940" x="6832600" y="4559300"/>
          <p14:tracePt t="122956" x="6832600" y="4597400"/>
          <p14:tracePt t="122973" x="6851650" y="4654550"/>
          <p14:tracePt t="122990" x="6870700" y="4699000"/>
          <p14:tracePt t="123006" x="6889750" y="4768850"/>
          <p14:tracePt t="123023" x="6908800" y="4826000"/>
          <p14:tracePt t="123040" x="6927850" y="4895850"/>
          <p14:tracePt t="123056" x="6940550" y="4940300"/>
          <p14:tracePt t="123073" x="6959600" y="5010150"/>
          <p14:tracePt t="123090" x="6965950" y="5035550"/>
          <p14:tracePt t="123106" x="6965950" y="5048250"/>
          <p14:tracePt t="123123" x="6965950" y="5054600"/>
          <p14:tracePt t="123204" x="6965950" y="5067300"/>
          <p14:tracePt t="123212" x="6959600" y="5067300"/>
          <p14:tracePt t="123223" x="6934200" y="5067300"/>
          <p14:tracePt t="123240" x="6877050" y="5060950"/>
          <p14:tracePt t="123256" x="6788150" y="5048250"/>
          <p14:tracePt t="123273" x="6680200" y="5029200"/>
          <p14:tracePt t="123290" x="6508750" y="4978400"/>
          <p14:tracePt t="123306" x="6362700" y="4927600"/>
          <p14:tracePt t="123323" x="6242050" y="4876800"/>
          <p14:tracePt t="123340" x="6121400" y="4857750"/>
          <p14:tracePt t="123356" x="6076950" y="4845050"/>
          <p14:tracePt t="123373" x="6032500" y="4826000"/>
          <p14:tracePt t="123390" x="5994400" y="4826000"/>
          <p14:tracePt t="123406" x="5962650" y="4826000"/>
          <p14:tracePt t="123423" x="5930900" y="4819650"/>
          <p14:tracePt t="123440" x="5886450" y="4819650"/>
          <p14:tracePt t="123456" x="5822950" y="4813300"/>
          <p14:tracePt t="123473" x="5753100" y="4781550"/>
          <p14:tracePt t="123490" x="5638800" y="4756150"/>
          <p14:tracePt t="123506" x="5473700" y="4705350"/>
          <p14:tracePt t="123523" x="5346700" y="4699000"/>
          <p14:tracePt t="123540" x="5162550" y="4660900"/>
          <p14:tracePt t="123556" x="5092700" y="4648200"/>
          <p14:tracePt t="123573" x="5041900" y="4648200"/>
          <p14:tracePt t="123590" x="5003800" y="4641850"/>
          <p14:tracePt t="123606" x="4997450" y="4641850"/>
          <p14:tracePt t="123623" x="4991100" y="4635500"/>
          <p14:tracePt t="123692" x="4991100" y="4629150"/>
          <p14:tracePt t="123700" x="4991100" y="4616450"/>
          <p14:tracePt t="123708" x="5003800" y="4603750"/>
          <p14:tracePt t="123723" x="5041900" y="4584700"/>
          <p14:tracePt t="123740" x="5194300" y="4514850"/>
          <p14:tracePt t="123756" x="5346700" y="4451350"/>
          <p14:tracePt t="123773" x="5505450" y="4343400"/>
          <p14:tracePt t="123790" x="5657850" y="4254500"/>
          <p14:tracePt t="123806" x="5797550" y="4178300"/>
          <p14:tracePt t="123823" x="5873750" y="4114800"/>
          <p14:tracePt t="123840" x="5930900" y="4064000"/>
          <p14:tracePt t="123856" x="5981700" y="4013200"/>
          <p14:tracePt t="123873" x="6013450" y="3987800"/>
          <p14:tracePt t="123892" x="6019800" y="3975100"/>
          <p14:tracePt t="123916" x="6019800" y="3968750"/>
          <p14:tracePt t="123924" x="6019800" y="3956050"/>
          <p14:tracePt t="123940" x="6026150" y="3949700"/>
          <p14:tracePt t="123956" x="6026150" y="3937000"/>
          <p14:tracePt t="124076" x="6026150" y="3949700"/>
          <p14:tracePt t="124084" x="6026150" y="3975100"/>
          <p14:tracePt t="124092" x="6026150" y="4006850"/>
          <p14:tracePt t="124107" x="6026150" y="4032250"/>
          <p14:tracePt t="124123" x="6045200" y="4102100"/>
          <p14:tracePt t="124140" x="6076950" y="4203700"/>
          <p14:tracePt t="124157" x="6076950" y="4229100"/>
          <p14:tracePt t="124173" x="6096000" y="4248150"/>
          <p14:tracePt t="124190" x="6102350" y="4273550"/>
          <p14:tracePt t="124207" x="6102350" y="4292600"/>
          <p14:tracePt t="124223" x="6102350" y="4305300"/>
          <p14:tracePt t="124240" x="6102350" y="4324350"/>
          <p14:tracePt t="124257" x="6102350" y="4330700"/>
          <p14:tracePt t="124276" x="6102350" y="4356100"/>
          <p14:tracePt t="124290" x="6096000" y="4362450"/>
          <p14:tracePt t="124307" x="6089650" y="4368800"/>
          <p14:tracePt t="124323" x="6070600" y="4375150"/>
          <p14:tracePt t="124340" x="6032500" y="4394200"/>
          <p14:tracePt t="124357" x="6013450" y="4394200"/>
          <p14:tracePt t="124373" x="5975350" y="4394200"/>
          <p14:tracePt t="124390" x="5930900" y="4394200"/>
          <p14:tracePt t="124407" x="5886450" y="4387850"/>
          <p14:tracePt t="124423" x="5842000" y="4368800"/>
          <p14:tracePt t="124440" x="5797550" y="4337050"/>
          <p14:tracePt t="124457" x="5765800" y="4324350"/>
          <p14:tracePt t="124473" x="5721350" y="4292600"/>
          <p14:tracePt t="124490" x="5695950" y="4279900"/>
          <p14:tracePt t="124507" x="5676900" y="4279900"/>
          <p14:tracePt t="124523" x="5651500" y="4260850"/>
          <p14:tracePt t="124540" x="5568950" y="4260850"/>
          <p14:tracePt t="124557" x="5480050" y="4267200"/>
          <p14:tracePt t="124573" x="5403850" y="4330700"/>
          <p14:tracePt t="124590" x="5314950" y="4375150"/>
          <p14:tracePt t="124607" x="5289550" y="4400550"/>
          <p14:tracePt t="124623" x="5270500" y="4425950"/>
          <p14:tracePt t="124640" x="5270500" y="4457700"/>
          <p14:tracePt t="124657" x="5270500" y="4502150"/>
          <p14:tracePt t="124673" x="5270500" y="4559300"/>
          <p14:tracePt t="124690" x="5264150" y="4603750"/>
          <p14:tracePt t="124707" x="5251450" y="4635500"/>
          <p14:tracePt t="124723" x="5245100" y="4660900"/>
          <p14:tracePt t="124884" x="5245100" y="4641850"/>
          <p14:tracePt t="124900" x="5245100" y="4629150"/>
          <p14:tracePt t="124908" x="5245100" y="4622800"/>
          <p14:tracePt t="124923" x="5245100" y="4616450"/>
          <p14:tracePt t="124940" x="5245100" y="4597400"/>
          <p14:tracePt t="126021" x="5245100" y="4584700"/>
          <p14:tracePt t="126028" x="5232400" y="4578350"/>
          <p14:tracePt t="126040" x="5226050" y="4578350"/>
          <p14:tracePt t="126057" x="5137150" y="4578350"/>
          <p14:tracePt t="126074" x="4940300" y="4629150"/>
          <p14:tracePt t="126090" x="4705350" y="4743450"/>
          <p14:tracePt t="126107" x="4273550" y="4870450"/>
          <p14:tracePt t="126124" x="3810000" y="5010150"/>
          <p14:tracePt t="126140" x="2940050" y="5213350"/>
          <p14:tracePt t="126157" x="2501900" y="5283200"/>
          <p14:tracePt t="126174" x="2171700" y="5308600"/>
          <p14:tracePt t="126190" x="1936750" y="5353050"/>
          <p14:tracePt t="126207" x="1797050" y="5353050"/>
          <p14:tracePt t="126224" x="1657350" y="5353050"/>
          <p14:tracePt t="126240" x="1562100" y="5353050"/>
          <p14:tracePt t="126257" x="1485900" y="5353050"/>
          <p14:tracePt t="126274" x="1422400" y="5353050"/>
          <p14:tracePt t="126290" x="1365250" y="5346700"/>
          <p14:tracePt t="126307" x="1327150" y="5346700"/>
          <p14:tracePt t="126324" x="1295400" y="5340350"/>
          <p14:tracePt t="126340" x="1250950" y="5321300"/>
          <p14:tracePt t="126357" x="1225550" y="5295900"/>
          <p14:tracePt t="126374" x="1212850" y="5295900"/>
          <p14:tracePt t="126390" x="1181100" y="5295900"/>
          <p14:tracePt t="126407" x="1174750" y="5295900"/>
          <p14:tracePt t="126493" x="1168400" y="5289550"/>
          <p14:tracePt t="126501" x="1155700" y="5283200"/>
          <p14:tracePt t="126509" x="1155700" y="5276850"/>
          <p14:tracePt t="126525" x="1149350" y="5257800"/>
          <p14:tracePt t="126541" x="1149350" y="5226050"/>
          <p14:tracePt t="126557" x="1123950" y="5175250"/>
          <p14:tracePt t="126574" x="1073150" y="5130800"/>
          <p14:tracePt t="126590" x="1047750" y="5105400"/>
          <p14:tracePt t="126607" x="996950" y="5080000"/>
          <p14:tracePt t="126624" x="946150" y="5060950"/>
          <p14:tracePt t="126640" x="889000" y="5035550"/>
          <p14:tracePt t="126657" x="857250" y="5035550"/>
          <p14:tracePt t="126674" x="812800" y="5035550"/>
          <p14:tracePt t="126690" x="768350" y="5029200"/>
          <p14:tracePt t="126707" x="736600" y="5022850"/>
          <p14:tracePt t="126724" x="704850" y="5022850"/>
          <p14:tracePt t="126740" x="654050" y="4991100"/>
          <p14:tracePt t="126757" x="622300" y="4972050"/>
          <p14:tracePt t="126774" x="603250" y="4965700"/>
          <p14:tracePt t="126791" x="590550" y="4953000"/>
          <p14:tracePt t="126807" x="577850" y="4946650"/>
          <p14:tracePt t="126824" x="565150" y="4933950"/>
          <p14:tracePt t="126840" x="558800" y="4933950"/>
          <p14:tracePt t="126857" x="552450" y="4927600"/>
          <p14:tracePt t="127021" x="558800" y="4927600"/>
          <p14:tracePt t="127029" x="577850" y="4946650"/>
          <p14:tracePt t="127041" x="596900" y="4953000"/>
          <p14:tracePt t="127057" x="603250" y="4965700"/>
          <p14:tracePt t="127074" x="622300" y="4972050"/>
          <p14:tracePt t="127091" x="660400" y="4978400"/>
          <p14:tracePt t="127107" x="679450" y="4984750"/>
          <p14:tracePt t="127124" x="730250" y="4984750"/>
          <p14:tracePt t="127141" x="819150" y="4984750"/>
          <p14:tracePt t="127157" x="863600" y="4984750"/>
          <p14:tracePt t="127174" x="908050" y="4984750"/>
          <p14:tracePt t="127191" x="939800" y="4978400"/>
          <p14:tracePt t="127207" x="984250" y="4965700"/>
          <p14:tracePt t="127224" x="1028700" y="4946650"/>
          <p14:tracePt t="127241" x="1047750" y="4940300"/>
          <p14:tracePt t="127257" x="1079500" y="4933950"/>
          <p14:tracePt t="127274" x="1111250" y="4933950"/>
          <p14:tracePt t="127291" x="1123950" y="4921250"/>
          <p14:tracePt t="127307" x="1149350" y="4921250"/>
          <p14:tracePt t="127324" x="1168400" y="4908550"/>
          <p14:tracePt t="127341" x="1193800" y="4889500"/>
          <p14:tracePt t="127357" x="1200150" y="4883150"/>
          <p14:tracePt t="127374" x="1206500" y="4876800"/>
          <p14:tracePt t="127391" x="1212850" y="4870450"/>
          <p14:tracePt t="127413" x="1212850" y="4864100"/>
          <p14:tracePt t="127424" x="1219200" y="4851400"/>
          <p14:tracePt t="127453" x="1225550" y="4845050"/>
          <p14:tracePt t="127469" x="1225550" y="4838700"/>
          <p14:tracePt t="127493" x="1225550" y="4832350"/>
          <p14:tracePt t="127501" x="1225550" y="4826000"/>
          <p14:tracePt t="127509" x="1225550" y="4819650"/>
          <p14:tracePt t="127524" x="1225550" y="4800600"/>
          <p14:tracePt t="127541" x="1225550" y="4749800"/>
          <p14:tracePt t="127557" x="1225550" y="4718050"/>
          <p14:tracePt t="127574" x="1225550" y="4699000"/>
          <p14:tracePt t="127591" x="1225550" y="4673600"/>
          <p14:tracePt t="127607" x="1225550" y="4667250"/>
          <p14:tracePt t="127624" x="1219200" y="4660900"/>
          <p14:tracePt t="127641" x="1212850" y="4648200"/>
          <p14:tracePt t="127657" x="1187450" y="4629150"/>
          <p14:tracePt t="127674" x="1181100" y="4616450"/>
          <p14:tracePt t="127691" x="1149350" y="4610100"/>
          <p14:tracePt t="127707" x="1117600" y="4603750"/>
          <p14:tracePt t="127724" x="1073150" y="4584700"/>
          <p14:tracePt t="127741" x="1016000" y="4559300"/>
          <p14:tracePt t="127757" x="984250" y="4540250"/>
          <p14:tracePt t="127774" x="933450" y="4521200"/>
          <p14:tracePt t="127791" x="889000" y="4508500"/>
          <p14:tracePt t="127807" x="825500" y="4489450"/>
          <p14:tracePt t="127824" x="787400" y="4489450"/>
          <p14:tracePt t="127841" x="742950" y="4476750"/>
          <p14:tracePt t="127857" x="685800" y="4476750"/>
          <p14:tracePt t="127874" x="622300" y="4476750"/>
          <p14:tracePt t="127891" x="577850" y="4476750"/>
          <p14:tracePt t="127907" x="520700" y="4476750"/>
          <p14:tracePt t="127924" x="463550" y="4476750"/>
          <p14:tracePt t="127941" x="393700" y="4476750"/>
          <p14:tracePt t="127957" x="349250" y="4476750"/>
          <p14:tracePt t="127974" x="311150" y="4489450"/>
          <p14:tracePt t="127991" x="292100" y="4495800"/>
          <p14:tracePt t="128007" x="260350" y="4514850"/>
          <p14:tracePt t="128024" x="241300" y="4527550"/>
          <p14:tracePt t="128041" x="215900" y="4546600"/>
          <p14:tracePt t="128057" x="203200" y="4559300"/>
          <p14:tracePt t="128074" x="184150" y="4584700"/>
          <p14:tracePt t="128091" x="171450" y="4610100"/>
          <p14:tracePt t="128107" x="165100" y="4635500"/>
          <p14:tracePt t="128124" x="152400" y="4641850"/>
          <p14:tracePt t="128141" x="139700" y="4673600"/>
          <p14:tracePt t="128157" x="133350" y="4679950"/>
          <p14:tracePt t="128189" x="133350" y="4686300"/>
          <p14:tracePt t="128197" x="133350" y="4692650"/>
          <p14:tracePt t="128213" x="133350" y="4711700"/>
          <p14:tracePt t="128224" x="127000" y="4718050"/>
          <p14:tracePt t="128241" x="127000" y="4724400"/>
          <p14:tracePt t="128257" x="127000" y="4749800"/>
          <p14:tracePt t="128274" x="127000" y="4762500"/>
          <p14:tracePt t="128291" x="127000" y="4787900"/>
          <p14:tracePt t="128308" x="133350" y="4806950"/>
          <p14:tracePt t="128324" x="146050" y="4832350"/>
          <p14:tracePt t="128341" x="152400" y="4864100"/>
          <p14:tracePt t="128358" x="158750" y="4870450"/>
          <p14:tracePt t="128374" x="177800" y="4889500"/>
          <p14:tracePt t="128405" x="184150" y="4895850"/>
          <p14:tracePt t="128437" x="190500" y="4895850"/>
          <p14:tracePt t="128453" x="209550" y="4895850"/>
          <p14:tracePt t="128461" x="215900" y="4895850"/>
          <p14:tracePt t="128469" x="228600" y="4895850"/>
          <p14:tracePt t="128477" x="260350" y="4895850"/>
          <p14:tracePt t="128491" x="273050" y="4895850"/>
          <p14:tracePt t="128508" x="349250" y="4895850"/>
          <p14:tracePt t="128524" x="444500" y="4895850"/>
          <p14:tracePt t="128541" x="571500" y="4895850"/>
          <p14:tracePt t="128558" x="654050" y="4895850"/>
          <p14:tracePt t="128574" x="704850" y="4895850"/>
          <p14:tracePt t="128591" x="787400" y="4895850"/>
          <p14:tracePt t="128608" x="863600" y="4908550"/>
          <p14:tracePt t="128624" x="965200" y="4927600"/>
          <p14:tracePt t="128641" x="1085850" y="4940300"/>
          <p14:tracePt t="128658" x="1250950" y="4953000"/>
          <p14:tracePt t="128674" x="1397000" y="4991100"/>
          <p14:tracePt t="128691" x="1555750" y="5003800"/>
          <p14:tracePt t="128708" x="1625600" y="5010150"/>
          <p14:tracePt t="128724" x="1695450" y="5035550"/>
          <p14:tracePt t="128741" x="1752600" y="5035550"/>
          <p14:tracePt t="128758" x="1797050" y="5035550"/>
          <p14:tracePt t="128774" x="1841500" y="5035550"/>
          <p14:tracePt t="128791" x="1898650" y="5035550"/>
          <p14:tracePt t="128808" x="1974850" y="5035550"/>
          <p14:tracePt t="128824" x="2082800" y="5035550"/>
          <p14:tracePt t="128841" x="2222500" y="5035550"/>
          <p14:tracePt t="128858" x="2413000" y="5035550"/>
          <p14:tracePt t="128874" x="2603500" y="5035550"/>
          <p14:tracePt t="128891" x="2781300" y="5035550"/>
          <p14:tracePt t="128908" x="2908300" y="5035550"/>
          <p14:tracePt t="128924" x="3009900" y="5035550"/>
          <p14:tracePt t="128941" x="3130550" y="5035550"/>
          <p14:tracePt t="128958" x="3206750" y="5035550"/>
          <p14:tracePt t="128974" x="3314700" y="5035550"/>
          <p14:tracePt t="128991" x="3473450" y="5041900"/>
          <p14:tracePt t="129008" x="3651250" y="5060950"/>
          <p14:tracePt t="129024" x="3829050" y="5060950"/>
          <p14:tracePt t="129041" x="3981450" y="5060950"/>
          <p14:tracePt t="129058" x="4108450" y="5060950"/>
          <p14:tracePt t="129074" x="4184650" y="5060950"/>
          <p14:tracePt t="129091" x="4241800" y="5060950"/>
          <p14:tracePt t="129108" x="4286250" y="5060950"/>
          <p14:tracePt t="129124" x="4330700" y="5060950"/>
          <p14:tracePt t="129141" x="4413250" y="5060950"/>
          <p14:tracePt t="129158" x="4483100" y="5041900"/>
          <p14:tracePt t="129174" x="4559300" y="5035550"/>
          <p14:tracePt t="129191" x="4648200" y="5035550"/>
          <p14:tracePt t="129208" x="4730750" y="5035550"/>
          <p14:tracePt t="129224" x="4838700" y="5035550"/>
          <p14:tracePt t="129241" x="4946650" y="5035550"/>
          <p14:tracePt t="129258" x="5054600" y="5035550"/>
          <p14:tracePt t="129274" x="5156200" y="5035550"/>
          <p14:tracePt t="129291" x="5264150" y="5035550"/>
          <p14:tracePt t="129308" x="5372100" y="5035550"/>
          <p14:tracePt t="129324" x="5467350" y="5022850"/>
          <p14:tracePt t="129341" x="5543550" y="5016500"/>
          <p14:tracePt t="129358" x="5600700" y="4997450"/>
          <p14:tracePt t="129374" x="5657850" y="4984750"/>
          <p14:tracePt t="129391" x="5708650" y="4978400"/>
          <p14:tracePt t="129408" x="5772150" y="4978400"/>
          <p14:tracePt t="129424" x="5829300" y="4965700"/>
          <p14:tracePt t="129441" x="5924550" y="4946650"/>
          <p14:tracePt t="129458" x="6007100" y="4933950"/>
          <p14:tracePt t="129474" x="6083300" y="4927600"/>
          <p14:tracePt t="129491" x="6178550" y="4927600"/>
          <p14:tracePt t="129508" x="6280150" y="4927600"/>
          <p14:tracePt t="129524" x="6350000" y="4927600"/>
          <p14:tracePt t="129541" x="6445250" y="4927600"/>
          <p14:tracePt t="129558" x="6489700" y="4927600"/>
          <p14:tracePt t="129575" x="6527800" y="4927600"/>
          <p14:tracePt t="129591" x="6565900" y="4927600"/>
          <p14:tracePt t="129608" x="6597650" y="4927600"/>
          <p14:tracePt t="129625" x="6623050" y="4927600"/>
          <p14:tracePt t="129641" x="6642100" y="4927600"/>
          <p14:tracePt t="129658" x="6661150" y="4927600"/>
          <p14:tracePt t="129674" x="6699250" y="4927600"/>
          <p14:tracePt t="129691" x="6743700" y="4927600"/>
          <p14:tracePt t="129708" x="6813550" y="4927600"/>
          <p14:tracePt t="129725" x="6877050" y="4927600"/>
          <p14:tracePt t="129741" x="6985000" y="4927600"/>
          <p14:tracePt t="129758" x="7073900" y="4927600"/>
          <p14:tracePt t="129774" x="7156450" y="4927600"/>
          <p14:tracePt t="129791" x="7219950" y="4927600"/>
          <p14:tracePt t="129808" x="7302500" y="4914900"/>
          <p14:tracePt t="129825" x="7359650" y="4914900"/>
          <p14:tracePt t="129841" x="7423150" y="4914900"/>
          <p14:tracePt t="129858" x="7493000" y="4914900"/>
          <p14:tracePt t="129875" x="7543800" y="4914900"/>
          <p14:tracePt t="129891" x="7600950" y="4914900"/>
          <p14:tracePt t="129908" x="7658100" y="4914900"/>
          <p14:tracePt t="129925" x="7734300" y="4914900"/>
          <p14:tracePt t="129941" x="7797800" y="4914900"/>
          <p14:tracePt t="129958" x="7829550" y="4914900"/>
          <p14:tracePt t="129975" x="7861300" y="4914900"/>
          <p14:tracePt t="129991" x="7867650" y="4914900"/>
          <p14:tracePt t="130008" x="7886700" y="4902200"/>
          <p14:tracePt t="130029" x="7893050" y="4902200"/>
          <p14:tracePt t="130061" x="7899400" y="4895850"/>
          <p14:tracePt t="130101" x="7905750" y="4889500"/>
          <p14:tracePt t="130125" x="7912100" y="4876800"/>
          <p14:tracePt t="130406" x="7918450" y="4864100"/>
          <p14:tracePt t="130413" x="7918450" y="4857750"/>
          <p14:tracePt t="130425" x="7937500" y="4838700"/>
          <p14:tracePt t="130441" x="7956550" y="4800600"/>
          <p14:tracePt t="130458" x="8007350" y="4743450"/>
          <p14:tracePt t="130475" x="8058150" y="4679950"/>
          <p14:tracePt t="130491" x="8108950" y="4610100"/>
          <p14:tracePt t="130508" x="8147050" y="4552950"/>
          <p14:tracePt t="130525" x="8185150" y="4489450"/>
          <p14:tracePt t="130541" x="8210550" y="4419600"/>
          <p14:tracePt t="130558" x="8210550" y="4394200"/>
          <p14:tracePt t="130575" x="8210550" y="4381500"/>
          <p14:tracePt t="130591" x="8210550" y="4375150"/>
          <p14:tracePt t="130766" x="8210550" y="4362450"/>
          <p14:tracePt t="130782" x="8210550" y="4349750"/>
          <p14:tracePt t="130797" x="8216900" y="4343400"/>
          <p14:tracePt t="130814" x="8229600" y="4337050"/>
          <p14:tracePt t="130846" x="8235950" y="4337050"/>
          <p14:tracePt t="130862" x="8242300" y="4330700"/>
          <p14:tracePt t="130877" x="8242300" y="4324350"/>
          <p14:tracePt t="130894" x="8248650" y="4305300"/>
          <p14:tracePt t="130910" x="8248650" y="4298950"/>
          <p14:tracePt t="130918" x="8255000" y="4273550"/>
          <p14:tracePt t="130926" x="8267700" y="4267200"/>
          <p14:tracePt t="130950" x="8267700" y="4260850"/>
          <p14:tracePt t="130958" x="8267700" y="4241800"/>
          <p14:tracePt t="130975" x="8267700" y="4235450"/>
          <p14:tracePt t="130991" x="8261350" y="4229100"/>
          <p14:tracePt t="131686" x="8261350" y="4235450"/>
          <p14:tracePt t="131734" x="8261350" y="4241800"/>
          <p14:tracePt t="131742" x="8267700" y="4248150"/>
          <p14:tracePt t="131774" x="8267700" y="4260850"/>
          <p14:tracePt t="131782" x="8274050" y="4267200"/>
          <p14:tracePt t="131878" x="8280400" y="4267200"/>
          <p14:tracePt t="132134" x="8286750" y="4273550"/>
          <p14:tracePt t="132438" x="8286750" y="4279900"/>
          <p14:tracePt t="132462" x="8286750" y="4298950"/>
          <p14:tracePt t="132486" x="8286750" y="4305300"/>
          <p14:tracePt t="132934" x="8286750" y="4311650"/>
          <p14:tracePt t="134471" x="8286750" y="4318000"/>
          <p14:tracePt t="134486" x="8286750" y="4337050"/>
          <p14:tracePt t="134534" x="8286750" y="4343400"/>
          <p14:tracePt t="134767" x="8286750" y="4349750"/>
          <p14:tracePt t="134774" x="8286750" y="4356100"/>
          <p14:tracePt t="134807" x="8286750" y="4375150"/>
          <p14:tracePt t="134838" x="8286750" y="4381500"/>
          <p14:tracePt t="134927" x="8286750" y="4387850"/>
          <p14:tracePt t="134950" x="8286750" y="4394200"/>
          <p14:tracePt t="134966" x="8286750" y="4413250"/>
          <p14:tracePt t="134982" x="8286750" y="4419600"/>
          <p14:tracePt t="135006" x="8286750" y="4425950"/>
          <p14:tracePt t="135014" x="8286750" y="4432300"/>
          <p14:tracePt t="135030" x="8286750" y="4445000"/>
          <p14:tracePt t="135042" x="8286750" y="4457700"/>
          <p14:tracePt t="135059" x="8286750" y="4470400"/>
          <p14:tracePt t="135076" x="8286750" y="4495800"/>
          <p14:tracePt t="135092" x="8286750" y="4540250"/>
          <p14:tracePt t="135109" x="8248650" y="4584700"/>
          <p14:tracePt t="135126" x="8185150" y="4648200"/>
          <p14:tracePt t="135142" x="8045450" y="4762500"/>
          <p14:tracePt t="135159" x="8007350" y="4806950"/>
          <p14:tracePt t="135176" x="7962900" y="4845050"/>
          <p14:tracePt t="135192" x="7937500" y="4864100"/>
          <p14:tracePt t="135209" x="7912100" y="4870450"/>
          <p14:tracePt t="135226" x="7893050" y="4889500"/>
          <p14:tracePt t="135242" x="7867650" y="4895850"/>
          <p14:tracePt t="135259" x="7854950" y="4902200"/>
          <p14:tracePt t="135276" x="7842250" y="4908550"/>
          <p14:tracePt t="135292" x="7835900" y="4921250"/>
          <p14:tracePt t="135309" x="7823200" y="4927600"/>
          <p14:tracePt t="135535" x="7829550" y="4927600"/>
          <p14:tracePt t="135543" x="7842250" y="4927600"/>
          <p14:tracePt t="135559" x="7874000" y="4927600"/>
          <p14:tracePt t="135576" x="7905750" y="4927600"/>
          <p14:tracePt t="135593" x="7956550" y="4914900"/>
          <p14:tracePt t="135609" x="8020050" y="4902200"/>
          <p14:tracePt t="135626" x="8134350" y="4845050"/>
          <p14:tracePt t="135643" x="8210550" y="4813300"/>
          <p14:tracePt t="135659" x="8255000" y="4775200"/>
          <p14:tracePt t="135676" x="8280400" y="4762500"/>
          <p14:tracePt t="135693" x="8305800" y="4743450"/>
          <p14:tracePt t="135709" x="8305800" y="4730750"/>
          <p14:tracePt t="135726" x="8305800" y="4724400"/>
          <p14:tracePt t="135743" x="8305800" y="4699000"/>
          <p14:tracePt t="135759" x="8305800" y="4692650"/>
          <p14:tracePt t="135776" x="8305800" y="4686300"/>
          <p14:tracePt t="135807" x="8305800" y="4673600"/>
          <p14:tracePt t="135831" x="8299450" y="4654550"/>
          <p14:tracePt t="135863" x="8299450" y="4648200"/>
          <p14:tracePt t="135871" x="8305800" y="4629150"/>
          <p14:tracePt t="135887" x="8312150" y="4610100"/>
          <p14:tracePt t="135903" x="8318500" y="4603750"/>
          <p14:tracePt t="135919" x="8324850" y="4597400"/>
          <p14:tracePt t="135927" x="8324850" y="4591050"/>
          <p14:tracePt t="135943" x="8343900" y="4572000"/>
          <p14:tracePt t="135959" x="8350250" y="4565650"/>
          <p14:tracePt t="135976" x="8356600" y="4559300"/>
          <p14:tracePt t="135993" x="8362950" y="4552950"/>
          <p14:tracePt t="136009" x="8382000" y="4540250"/>
          <p14:tracePt t="136031" x="8388350" y="4540250"/>
          <p14:tracePt t="136043" x="8394700" y="4540250"/>
          <p14:tracePt t="136059" x="8407400" y="4540250"/>
          <p14:tracePt t="136076" x="8420100" y="4527550"/>
          <p14:tracePt t="136111" x="8426450" y="4527550"/>
          <p14:tracePt t="136191" x="8432800" y="4533900"/>
          <p14:tracePt t="136215" x="8432800" y="4540250"/>
          <p14:tracePt t="136967" x="8420100" y="4540250"/>
          <p14:tracePt t="137223" x="8413750" y="4546600"/>
          <p14:tracePt t="138007" x="8407400" y="4546600"/>
          <p14:tracePt t="138023" x="8401050" y="4552950"/>
          <p14:tracePt t="138055" x="8394700" y="4552950"/>
          <p14:tracePt t="138071" x="8388350" y="4552950"/>
          <p14:tracePt t="138079" x="8375650" y="4559300"/>
          <p14:tracePt t="138087" x="8356600" y="4559300"/>
          <p14:tracePt t="138095" x="8337550" y="4578350"/>
          <p14:tracePt t="138110" x="8293100" y="4597400"/>
          <p14:tracePt t="138126" x="8159750" y="4635500"/>
          <p14:tracePt t="138143" x="7835900" y="4730750"/>
          <p14:tracePt t="138160" x="7600950" y="4800600"/>
          <p14:tracePt t="138176" x="7404100" y="4851400"/>
          <p14:tracePt t="138193" x="7289800" y="4876800"/>
          <p14:tracePt t="138210" x="7181850" y="4895850"/>
          <p14:tracePt t="138226" x="7035800" y="4895850"/>
          <p14:tracePt t="138243" x="6908800" y="4876800"/>
          <p14:tracePt t="138260" x="6724650" y="4813300"/>
          <p14:tracePt t="138276" x="6521450" y="4705350"/>
          <p14:tracePt t="138293" x="6337300" y="4622800"/>
          <p14:tracePt t="138310" x="6197600" y="4565650"/>
          <p14:tracePt t="138326" x="6096000" y="4521200"/>
          <p14:tracePt t="138343" x="5937250" y="4432300"/>
          <p14:tracePt t="138360" x="5816600" y="4387850"/>
          <p14:tracePt t="138376" x="5651500" y="4305300"/>
          <p14:tracePt t="138393" x="5480050" y="4241800"/>
          <p14:tracePt t="138410" x="5264150" y="4159250"/>
          <p14:tracePt t="138427" x="5060950" y="4095750"/>
          <p14:tracePt t="138443" x="4889500" y="4000500"/>
          <p14:tracePt t="138460" x="4743450" y="3975100"/>
          <p14:tracePt t="138477" x="4660900" y="3949700"/>
          <p14:tracePt t="138493" x="4622800" y="3937000"/>
          <p14:tracePt t="138510" x="4597400" y="3930650"/>
          <p14:tracePt t="138527" x="4591050" y="3924300"/>
          <p14:tracePt t="138583" x="4591050" y="3917950"/>
          <p14:tracePt t="138607" x="4591050" y="3905250"/>
          <p14:tracePt t="138655" x="4597400" y="3892550"/>
          <p14:tracePt t="138871" x="4603750" y="3886200"/>
          <p14:tracePt t="140560" x="4603750" y="3892550"/>
          <p14:tracePt t="140592" x="4603750" y="3898900"/>
          <p14:tracePt t="140960" x="4603750" y="3917950"/>
          <p14:tracePt t="140968" x="4603750" y="3924300"/>
          <p14:tracePt t="140977" x="4591050" y="3937000"/>
          <p14:tracePt t="140994" x="4591050" y="3956050"/>
          <p14:tracePt t="141010" x="4584700" y="3981450"/>
          <p14:tracePt t="141027" x="4584700" y="3987800"/>
          <p14:tracePt t="141044" x="4584700" y="3994150"/>
          <p14:tracePt t="141060" x="4584700" y="4006850"/>
          <p14:tracePt t="141077" x="4584700" y="4013200"/>
          <p14:tracePt t="141094" x="4584700" y="4025900"/>
          <p14:tracePt t="141136" x="4584700" y="4032250"/>
          <p14:tracePt t="141160" x="4584700" y="4044950"/>
          <p14:tracePt t="141216" x="4584700" y="4051300"/>
          <p14:tracePt t="142784" x="4584700" y="4044950"/>
          <p14:tracePt t="142800" x="4584700" y="4032250"/>
          <p14:tracePt t="142816" x="4584700" y="4019550"/>
          <p14:tracePt t="143961" x="4584700" y="4013200"/>
          <p14:tracePt t="144057" x="4584700" y="4006850"/>
          <p14:tracePt t="144073" x="4584700" y="3994150"/>
          <p14:tracePt t="146857" x="4584700" y="3987800"/>
          <p14:tracePt t="146865" x="4584700" y="3975100"/>
          <p14:tracePt t="149306" x="4584700" y="3968750"/>
          <p14:tracePt t="149314" x="4584700" y="3956050"/>
          <p14:tracePt t="149329" x="4584700" y="3937000"/>
          <p14:tracePt t="149346" x="4584700" y="3867150"/>
          <p14:tracePt t="149362" x="4584700" y="3810000"/>
          <p14:tracePt t="149379" x="4584700" y="3752850"/>
          <p14:tracePt t="149396" x="4584700" y="3695700"/>
          <p14:tracePt t="149412" x="4584700" y="3651250"/>
          <p14:tracePt t="149429" x="4584700" y="3606800"/>
          <p14:tracePt t="149446" x="4584700" y="3575050"/>
          <p14:tracePt t="149462" x="4584700" y="3556000"/>
          <p14:tracePt t="149482" x="4584700" y="3543300"/>
          <p14:tracePt t="149496" x="4578350" y="3536950"/>
          <p14:tracePt t="149858" x="4578350" y="3556000"/>
          <p14:tracePt t="149866" x="4578350" y="3594100"/>
          <p14:tracePt t="149879" x="4578350" y="3651250"/>
          <p14:tracePt t="149896" x="4578350" y="3752850"/>
          <p14:tracePt t="149913" x="4578350" y="3879850"/>
          <p14:tracePt t="149929" x="4629150" y="4076700"/>
          <p14:tracePt t="149946" x="4705350" y="4400550"/>
          <p14:tracePt t="149962" x="4762500" y="4597400"/>
          <p14:tracePt t="149979" x="4826000" y="4819650"/>
          <p14:tracePt t="149996" x="4895850" y="5067300"/>
          <p14:tracePt t="150013" x="4965700" y="5270500"/>
          <p14:tracePt t="150029" x="5016500" y="5448300"/>
          <p14:tracePt t="150046" x="5054600" y="5600700"/>
          <p14:tracePt t="150063" x="5073650" y="5676900"/>
          <p14:tracePt t="150079" x="5118100" y="5778500"/>
          <p14:tracePt t="150096" x="5130800" y="5835650"/>
          <p14:tracePt t="150113" x="5175250" y="5918200"/>
          <p14:tracePt t="150129" x="5219700" y="5975350"/>
          <p14:tracePt t="150146" x="5346700" y="6102350"/>
          <p14:tracePt t="150163" x="5454650" y="6172200"/>
          <p14:tracePt t="150179" x="5556250" y="6229350"/>
          <p14:tracePt t="150196" x="5613400" y="6261100"/>
          <p14:tracePt t="150213" x="5638800" y="6286500"/>
          <p14:tracePt t="150229" x="5657850" y="6292850"/>
          <p14:tracePt t="150274" x="5657850" y="6311900"/>
          <p14:tracePt t="150282" x="5657850" y="6324600"/>
          <p14:tracePt t="150290" x="5657850" y="6330950"/>
          <p14:tracePt t="150298" x="5651500" y="6356350"/>
          <p14:tracePt t="150313" x="5626100" y="6375400"/>
          <p14:tracePt t="150329" x="5537200" y="6432550"/>
          <p14:tracePt t="150346" x="5200650" y="6527800"/>
          <p14:tracePt t="150363" x="4832350" y="6584950"/>
          <p14:tracePt t="150379" x="4305300" y="6616700"/>
          <p14:tracePt t="150396" x="3733800" y="6616700"/>
          <p14:tracePt t="150413" x="3441700" y="6616700"/>
          <p14:tracePt t="150429" x="3282950" y="6616700"/>
          <p14:tracePt t="150446" x="3270250" y="6616700"/>
          <p14:tracePt t="150490" x="3257550" y="6616700"/>
          <p14:tracePt t="150522" x="3251200" y="6616700"/>
          <p14:tracePt t="150562" x="3251200" y="6610350"/>
          <p14:tracePt t="150570" x="3289300" y="6572250"/>
          <p14:tracePt t="150594" x="3321050" y="6559550"/>
          <p14:tracePt t="150602" x="3340100" y="6553200"/>
          <p14:tracePt t="150613" x="3365500" y="6521450"/>
          <p14:tracePt t="150630" x="3422650" y="6515100"/>
          <p14:tracePt t="150646" x="3543300" y="6477000"/>
          <p14:tracePt t="150663" x="3721100" y="6451600"/>
          <p14:tracePt t="150679" x="4019550" y="6407150"/>
          <p14:tracePt t="150696" x="4362450" y="6381750"/>
          <p14:tracePt t="150713" x="4679950" y="6337300"/>
          <p14:tracePt t="150729" x="4959350" y="6299200"/>
          <p14:tracePt t="150746" x="5257800" y="6273800"/>
          <p14:tracePt t="150763" x="5340350" y="6273800"/>
          <p14:tracePt t="150779" x="5372100" y="6273800"/>
          <p14:tracePt t="150796" x="5391150" y="6273800"/>
          <p14:tracePt t="150813" x="5397500" y="6273800"/>
          <p14:tracePt t="151082" x="5372100" y="6273800"/>
          <p14:tracePt t="151090" x="5365750" y="6273800"/>
          <p14:tracePt t="151098" x="5346700" y="6273800"/>
          <p14:tracePt t="151113" x="5308600" y="6273800"/>
          <p14:tracePt t="151129" x="5270500" y="6273800"/>
          <p14:tracePt t="151146" x="5219700" y="6280150"/>
          <p14:tracePt t="151163" x="5156200" y="6299200"/>
          <p14:tracePt t="151179" x="5130800" y="6318250"/>
          <p14:tracePt t="151202" x="5124450" y="6324600"/>
          <p14:tracePt t="151386" x="5130800" y="6324600"/>
          <p14:tracePt t="151394" x="5137150" y="6324600"/>
          <p14:tracePt t="151402" x="5162550" y="6324600"/>
          <p14:tracePt t="151413" x="5168900" y="6324600"/>
          <p14:tracePt t="151430" x="5213350" y="6324600"/>
          <p14:tracePt t="151446" x="5283200" y="6324600"/>
          <p14:tracePt t="151463" x="5346700" y="6324600"/>
          <p14:tracePt t="151480" x="5391150" y="6324600"/>
          <p14:tracePt t="151496" x="5416550" y="6324600"/>
          <p14:tracePt t="151513" x="5441950" y="6324600"/>
          <p14:tracePt t="151530" x="5448300" y="6324600"/>
          <p14:tracePt t="151611" x="5454650" y="6337300"/>
          <p14:tracePt t="151626" x="5461000" y="6362700"/>
          <p14:tracePt t="151642" x="5461000" y="6369050"/>
          <p14:tracePt t="151658" x="5480050" y="6381750"/>
          <p14:tracePt t="151666" x="5480050" y="6394450"/>
          <p14:tracePt t="151738" x="5486400" y="6407150"/>
          <p14:tracePt t="151762" x="5492750" y="6413500"/>
          <p14:tracePt t="151778" x="5505450" y="6432550"/>
          <p14:tracePt t="151786" x="5524500" y="6451600"/>
          <p14:tracePt t="151796" x="5530850" y="6470650"/>
          <p14:tracePt t="151813" x="5581650" y="6527800"/>
          <p14:tracePt t="151830" x="5638800" y="6584950"/>
          <p14:tracePt t="151846" x="5765800" y="6673850"/>
          <p14:tracePt t="151863" x="5937250" y="6781800"/>
          <p14:tracePt t="151880" x="6089650" y="6851650"/>
          <p14:tracePt t="151896" x="6324600" y="6851650"/>
          <p14:tracePt t="151913" x="6521450" y="6851650"/>
          <p14:tracePt t="151930" x="6654800" y="6851650"/>
          <p14:tracePt t="151946" x="6711950" y="6851650"/>
          <p14:tracePt t="152058" x="6686550" y="6851650"/>
          <p14:tracePt t="152066" x="6654800" y="6838950"/>
          <p14:tracePt t="152080" x="6604000" y="6832600"/>
          <p14:tracePt t="152096" x="6489700" y="6794500"/>
          <p14:tracePt t="152113" x="6356350" y="6737350"/>
          <p14:tracePt t="152130" x="6254750" y="6686550"/>
          <p14:tracePt t="152146" x="6159500" y="6584950"/>
          <p14:tracePt t="152163" x="6127750" y="6483350"/>
          <p14:tracePt t="152180" x="6076950" y="6350000"/>
          <p14:tracePt t="152196" x="6064250" y="6242050"/>
          <p14:tracePt t="152213" x="6038850" y="6127750"/>
          <p14:tracePt t="152230" x="6038850" y="6019800"/>
          <p14:tracePt t="152246" x="6038850" y="5930900"/>
          <p14:tracePt t="152263" x="6051550" y="5848350"/>
          <p14:tracePt t="152280" x="6076950" y="5753100"/>
          <p14:tracePt t="152296" x="6096000" y="5657850"/>
          <p14:tracePt t="152313" x="6096000" y="5549900"/>
          <p14:tracePt t="152330" x="6096000" y="5461000"/>
          <p14:tracePt t="152346" x="6108700" y="5340350"/>
          <p14:tracePt t="152363" x="6108700" y="5295900"/>
          <p14:tracePt t="152380" x="6108700" y="5270500"/>
          <p14:tracePt t="152451" x="6115050" y="5264150"/>
          <p14:tracePt t="152474" x="6127750" y="5264150"/>
          <p14:tracePt t="152483" x="6127750" y="5270500"/>
          <p14:tracePt t="152496" x="6127750" y="5295900"/>
          <p14:tracePt t="152513" x="6140450" y="5346700"/>
          <p14:tracePt t="152530" x="6159500" y="5410200"/>
          <p14:tracePt t="152547" x="6184900" y="5492750"/>
          <p14:tracePt t="152563" x="6197600" y="5524500"/>
          <p14:tracePt t="152580" x="6216650" y="5575300"/>
          <p14:tracePt t="152596" x="6223000" y="5581650"/>
          <p14:tracePt t="152627" x="6229350" y="5588000"/>
          <p14:tracePt t="152642" x="6235700" y="5588000"/>
          <p14:tracePt t="152651" x="6254750" y="5588000"/>
          <p14:tracePt t="152667" x="6261100" y="5588000"/>
          <p14:tracePt t="152682" x="6267450" y="5588000"/>
          <p14:tracePt t="152696" x="6273800" y="5588000"/>
          <p14:tracePt t="152715" x="6292850" y="5588000"/>
          <p14:tracePt t="152730" x="6305550" y="5581650"/>
          <p14:tracePt t="152747" x="6318250" y="5562600"/>
          <p14:tracePt t="152763" x="6318250" y="5530850"/>
          <p14:tracePt t="152780" x="6318250" y="5505450"/>
          <p14:tracePt t="152797" x="6318250" y="5492750"/>
          <p14:tracePt t="152813" x="6318250" y="5467350"/>
          <p14:tracePt t="152830" x="6318250" y="5454650"/>
          <p14:tracePt t="152847" x="6318250" y="5429250"/>
          <p14:tracePt t="152875" x="6318250" y="5422900"/>
          <p14:tracePt t="153795" x="6318250" y="5429250"/>
          <p14:tracePt t="153803" x="6311900" y="5441950"/>
          <p14:tracePt t="153814" x="6299200" y="5454650"/>
          <p14:tracePt t="153830" x="6292850" y="5461000"/>
          <p14:tracePt t="153847" x="6254750" y="5480050"/>
          <p14:tracePt t="153863" x="6223000" y="5499100"/>
          <p14:tracePt t="153880" x="6191250" y="5505450"/>
          <p14:tracePt t="153897" x="6178550" y="5511800"/>
          <p14:tracePt t="153913" x="6153150" y="5511800"/>
          <p14:tracePt t="153930" x="6127750" y="5511800"/>
          <p14:tracePt t="153947" x="6096000" y="5511800"/>
          <p14:tracePt t="153963" x="6064250" y="5511800"/>
          <p14:tracePt t="153980" x="6038850" y="5492750"/>
          <p14:tracePt t="153997" x="5994400" y="5448300"/>
          <p14:tracePt t="154013" x="5956300" y="5397500"/>
          <p14:tracePt t="154030" x="5918200" y="5340350"/>
          <p14:tracePt t="154047" x="5880100" y="5295900"/>
          <p14:tracePt t="154063" x="5854700" y="5257800"/>
          <p14:tracePt t="154080" x="5816600" y="5226050"/>
          <p14:tracePt t="154097" x="5784850" y="5187950"/>
          <p14:tracePt t="154113" x="5778500" y="5175250"/>
          <p14:tracePt t="154130" x="5753100" y="5143500"/>
          <p14:tracePt t="154147" x="5734050" y="5118100"/>
          <p14:tracePt t="154163" x="5734050" y="5105400"/>
          <p14:tracePt t="154180" x="5727700" y="5092700"/>
          <p14:tracePt t="154203" x="5727700" y="5086350"/>
          <p14:tracePt t="154213" x="5721350" y="5080000"/>
          <p14:tracePt t="154235" x="5715000" y="5073650"/>
          <p14:tracePt t="154267" x="5715000" y="5067300"/>
          <p14:tracePt t="154291" x="5708650" y="5060950"/>
          <p14:tracePt t="154339" x="5702300" y="5048250"/>
          <p14:tracePt t="154387" x="5689600" y="5041900"/>
          <p14:tracePt t="154395" x="5689600" y="503555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627" y="365128"/>
            <a:ext cx="8759799" cy="1325563"/>
          </a:xfrm>
        </p:spPr>
        <p:txBody>
          <a:bodyPr>
            <a:normAutofit/>
          </a:bodyPr>
          <a:lstStyle/>
          <a:p>
            <a:pPr algn="ctr"/>
            <a:r>
              <a:rPr lang="en-CA" b="1" dirty="0" smtClean="0"/>
              <a:t>Uranium-Lead dating:</a:t>
            </a:r>
            <a:br>
              <a:rPr lang="en-CA" b="1" dirty="0" smtClean="0"/>
            </a:br>
            <a:r>
              <a:rPr lang="en-CA" b="1" dirty="0" smtClean="0"/>
              <a:t>Concordia Plots</a:t>
            </a:r>
            <a:endParaRPr lang="en-CA" b="1" dirty="0"/>
          </a:p>
        </p:txBody>
      </p:sp>
      <p:pic>
        <p:nvPicPr>
          <p:cNvPr id="3" name="Picture 2"/>
          <p:cNvPicPr>
            <a:picLocks noChangeAspect="1"/>
          </p:cNvPicPr>
          <p:nvPr/>
        </p:nvPicPr>
        <p:blipFill>
          <a:blip r:embed="rId5"/>
          <a:stretch>
            <a:fillRect/>
          </a:stretch>
        </p:blipFill>
        <p:spPr>
          <a:xfrm>
            <a:off x="864672" y="1530480"/>
            <a:ext cx="7778298" cy="46800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24573572"/>
      </p:ext>
    </p:extLst>
  </p:cSld>
  <p:clrMapOvr>
    <a:masterClrMapping/>
  </p:clrMapOvr>
  <mc:AlternateContent xmlns:mc="http://schemas.openxmlformats.org/markup-compatibility/2006" xmlns:p14="http://schemas.microsoft.com/office/powerpoint/2010/main">
    <mc:Choice Requires="p14">
      <p:transition spd="slow" p14:dur="2000" advTm="123837"/>
    </mc:Choice>
    <mc:Fallback xmlns="">
      <p:transition spd="slow" advTm="123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784" x="5721350" y="5029200"/>
          <p14:tracePt t="791" x="5791200" y="5029200"/>
          <p14:tracePt t="799" x="5880100" y="5003800"/>
          <p14:tracePt t="814" x="5975350" y="4959350"/>
          <p14:tracePt t="831" x="6115050" y="4889500"/>
          <p14:tracePt t="847" x="6362700" y="4743450"/>
          <p14:tracePt t="864" x="6483350" y="4679950"/>
          <p14:tracePt t="881" x="6546850" y="4622800"/>
          <p14:tracePt t="897" x="6616700" y="4584700"/>
          <p14:tracePt t="914" x="6642100" y="4565650"/>
          <p14:tracePt t="944" x="6661150" y="4565650"/>
          <p14:tracePt t="951" x="6667500" y="4565650"/>
          <p14:tracePt t="964" x="6673850" y="4565650"/>
          <p14:tracePt t="1039" x="6667500" y="4565650"/>
          <p14:tracePt t="1047" x="6654800" y="4565650"/>
          <p14:tracePt t="1064" x="6635750" y="4565650"/>
          <p14:tracePt t="1081" x="6629400" y="4565650"/>
          <p14:tracePt t="1097" x="6616700" y="4565650"/>
          <p14:tracePt t="1114" x="6604000" y="4552950"/>
          <p14:tracePt t="1131" x="6597650" y="4552950"/>
          <p14:tracePt t="1147" x="6578600" y="4552950"/>
          <p14:tracePt t="1164" x="6540500" y="4565650"/>
          <p14:tracePt t="1181" x="6477000" y="4635500"/>
          <p14:tracePt t="1197" x="6375400" y="4743450"/>
          <p14:tracePt t="1214" x="6305550" y="4851400"/>
          <p14:tracePt t="1231" x="6273800" y="4933950"/>
          <p14:tracePt t="1248" x="6267450" y="5029200"/>
          <p14:tracePt t="1264" x="6267450" y="5118100"/>
          <p14:tracePt t="1281" x="6223000" y="5232400"/>
          <p14:tracePt t="1297" x="6172200" y="5334000"/>
          <p14:tracePt t="1314" x="6115050" y="5454650"/>
          <p14:tracePt t="1331" x="6032500" y="5575300"/>
          <p14:tracePt t="1347" x="5962650" y="5664200"/>
          <p14:tracePt t="1364" x="5899150" y="5740400"/>
          <p14:tracePt t="1381" x="5842000" y="5778500"/>
          <p14:tracePt t="1398" x="5829300" y="5784850"/>
          <p14:tracePt t="1414" x="5822950" y="5784850"/>
          <p14:tracePt t="1431" x="5803900" y="5784850"/>
          <p14:tracePt t="1448" x="5765800" y="5784850"/>
          <p14:tracePt t="1464" x="5727700" y="5772150"/>
          <p14:tracePt t="1481" x="5645150" y="5721350"/>
          <p14:tracePt t="1498" x="5568950" y="5657850"/>
          <p14:tracePt t="1514" x="5473700" y="5575300"/>
          <p14:tracePt t="1531" x="5353050" y="5505450"/>
          <p14:tracePt t="1548" x="5232400" y="5403850"/>
          <p14:tracePt t="1564" x="5092700" y="5340350"/>
          <p14:tracePt t="1581" x="4978400" y="5295900"/>
          <p14:tracePt t="1598" x="4864100" y="5270500"/>
          <p14:tracePt t="1614" x="4749800" y="5264150"/>
          <p14:tracePt t="1631" x="4711700" y="5264150"/>
          <p14:tracePt t="1648" x="4667250" y="5289550"/>
          <p14:tracePt t="1664" x="4648200" y="5372100"/>
          <p14:tracePt t="1681" x="4648200" y="5492750"/>
          <p14:tracePt t="1698" x="4629150" y="5607050"/>
          <p14:tracePt t="1714" x="4629150" y="5702300"/>
          <p14:tracePt t="1731" x="4629150" y="5778500"/>
          <p14:tracePt t="1748" x="4673600" y="5867400"/>
          <p14:tracePt t="1764" x="4730750" y="5969000"/>
          <p14:tracePt t="1781" x="4826000" y="6064250"/>
          <p14:tracePt t="1798" x="4933950" y="6172200"/>
          <p14:tracePt t="1814" x="5073650" y="6223000"/>
          <p14:tracePt t="1831" x="5283200" y="6248400"/>
          <p14:tracePt t="1848" x="5549900" y="6197600"/>
          <p14:tracePt t="1864" x="5708650" y="6096000"/>
          <p14:tracePt t="1881" x="5778500" y="5988050"/>
          <p14:tracePt t="1898" x="5816600" y="5918200"/>
          <p14:tracePt t="1914" x="5829300" y="5861050"/>
          <p14:tracePt t="1931" x="5829300" y="5816600"/>
          <p14:tracePt t="1948" x="5829300" y="5797550"/>
          <p14:tracePt t="1976" x="5829300" y="5784850"/>
          <p14:tracePt t="1984" x="5829300" y="5778500"/>
          <p14:tracePt t="1998" x="5829300" y="5765800"/>
          <p14:tracePt t="2014" x="5829300" y="5746750"/>
          <p14:tracePt t="2031" x="5822950" y="5695950"/>
          <p14:tracePt t="2048" x="5778500" y="5607050"/>
          <p14:tracePt t="2064" x="5746750" y="5568950"/>
          <p14:tracePt t="2081" x="5727700" y="5543550"/>
          <p14:tracePt t="2098" x="5721350" y="5543550"/>
          <p14:tracePt t="2114" x="5715000" y="5543550"/>
          <p14:tracePt t="2131" x="5702300" y="5543550"/>
          <p14:tracePt t="2148" x="5689600" y="5556250"/>
          <p14:tracePt t="2164" x="5670550" y="5613400"/>
          <p14:tracePt t="2181" x="5657850" y="5695950"/>
          <p14:tracePt t="2198" x="5657850" y="5772150"/>
          <p14:tracePt t="2214" x="5657850" y="5867400"/>
          <p14:tracePt t="2231" x="5657850" y="5943600"/>
          <p14:tracePt t="2248" x="5683250" y="6051550"/>
          <p14:tracePt t="2264" x="5715000" y="6115050"/>
          <p14:tracePt t="2281" x="5740400" y="6159500"/>
          <p14:tracePt t="2298" x="5753100" y="6178550"/>
          <p14:tracePt t="2314" x="5759450" y="6178550"/>
          <p14:tracePt t="2336" x="5765800" y="6178550"/>
          <p14:tracePt t="2352" x="5772150" y="6178550"/>
          <p14:tracePt t="2364" x="5778500" y="6159500"/>
          <p14:tracePt t="2381" x="5778500" y="6115050"/>
          <p14:tracePt t="2398" x="5778500" y="6057900"/>
          <p14:tracePt t="2414" x="5778500" y="6013450"/>
          <p14:tracePt t="2431" x="5778500" y="5969000"/>
          <p14:tracePt t="2448" x="5778500" y="5918200"/>
          <p14:tracePt t="2465" x="5778500" y="5892800"/>
          <p14:tracePt t="2481" x="5778500" y="5886450"/>
          <p14:tracePt t="2536" x="5778500" y="5880100"/>
          <p14:tracePt t="2544" x="5797550" y="5911850"/>
          <p14:tracePt t="2552" x="5810250" y="5949950"/>
          <p14:tracePt t="2565" x="5829300" y="6007100"/>
          <p14:tracePt t="2581" x="5867400" y="6102350"/>
          <p14:tracePt t="2598" x="5886450" y="6203950"/>
          <p14:tracePt t="2614" x="5918200" y="6286500"/>
          <p14:tracePt t="2631" x="5962650" y="6388100"/>
          <p14:tracePt t="2648" x="5981700" y="6483350"/>
          <p14:tracePt t="2664" x="5981700" y="6489700"/>
          <p14:tracePt t="2681" x="5988050" y="6515100"/>
          <p14:tracePt t="2698" x="6000750" y="6521450"/>
          <p14:tracePt t="2792" x="5988050" y="6521450"/>
          <p14:tracePt t="2800" x="5981700" y="6508750"/>
          <p14:tracePt t="2814" x="5975350" y="6502400"/>
          <p14:tracePt t="2831" x="5956300" y="6496050"/>
          <p14:tracePt t="2848" x="5943600" y="6496050"/>
          <p14:tracePt t="2864" x="5924550" y="6496050"/>
          <p14:tracePt t="2881" x="5918200" y="6496050"/>
          <p14:tracePt t="2898" x="5873750" y="6515100"/>
          <p14:tracePt t="2914" x="5822950" y="6591300"/>
          <p14:tracePt t="2931" x="5727700" y="6692900"/>
          <p14:tracePt t="2948" x="5607050" y="6794500"/>
          <p14:tracePt t="2964" x="5511800" y="6851650"/>
          <p14:tracePt t="2981" x="5435600" y="6851650"/>
          <p14:tracePt t="2998" x="5403850" y="6851650"/>
          <p14:tracePt t="3015" x="5365750" y="6851650"/>
          <p14:tracePt t="3031" x="5340350" y="6851650"/>
          <p14:tracePt t="3048" x="5302250" y="6851650"/>
          <p14:tracePt t="3065" x="5257800" y="6851650"/>
          <p14:tracePt t="3081" x="5213350" y="6851650"/>
          <p14:tracePt t="3098" x="5137150" y="6851650"/>
          <p14:tracePt t="3115" x="5092700" y="6851650"/>
          <p14:tracePt t="3131" x="5035550" y="6838950"/>
          <p14:tracePt t="3148" x="4972050" y="6807200"/>
          <p14:tracePt t="3165" x="4953000" y="6788150"/>
          <p14:tracePt t="3181" x="4914900" y="6756400"/>
          <p14:tracePt t="3198" x="4889500" y="6731000"/>
          <p14:tracePt t="3215" x="4845050" y="6686550"/>
          <p14:tracePt t="3231" x="4800600" y="6635750"/>
          <p14:tracePt t="3248" x="4743450" y="6559550"/>
          <p14:tracePt t="3265" x="4673600" y="6451600"/>
          <p14:tracePt t="3281" x="4610100" y="6337300"/>
          <p14:tracePt t="3298" x="4546600" y="6184900"/>
          <p14:tracePt t="3315" x="4457700" y="6013450"/>
          <p14:tracePt t="3331" x="4356100" y="5873750"/>
          <p14:tracePt t="3348" x="4279900" y="5746750"/>
          <p14:tracePt t="3365" x="4222750" y="5664200"/>
          <p14:tracePt t="3381" x="4171950" y="5588000"/>
          <p14:tracePt t="3398" x="4108450" y="5511800"/>
          <p14:tracePt t="3415" x="4013200" y="5416550"/>
          <p14:tracePt t="3431" x="3937000" y="5340350"/>
          <p14:tracePt t="3448" x="3797300" y="5226050"/>
          <p14:tracePt t="3465" x="3784600" y="5200650"/>
          <p14:tracePt t="3488" x="3784600" y="5194300"/>
          <p14:tracePt t="3520" x="3784600" y="5175250"/>
          <p14:tracePt t="3544" x="3784600" y="5168900"/>
          <p14:tracePt t="3552" x="3790950" y="5168900"/>
          <p14:tracePt t="3560" x="3797300" y="5168900"/>
          <p14:tracePt t="3568" x="3803650" y="5168900"/>
          <p14:tracePt t="3581" x="3829050" y="5168900"/>
          <p14:tracePt t="3598" x="3854450" y="5175250"/>
          <p14:tracePt t="3656" x="3873500" y="5175250"/>
          <p14:tracePt t="3664" x="3892550" y="5194300"/>
          <p14:tracePt t="3681" x="3943350" y="5251450"/>
          <p14:tracePt t="3698" x="3968750" y="5321300"/>
          <p14:tracePt t="3715" x="3987800" y="5359400"/>
          <p14:tracePt t="3731" x="3994150" y="5403850"/>
          <p14:tracePt t="3748" x="4006850" y="5422900"/>
          <p14:tracePt t="3765" x="4006850" y="5441950"/>
          <p14:tracePt t="3781" x="4006850" y="5448300"/>
          <p14:tracePt t="3798" x="4019550" y="5473700"/>
          <p14:tracePt t="3815" x="4032250" y="5499100"/>
          <p14:tracePt t="3831" x="4070350" y="5549900"/>
          <p14:tracePt t="3848" x="4108450" y="5613400"/>
          <p14:tracePt t="3865" x="4127500" y="5638800"/>
          <p14:tracePt t="3881" x="4152900" y="5670550"/>
          <p14:tracePt t="3898" x="4184650" y="5721350"/>
          <p14:tracePt t="3915" x="4216400" y="5753100"/>
          <p14:tracePt t="3931" x="4222750" y="5784850"/>
          <p14:tracePt t="3948" x="4248150" y="5810250"/>
          <p14:tracePt t="3965" x="4248150" y="5835650"/>
          <p14:tracePt t="3981" x="4248150" y="5861050"/>
          <p14:tracePt t="3998" x="4248150" y="5880100"/>
          <p14:tracePt t="4015" x="4248150" y="5918200"/>
          <p14:tracePt t="4031" x="4210050" y="5949950"/>
          <p14:tracePt t="4048" x="4013200" y="5988050"/>
          <p14:tracePt t="4065" x="3752850" y="5988050"/>
          <p14:tracePt t="4081" x="3390900" y="5988050"/>
          <p14:tracePt t="4098" x="3028950" y="5988050"/>
          <p14:tracePt t="4115" x="2724150" y="5988050"/>
          <p14:tracePt t="4131" x="2470150" y="5924550"/>
          <p14:tracePt t="4148" x="2393950" y="5892800"/>
          <p14:tracePt t="4165" x="2368550" y="5886450"/>
          <p14:tracePt t="4192" x="2349500" y="5873750"/>
          <p14:tracePt t="4240" x="2362200" y="5886450"/>
          <p14:tracePt t="4248" x="2368550" y="5892800"/>
          <p14:tracePt t="4256" x="2387600" y="5911850"/>
          <p14:tracePt t="4265" x="2406650" y="5937250"/>
          <p14:tracePt t="4282" x="2432050" y="5975350"/>
          <p14:tracePt t="4298" x="2470150" y="6038850"/>
          <p14:tracePt t="4315" x="2482850" y="6070600"/>
          <p14:tracePt t="4332" x="2489200" y="6127750"/>
          <p14:tracePt t="4348" x="2495550" y="6159500"/>
          <p14:tracePt t="4365" x="2495550" y="6203950"/>
          <p14:tracePt t="4382" x="2489200" y="6235700"/>
          <p14:tracePt t="4398" x="2470150" y="6261100"/>
          <p14:tracePt t="4415" x="2425700" y="6273800"/>
          <p14:tracePt t="4432" x="2400300" y="6292850"/>
          <p14:tracePt t="4448" x="2311400" y="6292850"/>
          <p14:tracePt t="4465" x="2228850" y="6286500"/>
          <p14:tracePt t="4482" x="2108200" y="6229350"/>
          <p14:tracePt t="4498" x="1987550" y="6140450"/>
          <p14:tracePt t="4515" x="1892300" y="6045200"/>
          <p14:tracePt t="4532" x="1854200" y="6000750"/>
          <p14:tracePt t="4548" x="1841500" y="5962650"/>
          <p14:tracePt t="4565" x="1828800" y="5956300"/>
          <p14:tracePt t="4582" x="1828800" y="5949950"/>
          <p14:tracePt t="4598" x="1828800" y="5937250"/>
          <p14:tracePt t="4615" x="1828800" y="5930900"/>
          <p14:tracePt t="4632" x="1841500" y="5911850"/>
          <p14:tracePt t="4648" x="1943100" y="5880100"/>
          <p14:tracePt t="4665" x="2019300" y="5861050"/>
          <p14:tracePt t="4682" x="2127250" y="5829300"/>
          <p14:tracePt t="4698" x="2241550" y="5803900"/>
          <p14:tracePt t="4715" x="2425700" y="5727700"/>
          <p14:tracePt t="4732" x="2679700" y="5626100"/>
          <p14:tracePt t="4748" x="2984500" y="5480050"/>
          <p14:tracePt t="4765" x="3238500" y="5372100"/>
          <p14:tracePt t="4782" x="3429000" y="5245100"/>
          <p14:tracePt t="4798" x="3492500" y="5194300"/>
          <p14:tracePt t="4815" x="3530600" y="5156200"/>
          <p14:tracePt t="4832" x="3536950" y="5149850"/>
          <p14:tracePt t="4848" x="3549650" y="5137150"/>
          <p14:tracePt t="4865" x="3562350" y="5130800"/>
          <p14:tracePt t="5033" x="3575050" y="5130800"/>
          <p14:tracePt t="5041" x="3581400" y="5130800"/>
          <p14:tracePt t="5048" x="3600450" y="5143500"/>
          <p14:tracePt t="5065" x="3625850" y="5181600"/>
          <p14:tracePt t="5082" x="3683000" y="5264150"/>
          <p14:tracePt t="5098" x="3721100" y="5327650"/>
          <p14:tracePt t="5115" x="3759200" y="5384800"/>
          <p14:tracePt t="5132" x="3765550" y="5410200"/>
          <p14:tracePt t="5148" x="3778250" y="5429250"/>
          <p14:tracePt t="5200" x="3778250" y="5448300"/>
          <p14:tracePt t="5208" x="3778250" y="5454650"/>
          <p14:tracePt t="5225" x="3778250" y="5461000"/>
          <p14:tracePt t="5233" x="3778250" y="5486400"/>
          <p14:tracePt t="5248" x="3771900" y="5511800"/>
          <p14:tracePt t="5265" x="3752850" y="5537200"/>
          <p14:tracePt t="5282" x="3727450" y="5562600"/>
          <p14:tracePt t="5298" x="3676650" y="5594350"/>
          <p14:tracePt t="5315" x="3651250" y="5632450"/>
          <p14:tracePt t="5332" x="3619500" y="5664200"/>
          <p14:tracePt t="5348" x="3575050" y="5727700"/>
          <p14:tracePt t="5365" x="3524250" y="5797550"/>
          <p14:tracePt t="5382" x="3498850" y="5842000"/>
          <p14:tracePt t="5398" x="3460750" y="5880100"/>
          <p14:tracePt t="5415" x="3435350" y="5930900"/>
          <p14:tracePt t="5432" x="3416300" y="5949950"/>
          <p14:tracePt t="5449" x="3371850" y="6007100"/>
          <p14:tracePt t="5465" x="3346450" y="6019800"/>
          <p14:tracePt t="5482" x="3314700" y="6051550"/>
          <p14:tracePt t="5498" x="3270250" y="6064250"/>
          <p14:tracePt t="5515" x="3219450" y="6096000"/>
          <p14:tracePt t="5532" x="3149600" y="6115050"/>
          <p14:tracePt t="5548" x="3009900" y="6159500"/>
          <p14:tracePt t="5565" x="2844800" y="6172200"/>
          <p14:tracePt t="5582" x="2635250" y="6172200"/>
          <p14:tracePt t="5598" x="2432050" y="6172200"/>
          <p14:tracePt t="5615" x="2273300" y="6172200"/>
          <p14:tracePt t="5632" x="2127250" y="6172200"/>
          <p14:tracePt t="5632" x="2101850" y="6172200"/>
          <p14:tracePt t="5649" x="2032000" y="6172200"/>
          <p14:tracePt t="5665" x="1993900" y="6140450"/>
          <p14:tracePt t="5682" x="1949450" y="6108700"/>
          <p14:tracePt t="5698" x="1930400" y="6083300"/>
          <p14:tracePt t="5715" x="1885950" y="6013450"/>
          <p14:tracePt t="5732" x="1879600" y="5905500"/>
          <p14:tracePt t="5749" x="1866900" y="5727700"/>
          <p14:tracePt t="5765" x="1866900" y="5518150"/>
          <p14:tracePt t="5782" x="1866900" y="5257800"/>
          <p14:tracePt t="5799" x="1911350" y="5010150"/>
          <p14:tracePt t="5815" x="1943100" y="4743450"/>
          <p14:tracePt t="5832" x="1968500" y="4552950"/>
          <p14:tracePt t="5849" x="1981200" y="4305300"/>
          <p14:tracePt t="5865" x="1981200" y="4178300"/>
          <p14:tracePt t="5882" x="1981200" y="4038600"/>
          <p14:tracePt t="5899" x="1981200" y="3956050"/>
          <p14:tracePt t="5915" x="1981200" y="3892550"/>
          <p14:tracePt t="5932" x="1981200" y="3848100"/>
          <p14:tracePt t="5949" x="1968500" y="3790950"/>
          <p14:tracePt t="5965" x="1968500" y="3746500"/>
          <p14:tracePt t="5982" x="1955800" y="3714750"/>
          <p14:tracePt t="5999" x="1955800" y="3689350"/>
          <p14:tracePt t="6015" x="1949450" y="3657600"/>
          <p14:tracePt t="6032" x="1943100" y="3619500"/>
          <p14:tracePt t="6049" x="1924050" y="3568700"/>
          <p14:tracePt t="6065" x="1911350" y="3536950"/>
          <p14:tracePt t="6082" x="1911350" y="3505200"/>
          <p14:tracePt t="6099" x="1905000" y="3492500"/>
          <p14:tracePt t="6115" x="1905000" y="3460750"/>
          <p14:tracePt t="6132" x="1905000" y="3429000"/>
          <p14:tracePt t="6149" x="1905000" y="3359150"/>
          <p14:tracePt t="6165" x="1943100" y="3276600"/>
          <p14:tracePt t="6182" x="1962150" y="3181350"/>
          <p14:tracePt t="6199" x="1987550" y="3086100"/>
          <p14:tracePt t="6215" x="1993900" y="3003550"/>
          <p14:tracePt t="6232" x="2006600" y="2959100"/>
          <p14:tracePt t="6249" x="2025650" y="2901950"/>
          <p14:tracePt t="6265" x="2032000" y="2876550"/>
          <p14:tracePt t="6282" x="2032000" y="2857500"/>
          <p14:tracePt t="6299" x="2038350" y="2825750"/>
          <p14:tracePt t="6315" x="2038350" y="2787650"/>
          <p14:tracePt t="6332" x="2038350" y="2743200"/>
          <p14:tracePt t="6349" x="2038350" y="2698750"/>
          <p14:tracePt t="6365" x="2038350" y="2667000"/>
          <p14:tracePt t="6382" x="2038350" y="2660650"/>
          <p14:tracePt t="6399" x="2038350" y="2641600"/>
          <p14:tracePt t="6417" x="2032000" y="2635250"/>
          <p14:tracePt t="6441" x="2025650" y="2628900"/>
          <p14:tracePt t="6457" x="2019300" y="2622550"/>
          <p14:tracePt t="6465" x="2006600" y="2616200"/>
          <p14:tracePt t="6482" x="2000250" y="2609850"/>
          <p14:tracePt t="6499" x="1987550" y="2590800"/>
          <p14:tracePt t="6515" x="1987550" y="2584450"/>
          <p14:tracePt t="6532" x="1981200" y="2565400"/>
          <p14:tracePt t="6549" x="1968500" y="2533650"/>
          <p14:tracePt t="6565" x="1968500" y="2508250"/>
          <p14:tracePt t="6582" x="1968500" y="2489200"/>
          <p14:tracePt t="6599" x="1968500" y="2451100"/>
          <p14:tracePt t="6615" x="1968500" y="2432050"/>
          <p14:tracePt t="6632" x="1968500" y="2419350"/>
          <p14:tracePt t="6649" x="1962150" y="2374900"/>
          <p14:tracePt t="6665" x="1955800" y="2368550"/>
          <p14:tracePt t="6889" x="1949450" y="2368550"/>
          <p14:tracePt t="6913" x="1943100" y="2368550"/>
          <p14:tracePt t="6929" x="1924050" y="2368550"/>
          <p14:tracePt t="6937" x="1905000" y="2362200"/>
          <p14:tracePt t="6949" x="1905000" y="2355850"/>
          <p14:tracePt t="6965" x="1898650" y="2343150"/>
          <p14:tracePt t="6982" x="1898650" y="2330450"/>
          <p14:tracePt t="6999" x="1898650" y="2305050"/>
          <p14:tracePt t="7016" x="1898650" y="2298700"/>
          <p14:tracePt t="7033" x="1898650" y="2292350"/>
          <p14:tracePt t="7417" x="1892300" y="2286000"/>
          <p14:tracePt t="7433" x="1892300" y="2279650"/>
          <p14:tracePt t="7441" x="1892300" y="2273300"/>
          <p14:tracePt t="7969" x="1892300" y="2279650"/>
          <p14:tracePt t="8089" x="1892300" y="2292350"/>
          <p14:tracePt t="8105" x="1892300" y="2305050"/>
          <p14:tracePt t="8121" x="1892300" y="2311400"/>
          <p14:tracePt t="8153" x="1892300" y="2317750"/>
          <p14:tracePt t="8169" x="1892300" y="2330450"/>
          <p14:tracePt t="8185" x="1892300" y="2343150"/>
          <p14:tracePt t="8193" x="1892300" y="2349500"/>
          <p14:tracePt t="8201" x="1892300" y="2355850"/>
          <p14:tracePt t="8216" x="1892300" y="2368550"/>
          <p14:tracePt t="8721" x="1892300" y="2374900"/>
          <p14:tracePt t="8729" x="1892300" y="2387600"/>
          <p14:tracePt t="8737" x="1892300" y="2393950"/>
          <p14:tracePt t="8749" x="1892300" y="2419350"/>
          <p14:tracePt t="8766" x="1892300" y="2451100"/>
          <p14:tracePt t="8783" x="1892300" y="2495550"/>
          <p14:tracePt t="8799" x="1911350" y="2527300"/>
          <p14:tracePt t="8816" x="1911350" y="2552700"/>
          <p14:tracePt t="8993" x="1911350" y="2540000"/>
          <p14:tracePt t="9001" x="1911350" y="2514600"/>
          <p14:tracePt t="9016" x="1905000" y="2501900"/>
          <p14:tracePt t="9033" x="1905000" y="2489200"/>
          <p14:tracePt t="9049" x="1892300" y="2451100"/>
          <p14:tracePt t="9066" x="1892300" y="2438400"/>
          <p14:tracePt t="9083" x="1885950" y="2413000"/>
          <p14:tracePt t="9099" x="1873250" y="2406650"/>
          <p14:tracePt t="9116" x="1860550" y="2387600"/>
          <p14:tracePt t="9133" x="1860550" y="2381250"/>
          <p14:tracePt t="9149" x="1854200" y="2374900"/>
          <p14:tracePt t="9166" x="1854200" y="2362200"/>
          <p14:tracePt t="9183" x="1835150" y="2343150"/>
          <p14:tracePt t="9217" x="1835150" y="2330450"/>
          <p14:tracePt t="9225" x="1828800" y="2317750"/>
          <p14:tracePt t="9233" x="1828800" y="2311400"/>
          <p14:tracePt t="9249" x="1828800" y="2305050"/>
          <p14:tracePt t="9266" x="1828800" y="2292350"/>
          <p14:tracePt t="9289" x="1828800" y="2279650"/>
          <p14:tracePt t="9474" x="1828800" y="2273300"/>
          <p14:tracePt t="9489" x="1835150" y="2266950"/>
          <p14:tracePt t="9505" x="1841500" y="2247900"/>
          <p14:tracePt t="9516" x="1841500" y="2241550"/>
          <p14:tracePt t="9533" x="1854200" y="2216150"/>
          <p14:tracePt t="9549" x="1860550" y="2184400"/>
          <p14:tracePt t="9569" x="1866900" y="2178050"/>
          <p14:tracePt t="10842" x="1873250" y="2184400"/>
          <p14:tracePt t="10874" x="1885950" y="2190750"/>
          <p14:tracePt t="10890" x="1885950" y="2197100"/>
          <p14:tracePt t="10906" x="1885950" y="2216150"/>
          <p14:tracePt t="10914" x="1892300" y="2222500"/>
          <p14:tracePt t="10922" x="1892300" y="2228850"/>
          <p14:tracePt t="10938" x="1892300" y="2235200"/>
          <p14:tracePt t="10950" x="1898650" y="2247900"/>
          <p14:tracePt t="10966" x="1905000" y="2254250"/>
          <p14:tracePt t="10983" x="1911350" y="2266950"/>
          <p14:tracePt t="11010" x="1911350" y="2273300"/>
          <p14:tracePt t="11034" x="1911350" y="2292350"/>
          <p14:tracePt t="11050" x="1911350" y="2298700"/>
          <p14:tracePt t="11066" x="1917700" y="2305050"/>
          <p14:tracePt t="11098" x="1917700" y="2311400"/>
          <p14:tracePt t="11106" x="1930400" y="2317750"/>
          <p14:tracePt t="11122" x="1930400" y="2330450"/>
          <p14:tracePt t="11138" x="1930400" y="2336800"/>
          <p14:tracePt t="11150" x="1936750" y="2343150"/>
          <p14:tracePt t="11166" x="1943100" y="2349500"/>
          <p14:tracePt t="11183" x="1955800" y="2374900"/>
          <p14:tracePt t="11202" x="1968500" y="2393950"/>
          <p14:tracePt t="11218" x="1987550" y="2406650"/>
          <p14:tracePt t="11233" x="1987550" y="2419350"/>
          <p14:tracePt t="11250" x="1993900" y="2457450"/>
          <p14:tracePt t="11266" x="2000250" y="2470150"/>
          <p14:tracePt t="11283" x="2006600" y="2495550"/>
          <p14:tracePt t="11300" x="2025650" y="2520950"/>
          <p14:tracePt t="11316" x="2025650" y="2527300"/>
          <p14:tracePt t="11333" x="2032000" y="2540000"/>
          <p14:tracePt t="11354" x="2032000" y="2546350"/>
          <p14:tracePt t="11366" x="2032000" y="2565400"/>
          <p14:tracePt t="11383" x="2032000" y="2571750"/>
          <p14:tracePt t="11400" x="2038350" y="2578100"/>
          <p14:tracePt t="11416" x="2038350" y="2584450"/>
          <p14:tracePt t="11433" x="2051050" y="2609850"/>
          <p14:tracePt t="11450" x="2051050" y="2628900"/>
          <p14:tracePt t="11467" x="2057400" y="2660650"/>
          <p14:tracePt t="11483" x="2063750" y="2667000"/>
          <p14:tracePt t="11500" x="2076450" y="2698750"/>
          <p14:tracePt t="11516" x="2076450" y="2711450"/>
          <p14:tracePt t="11533" x="2082800" y="2724150"/>
          <p14:tracePt t="11550" x="2089150" y="2749550"/>
          <p14:tracePt t="11566" x="2089150" y="2762250"/>
          <p14:tracePt t="11583" x="2108200" y="2781300"/>
          <p14:tracePt t="11600" x="2114550" y="2794000"/>
          <p14:tracePt t="11617" x="2114550" y="2806700"/>
          <p14:tracePt t="11633" x="2120900" y="2819400"/>
          <p14:tracePt t="11650" x="2133600" y="2851150"/>
          <p14:tracePt t="11667" x="2146300" y="2870200"/>
          <p14:tracePt t="11690" x="2159000" y="2889250"/>
          <p14:tracePt t="11706" x="2159000" y="2895600"/>
          <p14:tracePt t="11722" x="2159000" y="2901950"/>
          <p14:tracePt t="11738" x="2165350" y="2908300"/>
          <p14:tracePt t="11754" x="2165350" y="2927350"/>
          <p14:tracePt t="11767" x="2171700" y="2940050"/>
          <p14:tracePt t="11794" x="2190750" y="2959100"/>
          <p14:tracePt t="11810" x="2203450" y="2978150"/>
          <p14:tracePt t="11826" x="2203450" y="2984500"/>
          <p14:tracePt t="11834" x="2209800" y="3003550"/>
          <p14:tracePt t="11850" x="2209800" y="3009900"/>
          <p14:tracePt t="11867" x="2216150" y="3016250"/>
          <p14:tracePt t="11883" x="2235200" y="3035300"/>
          <p14:tracePt t="11900" x="2247900" y="3060700"/>
          <p14:tracePt t="11917" x="2254250" y="3067050"/>
          <p14:tracePt t="11933" x="2279650" y="3098800"/>
          <p14:tracePt t="11950" x="2298700" y="3117850"/>
          <p14:tracePt t="11967" x="2311400" y="3130550"/>
          <p14:tracePt t="11983" x="2324100" y="3136900"/>
          <p14:tracePt t="12000" x="2330450" y="3155950"/>
          <p14:tracePt t="12017" x="2336800" y="3175000"/>
          <p14:tracePt t="12033" x="2362200" y="3200400"/>
          <p14:tracePt t="12050" x="2381250" y="3225800"/>
          <p14:tracePt t="12067" x="2393950" y="3238500"/>
          <p14:tracePt t="12083" x="2413000" y="3263900"/>
          <p14:tracePt t="12100" x="2419350" y="3270250"/>
          <p14:tracePt t="12117" x="2432050" y="3282950"/>
          <p14:tracePt t="12133" x="2444750" y="3295650"/>
          <p14:tracePt t="12150" x="2463800" y="3308350"/>
          <p14:tracePt t="12167" x="2476500" y="3321050"/>
          <p14:tracePt t="12183" x="2495550" y="3340100"/>
          <p14:tracePt t="12200" x="2501900" y="3346450"/>
          <p14:tracePt t="12217" x="2508250" y="3352800"/>
          <p14:tracePt t="12233" x="2514600" y="3359150"/>
          <p14:tracePt t="12250" x="2533650" y="3384550"/>
          <p14:tracePt t="12267" x="2552700" y="3403600"/>
          <p14:tracePt t="12283" x="2578100" y="3429000"/>
          <p14:tracePt t="12300" x="2584450" y="3441700"/>
          <p14:tracePt t="12317" x="2603500" y="3460750"/>
          <p14:tracePt t="12333" x="2609850" y="3467100"/>
          <p14:tracePt t="12350" x="2628900" y="3486150"/>
          <p14:tracePt t="12367" x="2641600" y="3498850"/>
          <p14:tracePt t="12383" x="2647950" y="3511550"/>
          <p14:tracePt t="12400" x="2673350" y="3530600"/>
          <p14:tracePt t="12417" x="2692400" y="3556000"/>
          <p14:tracePt t="12433" x="2698750" y="3562350"/>
          <p14:tracePt t="12450" x="2724150" y="3600450"/>
          <p14:tracePt t="12467" x="2736850" y="3613150"/>
          <p14:tracePt t="12483" x="2743200" y="3625850"/>
          <p14:tracePt t="12500" x="2755900" y="3638550"/>
          <p14:tracePt t="12517" x="2774950" y="3657600"/>
          <p14:tracePt t="12533" x="2787650" y="3670300"/>
          <p14:tracePt t="12550" x="2800350" y="3683000"/>
          <p14:tracePt t="12567" x="2813050" y="3695700"/>
          <p14:tracePt t="12583" x="2838450" y="3721100"/>
          <p14:tracePt t="12600" x="2844800" y="3727450"/>
          <p14:tracePt t="12617" x="2851150" y="3746500"/>
          <p14:tracePt t="12633" x="2863850" y="3752850"/>
          <p14:tracePt t="12650" x="2876550" y="3765550"/>
          <p14:tracePt t="12667" x="2882900" y="3771900"/>
          <p14:tracePt t="12690" x="2889250" y="3784600"/>
          <p14:tracePt t="12706" x="2901950" y="3797300"/>
          <p14:tracePt t="12730" x="2914650" y="3810000"/>
          <p14:tracePt t="12747" x="2914650" y="3816350"/>
          <p14:tracePt t="12754" x="2927350" y="3822700"/>
          <p14:tracePt t="12778" x="2933700" y="3829050"/>
          <p14:tracePt t="12818" x="2933700" y="3848100"/>
          <p14:tracePt t="12826" x="2952750" y="3860800"/>
          <p14:tracePt t="12850" x="2959100" y="3873500"/>
          <p14:tracePt t="12874" x="2965450" y="3886200"/>
          <p14:tracePt t="12898" x="2971800" y="3892550"/>
          <p14:tracePt t="12930" x="2971800" y="3905250"/>
          <p14:tracePt t="12962" x="2978150" y="3911600"/>
          <p14:tracePt t="13002" x="2990850" y="3917950"/>
          <p14:tracePt t="13042" x="2990850" y="3924300"/>
          <p14:tracePt t="13082" x="2997200" y="3943350"/>
          <p14:tracePt t="13098" x="3003550" y="3949700"/>
          <p14:tracePt t="13130" x="3009900" y="3956050"/>
          <p14:tracePt t="13138" x="3009900" y="3962400"/>
          <p14:tracePt t="13147" x="3016250" y="3968750"/>
          <p14:tracePt t="13154" x="3028950" y="3975100"/>
          <p14:tracePt t="13167" x="3035300" y="3987800"/>
          <p14:tracePt t="13184" x="3041650" y="4000500"/>
          <p14:tracePt t="13200" x="3048000" y="4013200"/>
          <p14:tracePt t="13217" x="3073400" y="4044950"/>
          <p14:tracePt t="13234" x="3092450" y="4064000"/>
          <p14:tracePt t="13250" x="3124200" y="4108450"/>
          <p14:tracePt t="13267" x="3130550" y="4127500"/>
          <p14:tracePt t="13284" x="3149600" y="4146550"/>
          <p14:tracePt t="13300" x="3155950" y="4152900"/>
          <p14:tracePt t="13317" x="3168650" y="4159250"/>
          <p14:tracePt t="13334" x="3175000" y="4165600"/>
          <p14:tracePt t="13350" x="3200400" y="4191000"/>
          <p14:tracePt t="13367" x="3206750" y="4203700"/>
          <p14:tracePt t="13384" x="3219450" y="4229100"/>
          <p14:tracePt t="13400" x="3244850" y="4254500"/>
          <p14:tracePt t="13417" x="3295650" y="4286250"/>
          <p14:tracePt t="13434" x="3314700" y="4305300"/>
          <p14:tracePt t="13450" x="3371850" y="4349750"/>
          <p14:tracePt t="13467" x="3384550" y="4368800"/>
          <p14:tracePt t="13484" x="3409950" y="4381500"/>
          <p14:tracePt t="13500" x="3435350" y="4400550"/>
          <p14:tracePt t="13517" x="3454400" y="4406900"/>
          <p14:tracePt t="13534" x="3486150" y="4438650"/>
          <p14:tracePt t="13550" x="3511550" y="4457700"/>
          <p14:tracePt t="13567" x="3530600" y="4476750"/>
          <p14:tracePt t="13584" x="3549650" y="4495800"/>
          <p14:tracePt t="13600" x="3594100" y="4527550"/>
          <p14:tracePt t="13617" x="3613150" y="4540250"/>
          <p14:tracePt t="13634" x="3638550" y="4565650"/>
          <p14:tracePt t="13650" x="3670300" y="4597400"/>
          <p14:tracePt t="13667" x="3689350" y="4610100"/>
          <p14:tracePt t="13684" x="3708400" y="4616450"/>
          <p14:tracePt t="13700" x="3746500" y="4648200"/>
          <p14:tracePt t="13717" x="3759200" y="4667250"/>
          <p14:tracePt t="13734" x="3784600" y="4679950"/>
          <p14:tracePt t="13750" x="3816350" y="4699000"/>
          <p14:tracePt t="13767" x="3835400" y="4705350"/>
          <p14:tracePt t="13784" x="3848100" y="4730750"/>
          <p14:tracePt t="13800" x="3873500" y="4737100"/>
          <p14:tracePt t="13817" x="3879850" y="4743450"/>
          <p14:tracePt t="13834" x="3911600" y="4762500"/>
          <p14:tracePt t="13850" x="3949700" y="4781550"/>
          <p14:tracePt t="13867" x="3981450" y="4806950"/>
          <p14:tracePt t="13884" x="4013200" y="4826000"/>
          <p14:tracePt t="13900" x="4038600" y="4832350"/>
          <p14:tracePt t="13917" x="4083050" y="4851400"/>
          <p14:tracePt t="13934" x="4108450" y="4857750"/>
          <p14:tracePt t="13950" x="4140200" y="4876800"/>
          <p14:tracePt t="13967" x="4191000" y="4889500"/>
          <p14:tracePt t="13984" x="4222750" y="4908550"/>
          <p14:tracePt t="14000" x="4279900" y="4933950"/>
          <p14:tracePt t="14017" x="4305300" y="4933950"/>
          <p14:tracePt t="14034" x="4343400" y="4946650"/>
          <p14:tracePt t="14050" x="4381500" y="4953000"/>
          <p14:tracePt t="14067" x="4425950" y="4965700"/>
          <p14:tracePt t="14084" x="4483100" y="4984750"/>
          <p14:tracePt t="14100" x="4527550" y="4997450"/>
          <p14:tracePt t="14117" x="4584700" y="5010150"/>
          <p14:tracePt t="14134" x="4654550" y="5041900"/>
          <p14:tracePt t="14150" x="4711700" y="5048250"/>
          <p14:tracePt t="14167" x="4781550" y="5060950"/>
          <p14:tracePt t="14184" x="4864100" y="5080000"/>
          <p14:tracePt t="14200" x="4953000" y="5092700"/>
          <p14:tracePt t="14217" x="5010150" y="5099050"/>
          <p14:tracePt t="14234" x="5067300" y="5099050"/>
          <p14:tracePt t="14251" x="5149850" y="5111750"/>
          <p14:tracePt t="14267" x="5194300" y="5130800"/>
          <p14:tracePt t="14284" x="5251450" y="5137150"/>
          <p14:tracePt t="14300" x="5283200" y="5149850"/>
          <p14:tracePt t="14317" x="5327650" y="5156200"/>
          <p14:tracePt t="14334" x="5384800" y="5175250"/>
          <p14:tracePt t="14351" x="5410200" y="5175250"/>
          <p14:tracePt t="14367" x="5467350" y="5187950"/>
          <p14:tracePt t="14384" x="5499100" y="5187950"/>
          <p14:tracePt t="14401" x="5543550" y="5194300"/>
          <p14:tracePt t="14417" x="5600700" y="5207000"/>
          <p14:tracePt t="14434" x="5657850" y="5226050"/>
          <p14:tracePt t="14451" x="5753100" y="5245100"/>
          <p14:tracePt t="14467" x="5842000" y="5276850"/>
          <p14:tracePt t="14484" x="5949950" y="5302250"/>
          <p14:tracePt t="14501" x="6032500" y="5334000"/>
          <p14:tracePt t="14517" x="6115050" y="5340350"/>
          <p14:tracePt t="14534" x="6172200" y="5340350"/>
          <p14:tracePt t="14551" x="6216650" y="5353050"/>
          <p14:tracePt t="14567" x="6261100" y="5353050"/>
          <p14:tracePt t="14584" x="6292850" y="5359400"/>
          <p14:tracePt t="14601" x="6337300" y="5359400"/>
          <p14:tracePt t="14617" x="6394450" y="5378450"/>
          <p14:tracePt t="14634" x="6445250" y="5378450"/>
          <p14:tracePt t="14651" x="6553200" y="5391150"/>
          <p14:tracePt t="14667" x="6623050" y="5391150"/>
          <p14:tracePt t="14684" x="6680200" y="5391150"/>
          <p14:tracePt t="14701" x="6718300" y="5391150"/>
          <p14:tracePt t="14717" x="6756400" y="5391150"/>
          <p14:tracePt t="14734" x="6769100" y="5391150"/>
          <p14:tracePt t="14751" x="6819900" y="5397500"/>
          <p14:tracePt t="14767" x="6858000" y="5403850"/>
          <p14:tracePt t="14784" x="6915150" y="5422900"/>
          <p14:tracePt t="14801" x="6978650" y="5441950"/>
          <p14:tracePt t="14817" x="7035800" y="5454650"/>
          <p14:tracePt t="14834" x="7099300" y="5486400"/>
          <p14:tracePt t="14851" x="7219950" y="5505450"/>
          <p14:tracePt t="14867" x="7277100" y="5524500"/>
          <p14:tracePt t="14884" x="7327900" y="5524500"/>
          <p14:tracePt t="14901" x="7385050" y="5537200"/>
          <p14:tracePt t="14917" x="7467600" y="5543550"/>
          <p14:tracePt t="14934" x="7512050" y="5556250"/>
          <p14:tracePt t="14951" x="7550150" y="5556250"/>
          <p14:tracePt t="14967" x="7588250" y="5568950"/>
          <p14:tracePt t="14984" x="7607300" y="5568950"/>
          <p14:tracePt t="15001" x="7632700" y="5568950"/>
          <p14:tracePt t="15017" x="7645400" y="5568950"/>
          <p14:tracePt t="15034" x="7670800" y="5581650"/>
          <p14:tracePt t="15051" x="7702550" y="5588000"/>
          <p14:tracePt t="15067" x="7734300" y="5613400"/>
          <p14:tracePt t="15084" x="7753350" y="5613400"/>
          <p14:tracePt t="15101" x="7766050" y="5619750"/>
          <p14:tracePt t="15117" x="7791450" y="5632450"/>
          <p14:tracePt t="15134" x="7797800" y="5632450"/>
          <p14:tracePt t="15151" x="7804150" y="5632450"/>
          <p14:tracePt t="15167" x="7829550" y="5638800"/>
          <p14:tracePt t="15184" x="7842250" y="5651500"/>
          <p14:tracePt t="15211" x="7854950" y="5657850"/>
          <p14:tracePt t="15219" x="7861300" y="5657850"/>
          <p14:tracePt t="15251" x="7867650" y="5664200"/>
          <p14:tracePt t="15459" x="7874000" y="5664200"/>
          <p14:tracePt t="15467" x="7880350" y="5664200"/>
          <p14:tracePt t="15484" x="7899400" y="5664200"/>
          <p14:tracePt t="15507" x="7905750" y="5664200"/>
          <p14:tracePt t="15531" x="7912100" y="5664200"/>
          <p14:tracePt t="15563" x="7918450" y="5664200"/>
          <p14:tracePt t="15579" x="7937500" y="5664200"/>
          <p14:tracePt t="15587" x="7943850" y="5664200"/>
          <p14:tracePt t="15595" x="7950200" y="5664200"/>
          <p14:tracePt t="15603" x="7956550" y="5664200"/>
          <p14:tracePt t="15617" x="7975600" y="5664200"/>
          <p14:tracePt t="15634" x="7988300" y="5664200"/>
          <p14:tracePt t="15651" x="8026400" y="5664200"/>
          <p14:tracePt t="15667" x="8051800" y="5664200"/>
          <p14:tracePt t="15684" x="8058150" y="5664200"/>
          <p14:tracePt t="15701" x="8070850" y="5664200"/>
          <p14:tracePt t="15771" x="8089900" y="5664200"/>
          <p14:tracePt t="15811" x="8096250" y="5664200"/>
          <p14:tracePt t="15835" x="8102600" y="5676900"/>
          <p14:tracePt t="16811" x="8108950" y="5676900"/>
          <p14:tracePt t="16819" x="8115300" y="5683250"/>
          <p14:tracePt t="16851" x="8128000" y="5695950"/>
          <p14:tracePt t="16891" x="8134350" y="5708650"/>
          <p14:tracePt t="17155" x="8140700" y="5715000"/>
          <p14:tracePt t="18828" x="8147050" y="5715000"/>
          <p14:tracePt t="19259" x="8172450" y="5715000"/>
          <p14:tracePt t="19267" x="8223250" y="5715000"/>
          <p14:tracePt t="19285" x="8451850" y="5715000"/>
          <p14:tracePt t="19301" x="9131300" y="5778500"/>
          <p14:tracePt t="19835" x="9061450" y="6775450"/>
          <p14:tracePt t="19852" x="8750300" y="6775450"/>
          <p14:tracePt t="19868" x="8470900" y="6775450"/>
          <p14:tracePt t="19885" x="8128000" y="6775450"/>
          <p14:tracePt t="19902" x="7727950" y="6775450"/>
          <p14:tracePt t="19918" x="7308850" y="6813550"/>
          <p14:tracePt t="19935" x="6807200" y="6851650"/>
          <p14:tracePt t="19952" x="6400800" y="6851650"/>
          <p14:tracePt t="19969" x="5994400" y="6851650"/>
          <p14:tracePt t="19985" x="5651500" y="6851650"/>
          <p14:tracePt t="20002" x="5353050" y="6851650"/>
          <p14:tracePt t="20019" x="5111750" y="6851650"/>
          <p14:tracePt t="20035" x="4902200" y="6851650"/>
          <p14:tracePt t="20052" x="4705350" y="6851650"/>
          <p14:tracePt t="20068" x="4610100" y="6851650"/>
          <p14:tracePt t="20085" x="4508500" y="6851650"/>
          <p14:tracePt t="20102" x="4451350" y="6851650"/>
          <p14:tracePt t="20118" x="4394200" y="6826250"/>
          <p14:tracePt t="20135" x="4356100" y="6807200"/>
          <p14:tracePt t="20152" x="4311650" y="6769100"/>
          <p14:tracePt t="20168" x="4292600" y="6762750"/>
          <p14:tracePt t="20185" x="4267200" y="6737350"/>
          <p14:tracePt t="20202" x="4260850" y="6731000"/>
          <p14:tracePt t="20218" x="4235450" y="6699250"/>
          <p14:tracePt t="20235" x="4229100" y="6680200"/>
          <p14:tracePt t="20252" x="4203700" y="6597650"/>
          <p14:tracePt t="20268" x="4127500" y="6457950"/>
          <p14:tracePt t="20285" x="3981450" y="6299200"/>
          <p14:tracePt t="20302" x="3860800" y="6159500"/>
          <p14:tracePt t="20319" x="3803650" y="6038850"/>
          <p14:tracePt t="20335" x="3784600" y="5981700"/>
          <p14:tracePt t="20352" x="3784600" y="5937250"/>
          <p14:tracePt t="20369" x="3784600" y="5905500"/>
          <p14:tracePt t="20385" x="3784600" y="5880100"/>
          <p14:tracePt t="20402" x="3784600" y="5822950"/>
          <p14:tracePt t="20418" x="3784600" y="5778500"/>
          <p14:tracePt t="20435" x="3784600" y="5727700"/>
          <p14:tracePt t="20452" x="3733800" y="5613400"/>
          <p14:tracePt t="20469" x="3683000" y="5549900"/>
          <p14:tracePt t="20485" x="3644900" y="5524500"/>
          <p14:tracePt t="20502" x="3581400" y="5505450"/>
          <p14:tracePt t="20519" x="3536950" y="5499100"/>
          <p14:tracePt t="20535" x="3479800" y="5480050"/>
          <p14:tracePt t="20552" x="3409950" y="5480050"/>
          <p14:tracePt t="20569" x="3321050" y="5480050"/>
          <p14:tracePt t="20585" x="3225800" y="5480050"/>
          <p14:tracePt t="20602" x="3124200" y="5480050"/>
          <p14:tracePt t="20619" x="3041650" y="5480050"/>
          <p14:tracePt t="20636" x="2978150" y="5480050"/>
          <p14:tracePt t="20636" x="2921000" y="5492750"/>
          <p14:tracePt t="20652" x="2863850" y="5524500"/>
          <p14:tracePt t="20669" x="2794000" y="5562600"/>
          <p14:tracePt t="20685" x="2692400" y="5607050"/>
          <p14:tracePt t="20702" x="2590800" y="5664200"/>
          <p14:tracePt t="20719" x="2482850" y="5708650"/>
          <p14:tracePt t="20735" x="2387600" y="5740400"/>
          <p14:tracePt t="20752" x="2292350" y="5765800"/>
          <p14:tracePt t="20769" x="2222500" y="5765800"/>
          <p14:tracePt t="20785" x="2178050" y="5765800"/>
          <p14:tracePt t="20802" x="2146300" y="5765800"/>
          <p14:tracePt t="20819" x="2133600" y="5765800"/>
          <p14:tracePt t="20835" x="2108200" y="5765800"/>
          <p14:tracePt t="20852" x="2082800" y="5753100"/>
          <p14:tracePt t="20869" x="2057400" y="5721350"/>
          <p14:tracePt t="20885" x="2057400" y="5708650"/>
          <p14:tracePt t="20902" x="2051050" y="5689600"/>
          <p14:tracePt t="20919" x="2038350" y="5670550"/>
          <p14:tracePt t="20935" x="2038350" y="5657850"/>
          <p14:tracePt t="20956" x="2038350" y="5645150"/>
          <p14:tracePt t="20969" x="2032000" y="5626100"/>
          <p14:tracePt t="20988" x="2032000" y="5619750"/>
          <p14:tracePt t="21108" x="2025650" y="5607050"/>
          <p14:tracePt t="21124" x="2019300" y="5607050"/>
          <p14:tracePt t="21140" x="2012950" y="5613400"/>
          <p14:tracePt t="21404" x="2012950" y="5600700"/>
          <p14:tracePt t="21637" x="2000250" y="5594350"/>
          <p14:tracePt t="21644" x="1987550" y="5594350"/>
          <p14:tracePt t="21652" x="1968500" y="5594350"/>
          <p14:tracePt t="21669" x="1962150" y="5600700"/>
          <p14:tracePt t="21686" x="1949450" y="5600700"/>
          <p14:tracePt t="21748" x="1936750" y="5613400"/>
          <p14:tracePt t="21780" x="1943100" y="5619750"/>
          <p14:tracePt t="21796" x="1943100" y="5626100"/>
          <p14:tracePt t="22276" x="1943100" y="5619750"/>
          <p14:tracePt t="22284" x="1949450" y="5600700"/>
          <p14:tracePt t="22302" x="1949450" y="5588000"/>
          <p14:tracePt t="22319" x="1949450" y="5581650"/>
          <p14:tracePt t="22336" x="1955800" y="5543550"/>
          <p14:tracePt t="22352" x="1974850" y="5524500"/>
          <p14:tracePt t="22369" x="1981200" y="5499100"/>
          <p14:tracePt t="22386" x="1987550" y="5467350"/>
          <p14:tracePt t="22402" x="2000250" y="5454650"/>
          <p14:tracePt t="22419" x="2000250" y="5435600"/>
          <p14:tracePt t="22436" x="2012950" y="5422900"/>
          <p14:tracePt t="22453" x="2032000" y="5391150"/>
          <p14:tracePt t="22469" x="2038350" y="5378450"/>
          <p14:tracePt t="22486" x="2051050" y="5365750"/>
          <p14:tracePt t="22502" x="2070100" y="5346700"/>
          <p14:tracePt t="22519" x="2082800" y="5321300"/>
          <p14:tracePt t="22536" x="2108200" y="5283200"/>
          <p14:tracePt t="22552" x="2114550" y="5245100"/>
          <p14:tracePt t="22569" x="2127250" y="5200650"/>
          <p14:tracePt t="22586" x="2159000" y="5143500"/>
          <p14:tracePt t="22602" x="2171700" y="5092700"/>
          <p14:tracePt t="22619" x="2203450" y="5048250"/>
          <p14:tracePt t="22636" x="2209800" y="5003800"/>
          <p14:tracePt t="22652" x="2247900" y="4933950"/>
          <p14:tracePt t="22669" x="2266950" y="4895850"/>
          <p14:tracePt t="22686" x="2286000" y="4851400"/>
          <p14:tracePt t="22703" x="2305050" y="4806950"/>
          <p14:tracePt t="22719" x="2311400" y="4756150"/>
          <p14:tracePt t="22736" x="2336800" y="4730750"/>
          <p14:tracePt t="22752" x="2355850" y="4699000"/>
          <p14:tracePt t="22769" x="2387600" y="4654550"/>
          <p14:tracePt t="22786" x="2406650" y="4622800"/>
          <p14:tracePt t="22802" x="2432050" y="4584700"/>
          <p14:tracePt t="22819" x="2457450" y="4559300"/>
          <p14:tracePt t="22836" x="2482850" y="4527550"/>
          <p14:tracePt t="22852" x="2533650" y="4470400"/>
          <p14:tracePt t="22869" x="2565400" y="4425950"/>
          <p14:tracePt t="22886" x="2603500" y="4368800"/>
          <p14:tracePt t="22902" x="2660650" y="4298950"/>
          <p14:tracePt t="22919" x="2686050" y="4235450"/>
          <p14:tracePt t="22936" x="2724150" y="4191000"/>
          <p14:tracePt t="22953" x="2762250" y="4140200"/>
          <p14:tracePt t="22969" x="2800350" y="4095750"/>
          <p14:tracePt t="22986" x="2851150" y="4025900"/>
          <p14:tracePt t="23003" x="2889250" y="3975100"/>
          <p14:tracePt t="23019" x="2952750" y="3911600"/>
          <p14:tracePt t="23036" x="3016250" y="3848100"/>
          <p14:tracePt t="23037" x="3041650" y="3829050"/>
          <p14:tracePt t="23053" x="3105150" y="3784600"/>
          <p14:tracePt t="23069" x="3162300" y="3733800"/>
          <p14:tracePt t="23086" x="3213100" y="3689350"/>
          <p14:tracePt t="23103" x="3238500" y="3676650"/>
          <p14:tracePt t="23119" x="3282950" y="3638550"/>
          <p14:tracePt t="23136" x="3308350" y="3619500"/>
          <p14:tracePt t="23153" x="3333750" y="3587750"/>
          <p14:tracePt t="23169" x="3359150" y="3562350"/>
          <p14:tracePt t="23186" x="3403600" y="3543300"/>
          <p14:tracePt t="23203" x="3454400" y="3511550"/>
          <p14:tracePt t="23219" x="3511550" y="3460750"/>
          <p14:tracePt t="23236" x="3562350" y="3441700"/>
          <p14:tracePt t="23253" x="3638550" y="3397250"/>
          <p14:tracePt t="23269" x="3708400" y="3371850"/>
          <p14:tracePt t="23286" x="3778250" y="3346450"/>
          <p14:tracePt t="23303" x="3860800" y="3314700"/>
          <p14:tracePt t="23319" x="3956050" y="3289300"/>
          <p14:tracePt t="23336" x="4000500" y="3270250"/>
          <p14:tracePt t="23352" x="4057650" y="3263900"/>
          <p14:tracePt t="23369" x="4089400" y="3251200"/>
          <p14:tracePt t="23386" x="4127500" y="3238500"/>
          <p14:tracePt t="23403" x="4152900" y="3219450"/>
          <p14:tracePt t="23419" x="4184650" y="3213100"/>
          <p14:tracePt t="23436" x="4203700" y="3200400"/>
          <p14:tracePt t="23453" x="4260850" y="3168650"/>
          <p14:tracePt t="23469" x="4292600" y="3143250"/>
          <p14:tracePt t="23486" x="4318000" y="3130550"/>
          <p14:tracePt t="23503" x="4362450" y="3111500"/>
          <p14:tracePt t="23519" x="4387850" y="3098800"/>
          <p14:tracePt t="23536" x="4413250" y="3079750"/>
          <p14:tracePt t="23553" x="4470400" y="3041650"/>
          <p14:tracePt t="23569" x="4508500" y="3022600"/>
          <p14:tracePt t="23586" x="4527550" y="3003550"/>
          <p14:tracePt t="23603" x="4565650" y="2990850"/>
          <p14:tracePt t="23619" x="4591050" y="2978150"/>
          <p14:tracePt t="23636" x="4610100" y="2965450"/>
          <p14:tracePt t="23653" x="4673600" y="2946400"/>
          <p14:tracePt t="23669" x="4730750" y="2921000"/>
          <p14:tracePt t="23686" x="4768850" y="2901950"/>
          <p14:tracePt t="23703" x="4851400" y="2870200"/>
          <p14:tracePt t="23719" x="4933950" y="2838450"/>
          <p14:tracePt t="23736" x="5003800" y="2819400"/>
          <p14:tracePt t="23753" x="5067300" y="2800350"/>
          <p14:tracePt t="23769" x="5124450" y="2787650"/>
          <p14:tracePt t="23786" x="5175250" y="2762250"/>
          <p14:tracePt t="23803" x="5207000" y="2749550"/>
          <p14:tracePt t="23820" x="5257800" y="2724150"/>
          <p14:tracePt t="23836" x="5283200" y="2705100"/>
          <p14:tracePt t="23853" x="5321300" y="2673350"/>
          <p14:tracePt t="23869" x="5359400" y="2654300"/>
          <p14:tracePt t="23886" x="5397500" y="2635250"/>
          <p14:tracePt t="23903" x="5435600" y="2616200"/>
          <p14:tracePt t="23919" x="5518150" y="2590800"/>
          <p14:tracePt t="23936" x="5575300" y="2571750"/>
          <p14:tracePt t="23953" x="5645150" y="2540000"/>
          <p14:tracePt t="23969" x="5715000" y="2540000"/>
          <p14:tracePt t="23986" x="5759450" y="2533650"/>
          <p14:tracePt t="24003" x="5816600" y="2533650"/>
          <p14:tracePt t="24019" x="5873750" y="2520950"/>
          <p14:tracePt t="24036" x="5937250" y="2508250"/>
          <p14:tracePt t="24053" x="6057900" y="2489200"/>
          <p14:tracePt t="24069" x="6115050" y="2489200"/>
          <p14:tracePt t="24086" x="6184900" y="2482850"/>
          <p14:tracePt t="24103" x="6235700" y="2470150"/>
          <p14:tracePt t="24119" x="6318250" y="2470150"/>
          <p14:tracePt t="24136" x="6394450" y="2463800"/>
          <p14:tracePt t="24153" x="6451600" y="2463800"/>
          <p14:tracePt t="24169" x="6521450" y="2438400"/>
          <p14:tracePt t="24186" x="6578600" y="2432050"/>
          <p14:tracePt t="24203" x="6623050" y="2432050"/>
          <p14:tracePt t="24219" x="6654800" y="2432050"/>
          <p14:tracePt t="24236" x="6699250" y="2432050"/>
          <p14:tracePt t="24253" x="6750050" y="2432050"/>
          <p14:tracePt t="24269" x="6781800" y="2432050"/>
          <p14:tracePt t="24286" x="6794500" y="2432050"/>
          <p14:tracePt t="24303" x="6819900" y="2425700"/>
          <p14:tracePt t="24320" x="6838950" y="2425700"/>
          <p14:tracePt t="24336" x="6858000" y="2425700"/>
          <p14:tracePt t="24353" x="6883400" y="2425700"/>
          <p14:tracePt t="24370" x="6908800" y="2425700"/>
          <p14:tracePt t="24386" x="6940550" y="2425700"/>
          <p14:tracePt t="24403" x="6985000" y="2425700"/>
          <p14:tracePt t="24419" x="7042150" y="2425700"/>
          <p14:tracePt t="24436" x="7092950" y="2425700"/>
          <p14:tracePt t="24453" x="7181850" y="2413000"/>
          <p14:tracePt t="24470" x="7232650" y="2413000"/>
          <p14:tracePt t="24486" x="7327900" y="2413000"/>
          <p14:tracePt t="24503" x="7391400" y="2393950"/>
          <p14:tracePt t="24520" x="7505700" y="2374900"/>
          <p14:tracePt t="24536" x="7581900" y="2374900"/>
          <p14:tracePt t="24553" x="7651750" y="2362200"/>
          <p14:tracePt t="24570" x="7702550" y="2349500"/>
          <p14:tracePt t="24586" x="7759700" y="2343150"/>
          <p14:tracePt t="24603" x="7816850" y="2336800"/>
          <p14:tracePt t="24620" x="7861300" y="2324100"/>
          <p14:tracePt t="24636" x="7918450" y="2317750"/>
          <p14:tracePt t="24653" x="8007350" y="2305050"/>
          <p14:tracePt t="24670" x="8039100" y="2298700"/>
          <p14:tracePt t="24686" x="8083550" y="2292350"/>
          <p14:tracePt t="24703" x="8121650" y="2292350"/>
          <p14:tracePt t="24720" x="8147050" y="2279650"/>
          <p14:tracePt t="24736" x="8178800" y="2273300"/>
          <p14:tracePt t="24753" x="8191500" y="2273300"/>
          <p14:tracePt t="25029" x="8185150" y="2273300"/>
          <p14:tracePt t="25037" x="8172450" y="2273300"/>
          <p14:tracePt t="25053" x="8102600" y="2292350"/>
          <p14:tracePt t="25070" x="8032750" y="2324100"/>
          <p14:tracePt t="25086" x="7962900" y="2368550"/>
          <p14:tracePt t="25103" x="7874000" y="2406650"/>
          <p14:tracePt t="25120" x="7778750" y="2451100"/>
          <p14:tracePt t="25137" x="7696200" y="2489200"/>
          <p14:tracePt t="25153" x="7626350" y="2520950"/>
          <p14:tracePt t="25170" x="7512050" y="2559050"/>
          <p14:tracePt t="25186" x="7385050" y="2571750"/>
          <p14:tracePt t="25203" x="7270750" y="2578100"/>
          <p14:tracePt t="25220" x="7137400" y="2590800"/>
          <p14:tracePt t="25236" x="6972300" y="2628900"/>
          <p14:tracePt t="25237" x="6896100" y="2654300"/>
          <p14:tracePt t="25253" x="6737350" y="2692400"/>
          <p14:tracePt t="25270" x="6553200" y="2743200"/>
          <p14:tracePt t="25286" x="6388100" y="2781300"/>
          <p14:tracePt t="25303" x="6254750" y="2819400"/>
          <p14:tracePt t="25320" x="6165850" y="2819400"/>
          <p14:tracePt t="25336" x="6083300" y="2819400"/>
          <p14:tracePt t="25353" x="6007100" y="2819400"/>
          <p14:tracePt t="25370" x="5911850" y="2819400"/>
          <p14:tracePt t="25386" x="5803900" y="2813050"/>
          <p14:tracePt t="25403" x="5676900" y="2794000"/>
          <p14:tracePt t="25420" x="5600700" y="2794000"/>
          <p14:tracePt t="25436" x="5530850" y="2794000"/>
          <p14:tracePt t="25453" x="5492750" y="2781300"/>
          <p14:tracePt t="25485" x="5486400" y="2774950"/>
          <p14:tracePt t="25501" x="5486400" y="2768600"/>
          <p14:tracePt t="25509" x="5486400" y="2762250"/>
          <p14:tracePt t="25520" x="5486400" y="2755900"/>
          <p14:tracePt t="25536" x="5486400" y="2736850"/>
          <p14:tracePt t="25553" x="5486400" y="2711450"/>
          <p14:tracePt t="25569" x="5499100" y="2692400"/>
          <p14:tracePt t="25586" x="5505450" y="2679700"/>
          <p14:tracePt t="25603" x="5505450" y="2647950"/>
          <p14:tracePt t="25619" x="5505450" y="2616200"/>
          <p14:tracePt t="25636" x="5505450" y="2603500"/>
          <p14:tracePt t="25653" x="5505450" y="2578100"/>
          <p14:tracePt t="25669" x="5505450" y="2571750"/>
          <p14:tracePt t="25686" x="5505450" y="2565400"/>
          <p14:tracePt t="25703" x="5505450" y="2559050"/>
          <p14:tracePt t="25719" x="5505450" y="2540000"/>
          <p14:tracePt t="25736" x="5505450" y="2533650"/>
          <p14:tracePt t="25781" x="5511800" y="2527300"/>
          <p14:tracePt t="25837" x="5511800" y="2546350"/>
          <p14:tracePt t="25845" x="5511800" y="2559050"/>
          <p14:tracePt t="25853" x="5511800" y="2565400"/>
          <p14:tracePt t="25870" x="5511800" y="2571750"/>
          <p14:tracePt t="25893" x="5511800" y="2584450"/>
          <p14:tracePt t="26085" x="5499100" y="2590800"/>
          <p14:tracePt t="26093" x="5480050" y="2590800"/>
          <p14:tracePt t="26103" x="5435600" y="2635250"/>
          <p14:tracePt t="26120" x="5372100" y="2832100"/>
          <p14:tracePt t="26137" x="5372100" y="3079750"/>
          <p14:tracePt t="26153" x="5372100" y="3352800"/>
          <p14:tracePt t="26170" x="5391150" y="3613150"/>
          <p14:tracePt t="26187" x="5416550" y="3848100"/>
          <p14:tracePt t="26203" x="5441950" y="4025900"/>
          <p14:tracePt t="26220" x="5441950" y="4133850"/>
          <p14:tracePt t="26237" x="5435600" y="4241800"/>
          <p14:tracePt t="26253" x="5372100" y="4356100"/>
          <p14:tracePt t="26270" x="5340350" y="4457700"/>
          <p14:tracePt t="26287" x="5321300" y="4514850"/>
          <p14:tracePt t="26303" x="5289550" y="4597400"/>
          <p14:tracePt t="26320" x="5289550" y="4654550"/>
          <p14:tracePt t="26337" x="5276850" y="4711700"/>
          <p14:tracePt t="26353" x="5270500" y="4800600"/>
          <p14:tracePt t="26370" x="5257800" y="4927600"/>
          <p14:tracePt t="26387" x="5232400" y="5022850"/>
          <p14:tracePt t="26403" x="5226050" y="5118100"/>
          <p14:tracePt t="26420" x="5226050" y="5175250"/>
          <p14:tracePt t="26437" x="5213350" y="5207000"/>
          <p14:tracePt t="26453" x="5213350" y="5213350"/>
          <p14:tracePt t="26558" x="5213350" y="5226050"/>
          <p14:tracePt t="26573" x="5213350" y="5232400"/>
          <p14:tracePt t="26581" x="5213350" y="5245100"/>
          <p14:tracePt t="26605" x="5213350" y="5251450"/>
          <p14:tracePt t="26613" x="5213350" y="5264150"/>
          <p14:tracePt t="26629" x="5213350" y="5270500"/>
          <p14:tracePt t="26645" x="5226050" y="5283200"/>
          <p14:tracePt t="26669" x="5232400" y="5295900"/>
          <p14:tracePt t="26701" x="5232400" y="5302250"/>
          <p14:tracePt t="26709" x="5232400" y="5308600"/>
          <p14:tracePt t="26733" x="5238750" y="5334000"/>
          <p14:tracePt t="26789" x="5245100" y="5334000"/>
          <p14:tracePt t="26805" x="5264150" y="5314950"/>
          <p14:tracePt t="26821" x="5264150" y="5308600"/>
          <p14:tracePt t="26837" x="5264150" y="5302250"/>
          <p14:tracePt t="26958" x="5264150" y="5308600"/>
          <p14:tracePt t="26965" x="5264150" y="5327650"/>
          <p14:tracePt t="26973" x="5264150" y="5334000"/>
          <p14:tracePt t="26987" x="5264150" y="5346700"/>
          <p14:tracePt t="27003" x="5264150" y="5365750"/>
          <p14:tracePt t="27254" x="5264150" y="5353050"/>
          <p14:tracePt t="27262" x="5264150" y="5346700"/>
          <p14:tracePt t="27278" x="5264150" y="5340350"/>
          <p14:tracePt t="27287" x="5264150" y="5334000"/>
          <p14:tracePt t="27310" x="5264150" y="5327650"/>
          <p14:tracePt t="27342" x="5264150" y="5308600"/>
          <p14:tracePt t="27454" x="5264150" y="5302250"/>
          <p14:tracePt t="27462" x="5264150" y="5295900"/>
          <p14:tracePt t="27470" x="5264150" y="5289550"/>
          <p14:tracePt t="27487" x="5264150" y="5270500"/>
          <p14:tracePt t="27504" x="5264150" y="5264150"/>
          <p14:tracePt t="27520" x="5264150" y="5257800"/>
          <p14:tracePt t="27982" x="5264150" y="5251450"/>
          <p14:tracePt t="27998" x="5270500" y="5257800"/>
          <p14:tracePt t="29662" x="5276850" y="5264150"/>
          <p14:tracePt t="29974" x="5283200" y="5270500"/>
          <p14:tracePt t="29990" x="5302250" y="5289550"/>
          <p14:tracePt t="30038" x="5302250" y="5295900"/>
          <p14:tracePt t="31943" x="5289550" y="5270500"/>
          <p14:tracePt t="31951" x="5283200" y="5264150"/>
          <p14:tracePt t="31959" x="5264150" y="5238750"/>
          <p14:tracePt t="31971" x="5257800" y="5207000"/>
          <p14:tracePt t="31988" x="5226050" y="5111750"/>
          <p14:tracePt t="32005" x="5187950" y="4965700"/>
          <p14:tracePt t="32021" x="5175250" y="4787900"/>
          <p14:tracePt t="32038" x="5130800" y="4552950"/>
          <p14:tracePt t="32055" x="5080000" y="4203700"/>
          <p14:tracePt t="32071" x="5054600" y="3987800"/>
          <p14:tracePt t="32088" x="5041900" y="3810000"/>
          <p14:tracePt t="32105" x="5003800" y="3663950"/>
          <p14:tracePt t="32121" x="5003800" y="3543300"/>
          <p14:tracePt t="32138" x="5003800" y="3416300"/>
          <p14:tracePt t="32155" x="5003800" y="3327400"/>
          <p14:tracePt t="32171" x="5003800" y="3251200"/>
          <p14:tracePt t="32188" x="5003800" y="3194050"/>
          <p14:tracePt t="32205" x="5010150" y="3111500"/>
          <p14:tracePt t="32221" x="5016500" y="3048000"/>
          <p14:tracePt t="32238" x="5035550" y="2990850"/>
          <p14:tracePt t="32255" x="5067300" y="2889250"/>
          <p14:tracePt t="32271" x="5086350" y="2844800"/>
          <p14:tracePt t="32288" x="5111750" y="2787650"/>
          <p14:tracePt t="32305" x="5130800" y="2749550"/>
          <p14:tracePt t="32321" x="5149850" y="2717800"/>
          <p14:tracePt t="32338" x="5162550" y="2698750"/>
          <p14:tracePt t="32355" x="5168900" y="2686050"/>
          <p14:tracePt t="32371" x="5181600" y="2679700"/>
          <p14:tracePt t="32388" x="5194300" y="2679700"/>
          <p14:tracePt t="32405" x="5219700" y="2673350"/>
          <p14:tracePt t="32421" x="5226050" y="2673350"/>
          <p14:tracePt t="32438" x="5257800" y="2673350"/>
          <p14:tracePt t="32455" x="5295900" y="2673350"/>
          <p14:tracePt t="32471" x="5302250" y="2673350"/>
          <p14:tracePt t="32488" x="5308600" y="2673350"/>
          <p14:tracePt t="32535" x="5321300" y="2660650"/>
          <p14:tracePt t="32607" x="5321300" y="2654300"/>
          <p14:tracePt t="32671" x="5321300" y="2647950"/>
          <p14:tracePt t="32687" x="5321300" y="2641600"/>
          <p14:tracePt t="32695" x="5321300" y="2635250"/>
          <p14:tracePt t="32711" x="5321300" y="2616200"/>
          <p14:tracePt t="32727" x="5321300" y="2609850"/>
          <p14:tracePt t="32738" x="5321300" y="2603500"/>
          <p14:tracePt t="32759" x="5321300" y="2597150"/>
          <p14:tracePt t="32815" x="5321300" y="2578100"/>
          <p14:tracePt t="32831" x="5327650" y="2571750"/>
          <p14:tracePt t="32863" x="5334000" y="2565400"/>
          <p14:tracePt t="32887" x="5340350" y="2559050"/>
          <p14:tracePt t="33407" x="5346700" y="2559050"/>
          <p14:tracePt t="33431" x="5346700" y="2565400"/>
          <p14:tracePt t="33439" x="5346700" y="2571750"/>
          <p14:tracePt t="33455" x="5346700" y="2578100"/>
          <p14:tracePt t="33471" x="5346700" y="2597150"/>
          <p14:tracePt t="33479" x="5346700" y="2603500"/>
          <p14:tracePt t="33488" x="5346700" y="2609850"/>
          <p14:tracePt t="34671" x="5346700" y="2603500"/>
          <p14:tracePt t="34687" x="5346700" y="2597150"/>
          <p14:tracePt t="34695" x="5346700" y="2578100"/>
          <p14:tracePt t="34719" x="5346700" y="2571750"/>
          <p14:tracePt t="34727" x="5353050" y="2565400"/>
          <p14:tracePt t="39920" x="5321300" y="2578100"/>
          <p14:tracePt t="39929" x="5289550" y="2584450"/>
          <p14:tracePt t="39940" x="5219700" y="2609850"/>
          <p14:tracePt t="39956" x="5118100" y="2679700"/>
          <p14:tracePt t="39973" x="4997450" y="2749550"/>
          <p14:tracePt t="39990" x="4902200" y="2806700"/>
          <p14:tracePt t="40006" x="4845050" y="2857500"/>
          <p14:tracePt t="40023" x="4768850" y="2901950"/>
          <p14:tracePt t="40040" x="4686300" y="2933700"/>
          <p14:tracePt t="40056" x="4591050" y="2959100"/>
          <p14:tracePt t="40073" x="4546600" y="2971800"/>
          <p14:tracePt t="40090" x="4457700" y="3003550"/>
          <p14:tracePt t="40106" x="4343400" y="3016250"/>
          <p14:tracePt t="40123" x="4184650" y="3016250"/>
          <p14:tracePt t="40140" x="4102100" y="3016250"/>
          <p14:tracePt t="40156" x="4013200" y="3016250"/>
          <p14:tracePt t="40173" x="3860800" y="2946400"/>
          <p14:tracePt t="40190" x="3695700" y="2908300"/>
          <p14:tracePt t="40206" x="3498850" y="2851150"/>
          <p14:tracePt t="40223" x="3352800" y="2838450"/>
          <p14:tracePt t="40240" x="3238500" y="2813050"/>
          <p14:tracePt t="40240" x="3200400" y="2806700"/>
          <p14:tracePt t="40256" x="3143250" y="2794000"/>
          <p14:tracePt t="40273" x="3073400" y="2774950"/>
          <p14:tracePt t="40290" x="3003550" y="2743200"/>
          <p14:tracePt t="40307" x="2889250" y="2698750"/>
          <p14:tracePt t="40323" x="2743200" y="2673350"/>
          <p14:tracePt t="40340" x="2540000" y="2609850"/>
          <p14:tracePt t="40356" x="2343150" y="2552700"/>
          <p14:tracePt t="40373" x="2159000" y="2489200"/>
          <p14:tracePt t="40390" x="1993900" y="2451100"/>
          <p14:tracePt t="40407" x="1898650" y="2413000"/>
          <p14:tracePt t="40423" x="1847850" y="2387600"/>
          <p14:tracePt t="40440" x="1816100" y="2355850"/>
          <p14:tracePt t="40457" x="1784350" y="2330450"/>
          <p14:tracePt t="40473" x="1778000" y="2305050"/>
          <p14:tracePt t="40490" x="1778000" y="2286000"/>
          <p14:tracePt t="40507" x="1771650" y="2279650"/>
          <p14:tracePt t="40523" x="1771650" y="2260600"/>
          <p14:tracePt t="40540" x="1758950" y="2241550"/>
          <p14:tracePt t="40556" x="1746250" y="2222500"/>
          <p14:tracePt t="40573" x="1739900" y="2216150"/>
          <p14:tracePt t="40590" x="1720850" y="2197100"/>
          <p14:tracePt t="40607" x="1708150" y="2190750"/>
          <p14:tracePt t="40623" x="1701800" y="2184400"/>
          <p14:tracePt t="40769" x="1701800" y="2190750"/>
          <p14:tracePt t="40777" x="1701800" y="2197100"/>
          <p14:tracePt t="40790" x="1701800" y="2209800"/>
          <p14:tracePt t="40807" x="1701800" y="2222500"/>
          <p14:tracePt t="40823" x="1701800" y="2235200"/>
          <p14:tracePt t="40840" x="1701800" y="2266950"/>
          <p14:tracePt t="40857" x="1714500" y="2286000"/>
          <p14:tracePt t="40873" x="1720850" y="2305050"/>
          <p14:tracePt t="40890" x="1733550" y="2317750"/>
          <p14:tracePt t="40907" x="1746250" y="2324100"/>
          <p14:tracePt t="40937" x="1752600" y="2324100"/>
          <p14:tracePt t="40969" x="1758950" y="2324100"/>
          <p14:tracePt t="40985" x="1778000" y="2324100"/>
          <p14:tracePt t="40993" x="1784350" y="2324100"/>
          <p14:tracePt t="41025" x="1790700" y="2324100"/>
          <p14:tracePt t="41033" x="1797050" y="2324100"/>
          <p14:tracePt t="41041" x="1803400" y="2311400"/>
          <p14:tracePt t="41097" x="1803400" y="2305050"/>
          <p14:tracePt t="41121" x="1816100" y="2298700"/>
          <p14:tracePt t="41137" x="1822450" y="2292350"/>
          <p14:tracePt t="41153" x="1828800" y="2286000"/>
          <p14:tracePt t="41169" x="1835150" y="2279650"/>
          <p14:tracePt t="41185" x="1841500" y="2260600"/>
          <p14:tracePt t="41201" x="1847850" y="2254250"/>
          <p14:tracePt t="41217" x="1860550" y="2247900"/>
          <p14:tracePt t="41225" x="1866900" y="2241550"/>
          <p14:tracePt t="41249" x="1866900" y="2228850"/>
          <p14:tracePt t="41265" x="1866900" y="2222500"/>
          <p14:tracePt t="42153" x="1873250" y="2216150"/>
          <p14:tracePt t="42265" x="1885950" y="2216150"/>
          <p14:tracePt t="42273" x="1905000" y="2216150"/>
          <p14:tracePt t="42290" x="1936750" y="2216150"/>
          <p14:tracePt t="42307" x="1962150" y="2216150"/>
          <p14:tracePt t="42324" x="1987550" y="2235200"/>
          <p14:tracePt t="42340" x="2006600" y="2247900"/>
          <p14:tracePt t="42357" x="2025650" y="2260600"/>
          <p14:tracePt t="42374" x="2032000" y="2266950"/>
          <p14:tracePt t="42390" x="2057400" y="2292350"/>
          <p14:tracePt t="42407" x="2095500" y="2317750"/>
          <p14:tracePt t="42424" x="2139950" y="2336800"/>
          <p14:tracePt t="42440" x="2209800" y="2381250"/>
          <p14:tracePt t="42457" x="2336800" y="2432050"/>
          <p14:tracePt t="42474" x="2406650" y="2451100"/>
          <p14:tracePt t="42490" x="2476500" y="2489200"/>
          <p14:tracePt t="42507" x="2597150" y="2540000"/>
          <p14:tracePt t="42524" x="2679700" y="2559050"/>
          <p14:tracePt t="42540" x="2774950" y="2590800"/>
          <p14:tracePt t="42557" x="2844800" y="2609850"/>
          <p14:tracePt t="42574" x="2927350" y="2635250"/>
          <p14:tracePt t="42590" x="2990850" y="2654300"/>
          <p14:tracePt t="42607" x="3105150" y="2686050"/>
          <p14:tracePt t="42624" x="3200400" y="2717800"/>
          <p14:tracePt t="42640" x="3302000" y="2749550"/>
          <p14:tracePt t="42657" x="3435350" y="2774950"/>
          <p14:tracePt t="42674" x="3530600" y="2794000"/>
          <p14:tracePt t="42690" x="3625850" y="2819400"/>
          <p14:tracePt t="42707" x="3721100" y="2851150"/>
          <p14:tracePt t="42724" x="3790950" y="2857500"/>
          <p14:tracePt t="42740" x="3860800" y="2882900"/>
          <p14:tracePt t="42757" x="3943350" y="2908300"/>
          <p14:tracePt t="42774" x="4000500" y="2921000"/>
          <p14:tracePt t="42790" x="4083050" y="2965450"/>
          <p14:tracePt t="42807" x="4152900" y="2984500"/>
          <p14:tracePt t="42824" x="4222750" y="3003550"/>
          <p14:tracePt t="42840" x="4279900" y="3016250"/>
          <p14:tracePt t="42857" x="4368800" y="3054350"/>
          <p14:tracePt t="42874" x="4432300" y="3060700"/>
          <p14:tracePt t="42890" x="4483100" y="3079750"/>
          <p14:tracePt t="42907" x="4540250" y="3098800"/>
          <p14:tracePt t="42924" x="4603750" y="3105150"/>
          <p14:tracePt t="42940" x="4629150" y="3124200"/>
          <p14:tracePt t="42957" x="4673600" y="3143250"/>
          <p14:tracePt t="42974" x="4705350" y="3155950"/>
          <p14:tracePt t="42990" x="4768850" y="3187700"/>
          <p14:tracePt t="43007" x="4794250" y="3194050"/>
          <p14:tracePt t="43024" x="4838700" y="3206750"/>
          <p14:tracePt t="43040" x="4876800" y="3213100"/>
          <p14:tracePt t="43057" x="4933950" y="3232150"/>
          <p14:tracePt t="43074" x="4959350" y="3232150"/>
          <p14:tracePt t="43090" x="5010150" y="3238500"/>
          <p14:tracePt t="43107" x="5067300" y="3257550"/>
          <p14:tracePt t="43124" x="5162550" y="3289300"/>
          <p14:tracePt t="43140" x="5264150" y="3340100"/>
          <p14:tracePt t="43157" x="5346700" y="3359150"/>
          <p14:tracePt t="43174" x="5429250" y="3365500"/>
          <p14:tracePt t="43191" x="5486400" y="3397250"/>
          <p14:tracePt t="43207" x="5581650" y="3416300"/>
          <p14:tracePt t="43224" x="5645150" y="3441700"/>
          <p14:tracePt t="43241" x="5708650" y="3460750"/>
          <p14:tracePt t="43257" x="5816600" y="3492500"/>
          <p14:tracePt t="43274" x="5899150" y="3511550"/>
          <p14:tracePt t="43291" x="5969000" y="3511550"/>
          <p14:tracePt t="43307" x="6051550" y="3517900"/>
          <p14:tracePt t="43324" x="6134100" y="3543300"/>
          <p14:tracePt t="43341" x="6242050" y="3556000"/>
          <p14:tracePt t="43357" x="6350000" y="3562350"/>
          <p14:tracePt t="43374" x="6457950" y="3562350"/>
          <p14:tracePt t="43391" x="6559550" y="3562350"/>
          <p14:tracePt t="43407" x="6673850" y="3562350"/>
          <p14:tracePt t="43424" x="6794500" y="3575050"/>
          <p14:tracePt t="43441" x="6908800" y="3600450"/>
          <p14:tracePt t="43442" x="6965950" y="3606800"/>
          <p14:tracePt t="43457" x="7105650" y="3619500"/>
          <p14:tracePt t="43474" x="7232650" y="3632200"/>
          <p14:tracePt t="43491" x="7378700" y="3670300"/>
          <p14:tracePt t="43507" x="7575550" y="3695700"/>
          <p14:tracePt t="43524" x="7810500" y="3740150"/>
          <p14:tracePt t="43541" x="8020050" y="3765550"/>
          <p14:tracePt t="43557" x="8248650" y="3765550"/>
          <p14:tracePt t="43574" x="8470900" y="3765550"/>
          <p14:tracePt t="43591" x="8686800" y="3790950"/>
          <p14:tracePt t="43607" x="8839200" y="3790950"/>
          <p14:tracePt t="43624" x="8985250" y="3790950"/>
          <p14:tracePt t="43641" x="9074150" y="3790950"/>
          <p14:tracePt t="43857" x="9042400" y="3911600"/>
          <p14:tracePt t="43874" x="8890000" y="3962400"/>
          <p14:tracePt t="43891" x="8655050" y="4032250"/>
          <p14:tracePt t="43907" x="8299450" y="4121150"/>
          <p14:tracePt t="43924" x="7759700" y="4279900"/>
          <p14:tracePt t="43941" x="7016750" y="4489450"/>
          <p14:tracePt t="43957" x="6134100" y="4737100"/>
          <p14:tracePt t="43974" x="5251450" y="4991100"/>
          <p14:tracePt t="43991" x="4546600" y="5194300"/>
          <p14:tracePt t="44007" x="4013200" y="5340350"/>
          <p14:tracePt t="44024" x="3638550" y="5435600"/>
          <p14:tracePt t="44041" x="3333750" y="5537200"/>
          <p14:tracePt t="44057" x="2946400" y="5651500"/>
          <p14:tracePt t="44074" x="2679700" y="5721350"/>
          <p14:tracePt t="44091" x="2457450" y="5803900"/>
          <p14:tracePt t="44107" x="2254250" y="5899150"/>
          <p14:tracePt t="44124" x="2076450" y="5937250"/>
          <p14:tracePt t="44141" x="1924050" y="5988050"/>
          <p14:tracePt t="44157" x="1828800" y="6019800"/>
          <p14:tracePt t="44174" x="1784350" y="6019800"/>
          <p14:tracePt t="44191" x="1739900" y="6019800"/>
          <p14:tracePt t="44207" x="1695450" y="6019800"/>
          <p14:tracePt t="44224" x="1657350" y="6019800"/>
          <p14:tracePt t="44241" x="1638300" y="6019800"/>
          <p14:tracePt t="44257" x="1612900" y="6019800"/>
          <p14:tracePt t="44274" x="1593850" y="6026150"/>
          <p14:tracePt t="44291" x="1562100" y="6026150"/>
          <p14:tracePt t="44307" x="1536700" y="6026150"/>
          <p14:tracePt t="44410" x="1562100" y="6019800"/>
          <p14:tracePt t="44418" x="1581150" y="6007100"/>
          <p14:tracePt t="44426" x="1638300" y="5975350"/>
          <p14:tracePt t="44441" x="1682750" y="5956300"/>
          <p14:tracePt t="44458" x="1790700" y="5905500"/>
          <p14:tracePt t="44474" x="1841500" y="5867400"/>
          <p14:tracePt t="44491" x="1873250" y="5848350"/>
          <p14:tracePt t="44507" x="1892300" y="5829300"/>
          <p14:tracePt t="44524" x="1898650" y="5822950"/>
          <p14:tracePt t="44541" x="1911350" y="5816600"/>
          <p14:tracePt t="44570" x="1917700" y="5803900"/>
          <p14:tracePt t="44754" x="1917700" y="5797550"/>
          <p14:tracePt t="44762" x="1924050" y="5784850"/>
          <p14:tracePt t="44778" x="1930400" y="5778500"/>
          <p14:tracePt t="44791" x="1936750" y="5765800"/>
          <p14:tracePt t="44808" x="1962150" y="5746750"/>
          <p14:tracePt t="44824" x="1987550" y="5721350"/>
          <p14:tracePt t="44841" x="2032000" y="5683250"/>
          <p14:tracePt t="44858" x="2070100" y="5651500"/>
          <p14:tracePt t="44874" x="2133600" y="5619750"/>
          <p14:tracePt t="44891" x="2159000" y="5607050"/>
          <p14:tracePt t="44908" x="2190750" y="5588000"/>
          <p14:tracePt t="44924" x="2216150" y="5568950"/>
          <p14:tracePt t="44941" x="2241550" y="5568950"/>
          <p14:tracePt t="44958" x="2247900" y="5562600"/>
          <p14:tracePt t="44974" x="2254250" y="5562600"/>
          <p14:tracePt t="45002" x="2260600" y="5556250"/>
          <p14:tracePt t="45018" x="2279650" y="5537200"/>
          <p14:tracePt t="45026" x="2286000" y="5537200"/>
          <p14:tracePt t="45041" x="2292350" y="5530850"/>
          <p14:tracePt t="45058" x="2317750" y="5524500"/>
          <p14:tracePt t="45074" x="2336800" y="5518150"/>
          <p14:tracePt t="45091" x="2374900" y="5499100"/>
          <p14:tracePt t="45108" x="2419350" y="5492750"/>
          <p14:tracePt t="45124" x="2463800" y="5473700"/>
          <p14:tracePt t="45141" x="2546350" y="5454650"/>
          <p14:tracePt t="45158" x="2603500" y="5435600"/>
          <p14:tracePt t="45174" x="2660650" y="5422900"/>
          <p14:tracePt t="45191" x="2743200" y="5391150"/>
          <p14:tracePt t="45208" x="2800350" y="5384800"/>
          <p14:tracePt t="45224" x="2832100" y="5359400"/>
          <p14:tracePt t="45241" x="2882900" y="5340350"/>
          <p14:tracePt t="45258" x="2921000" y="5314950"/>
          <p14:tracePt t="45274" x="2927350" y="5308600"/>
          <p14:tracePt t="45291" x="2952750" y="5295900"/>
          <p14:tracePt t="45308" x="2965450" y="5289550"/>
          <p14:tracePt t="45324" x="2990850" y="5283200"/>
          <p14:tracePt t="45341" x="3016250" y="5276850"/>
          <p14:tracePt t="45358" x="3048000" y="5264150"/>
          <p14:tracePt t="45374" x="3073400" y="5257800"/>
          <p14:tracePt t="45391" x="3130550" y="5251450"/>
          <p14:tracePt t="45408" x="3187700" y="5219700"/>
          <p14:tracePt t="45424" x="3263900" y="5200650"/>
          <p14:tracePt t="45441" x="3384550" y="5162550"/>
          <p14:tracePt t="45458" x="3543300" y="5111750"/>
          <p14:tracePt t="45474" x="3657600" y="5060950"/>
          <p14:tracePt t="45491" x="3740150" y="5029200"/>
          <p14:tracePt t="45508" x="3790950" y="5003800"/>
          <p14:tracePt t="45524" x="3835400" y="4984750"/>
          <p14:tracePt t="45541" x="3879850" y="4959350"/>
          <p14:tracePt t="45558" x="3943350" y="4927600"/>
          <p14:tracePt t="45574" x="3987800" y="4889500"/>
          <p14:tracePt t="45591" x="4044950" y="4851400"/>
          <p14:tracePt t="45608" x="4121150" y="4806950"/>
          <p14:tracePt t="45624" x="4203700" y="4762500"/>
          <p14:tracePt t="45641" x="4254500" y="4749800"/>
          <p14:tracePt t="45658" x="4330700" y="4711700"/>
          <p14:tracePt t="45674" x="4375150" y="4699000"/>
          <p14:tracePt t="45691" x="4406900" y="4692650"/>
          <p14:tracePt t="45708" x="4451350" y="4673600"/>
          <p14:tracePt t="45724" x="4508500" y="4654550"/>
          <p14:tracePt t="45741" x="4584700" y="4622800"/>
          <p14:tracePt t="45758" x="4629150" y="4610100"/>
          <p14:tracePt t="45774" x="4699000" y="4591050"/>
          <p14:tracePt t="45791" x="4768850" y="4572000"/>
          <p14:tracePt t="45808" x="4864100" y="4552950"/>
          <p14:tracePt t="45824" x="5010150" y="4527550"/>
          <p14:tracePt t="45841" x="5105400" y="4502150"/>
          <p14:tracePt t="45842" x="5156200" y="4502150"/>
          <p14:tracePt t="45858" x="5213350" y="4483100"/>
          <p14:tracePt t="45874" x="5251450" y="4476750"/>
          <p14:tracePt t="45891" x="5264150" y="4464050"/>
          <p14:tracePt t="45908" x="5289550" y="4464050"/>
          <p14:tracePt t="45925" x="5327650" y="4451350"/>
          <p14:tracePt t="45941" x="5359400" y="4451350"/>
          <p14:tracePt t="45958" x="5378450" y="4445000"/>
          <p14:tracePt t="45975" x="5416550" y="4425950"/>
          <p14:tracePt t="45991" x="5422900" y="4425950"/>
          <p14:tracePt t="46008" x="5448300" y="4425950"/>
          <p14:tracePt t="46025" x="5480050" y="4419600"/>
          <p14:tracePt t="46041" x="5505450" y="4419600"/>
          <p14:tracePt t="46058" x="5575300" y="4406900"/>
          <p14:tracePt t="46074" x="5607050" y="4406900"/>
          <p14:tracePt t="46091" x="5626100" y="4406900"/>
          <p14:tracePt t="46108" x="5657850" y="4400550"/>
          <p14:tracePt t="46125" x="5689600" y="4400550"/>
          <p14:tracePt t="46141" x="5715000" y="4381500"/>
          <p14:tracePt t="46158" x="5746750" y="4375150"/>
          <p14:tracePt t="46175" x="5772150" y="4375150"/>
          <p14:tracePt t="46191" x="5797550" y="4362450"/>
          <p14:tracePt t="46208" x="5829300" y="4349750"/>
          <p14:tracePt t="46225" x="5854700" y="4330700"/>
          <p14:tracePt t="46241" x="5867400" y="4330700"/>
          <p14:tracePt t="46258" x="5911850" y="4324350"/>
          <p14:tracePt t="46275" x="5943600" y="4318000"/>
          <p14:tracePt t="46291" x="5956300" y="4318000"/>
          <p14:tracePt t="46308" x="6000750" y="4318000"/>
          <p14:tracePt t="46325" x="6051550" y="4279900"/>
          <p14:tracePt t="46341" x="6076950" y="4279900"/>
          <p14:tracePt t="46358" x="6127750" y="4260850"/>
          <p14:tracePt t="46375" x="6140450" y="4241800"/>
          <p14:tracePt t="46391" x="6197600" y="4203700"/>
          <p14:tracePt t="46408" x="6223000" y="4191000"/>
          <p14:tracePt t="46425" x="6267450" y="4152900"/>
          <p14:tracePt t="46441" x="6311900" y="4127500"/>
          <p14:tracePt t="46458" x="6362700" y="4102100"/>
          <p14:tracePt t="46475" x="6419850" y="4070350"/>
          <p14:tracePt t="46491" x="6470650" y="4051300"/>
          <p14:tracePt t="46508" x="6527800" y="4025900"/>
          <p14:tracePt t="46525" x="6572250" y="4013200"/>
          <p14:tracePt t="46541" x="6616700" y="3994150"/>
          <p14:tracePt t="46558" x="6648450" y="3987800"/>
          <p14:tracePt t="46575" x="6673850" y="3968750"/>
          <p14:tracePt t="46591" x="6705600" y="3968750"/>
          <p14:tracePt t="46608" x="6737350" y="3968750"/>
          <p14:tracePt t="46625" x="6775450" y="3968750"/>
          <p14:tracePt t="46641" x="6826250" y="3968750"/>
          <p14:tracePt t="46642" x="6845300" y="3968750"/>
          <p14:tracePt t="46658" x="6902450" y="3968750"/>
          <p14:tracePt t="46675" x="6934200" y="3968750"/>
          <p14:tracePt t="46691" x="6991350" y="3962400"/>
          <p14:tracePt t="46708" x="7035800" y="3949700"/>
          <p14:tracePt t="46725" x="7080250" y="3949700"/>
          <p14:tracePt t="46741" x="7112000" y="3949700"/>
          <p14:tracePt t="46758" x="7143750" y="3949700"/>
          <p14:tracePt t="46775" x="7200900" y="3949700"/>
          <p14:tracePt t="46791" x="7245350" y="3949700"/>
          <p14:tracePt t="46808" x="7302500" y="3930650"/>
          <p14:tracePt t="46825" x="7385050" y="3924300"/>
          <p14:tracePt t="46841" x="7448550" y="3911600"/>
          <p14:tracePt t="46858" x="7594600" y="3898900"/>
          <p14:tracePt t="46875" x="7677150" y="3879850"/>
          <p14:tracePt t="46891" x="7747000" y="3860800"/>
          <p14:tracePt t="46908" x="7804150" y="3860800"/>
          <p14:tracePt t="46925" x="7848600" y="3854450"/>
          <p14:tracePt t="46941" x="7874000" y="3854450"/>
          <p14:tracePt t="46958" x="7880350" y="3854450"/>
          <p14:tracePt t="46975" x="7899400" y="3835400"/>
          <p14:tracePt t="46994" x="7905750" y="3835400"/>
          <p14:tracePt t="47018" x="7912100" y="3829050"/>
          <p14:tracePt t="47050" x="7918450" y="3829050"/>
          <p14:tracePt t="47058" x="7931150" y="3822700"/>
          <p14:tracePt t="47082" x="7937500" y="3797300"/>
          <p14:tracePt t="47346" x="7918450" y="3797300"/>
          <p14:tracePt t="47354" x="7861300" y="3797300"/>
          <p14:tracePt t="47362" x="7804150" y="3797300"/>
          <p14:tracePt t="47375" x="7753350" y="3810000"/>
          <p14:tracePt t="47392" x="7531100" y="3879850"/>
          <p14:tracePt t="47408" x="7156450" y="3924300"/>
          <p14:tracePt t="47425" x="6642100" y="4032250"/>
          <p14:tracePt t="47442" x="6216650" y="4146550"/>
          <p14:tracePt t="47458" x="5842000" y="4260850"/>
          <p14:tracePt t="47475" x="5715000" y="4286250"/>
          <p14:tracePt t="47492" x="5638800" y="4311650"/>
          <p14:tracePt t="47508" x="5588000" y="4311650"/>
          <p14:tracePt t="47525" x="5549900" y="4311650"/>
          <p14:tracePt t="47542" x="5518150" y="4318000"/>
          <p14:tracePt t="47558" x="5499100" y="4318000"/>
          <p14:tracePt t="47575" x="5480050" y="4318000"/>
          <p14:tracePt t="47592" x="5473700" y="4318000"/>
          <p14:tracePt t="47608" x="5461000" y="4318000"/>
          <p14:tracePt t="47625" x="5435600" y="4324350"/>
          <p14:tracePt t="47642" x="5397500" y="4324350"/>
          <p14:tracePt t="47642" x="5378450" y="4337050"/>
          <p14:tracePt t="47658" x="5283200" y="4356100"/>
          <p14:tracePt t="47675" x="5194300" y="4356100"/>
          <p14:tracePt t="47692" x="5137150" y="4375150"/>
          <p14:tracePt t="47708" x="5080000" y="4387850"/>
          <p14:tracePt t="47725" x="5035550" y="4394200"/>
          <p14:tracePt t="47742" x="5022850" y="4400550"/>
          <p14:tracePt t="47758" x="5003800" y="4406900"/>
          <p14:tracePt t="47775" x="4972050" y="4406900"/>
          <p14:tracePt t="47792" x="4959350" y="4419600"/>
          <p14:tracePt t="47808" x="4883150" y="4425950"/>
          <p14:tracePt t="47825" x="4826000" y="4425950"/>
          <p14:tracePt t="47842" x="4737100" y="4451350"/>
          <p14:tracePt t="47858" x="4622800" y="4457700"/>
          <p14:tracePt t="47875" x="4546600" y="4457700"/>
          <p14:tracePt t="47892" x="4457700" y="4457700"/>
          <p14:tracePt t="47908" x="4375150" y="4457700"/>
          <p14:tracePt t="47925" x="4330700" y="4457700"/>
          <p14:tracePt t="47942" x="4279900" y="4457700"/>
          <p14:tracePt t="47958" x="4254500" y="4457700"/>
          <p14:tracePt t="47975" x="4222750" y="4457700"/>
          <p14:tracePt t="47992" x="4216400" y="4457700"/>
          <p14:tracePt t="48011" x="4210050" y="4457700"/>
          <p14:tracePt t="48050" x="4197350" y="4457700"/>
          <p14:tracePt t="48306" x="4191000" y="4457700"/>
          <p14:tracePt t="48627" x="4191000" y="4451350"/>
          <p14:tracePt t="48659" x="4191000" y="4445000"/>
          <p14:tracePt t="48699" x="4203700" y="4432300"/>
          <p14:tracePt t="48722" x="4210050" y="4432300"/>
          <p14:tracePt t="48755" x="4216400" y="4432300"/>
          <p14:tracePt t="48770" x="4222750" y="4432300"/>
          <p14:tracePt t="48787" x="4235450" y="4432300"/>
          <p14:tracePt t="48795" x="4248150" y="4432300"/>
          <p14:tracePt t="48811" x="4254500" y="4432300"/>
          <p14:tracePt t="48827" x="4260850" y="4432300"/>
          <p14:tracePt t="48842" x="4273550" y="4432300"/>
          <p14:tracePt t="48859" x="4286250" y="4432300"/>
          <p14:tracePt t="49323" x="4292600" y="4438650"/>
          <p14:tracePt t="49331" x="4292600" y="4445000"/>
          <p14:tracePt t="49355" x="4298950" y="4451350"/>
          <p14:tracePt t="50459" x="4298950" y="4464050"/>
          <p14:tracePt t="50467" x="4298950" y="4483100"/>
          <p14:tracePt t="50476" x="4298950" y="4502150"/>
          <p14:tracePt t="50492" x="4330700" y="4572000"/>
          <p14:tracePt t="50509" x="4375150" y="4654550"/>
          <p14:tracePt t="50526" x="4445000" y="4762500"/>
          <p14:tracePt t="50542" x="4559300" y="4902200"/>
          <p14:tracePt t="50559" x="4718050" y="5054600"/>
          <p14:tracePt t="50576" x="4895850" y="5168900"/>
          <p14:tracePt t="50592" x="5054600" y="5289550"/>
          <p14:tracePt t="50609" x="5238750" y="5384800"/>
          <p14:tracePt t="50626" x="5391150" y="5461000"/>
          <p14:tracePt t="50642" x="5543550" y="5524500"/>
          <p14:tracePt t="50659" x="5651500" y="5626100"/>
          <p14:tracePt t="50676" x="5683250" y="5670550"/>
          <p14:tracePt t="50692" x="5689600" y="5715000"/>
          <p14:tracePt t="50709" x="5689600" y="5753100"/>
          <p14:tracePt t="50726" x="5689600" y="5772150"/>
          <p14:tracePt t="50742" x="5689600" y="5797550"/>
          <p14:tracePt t="50759" x="5664200" y="5867400"/>
          <p14:tracePt t="50776" x="5638800" y="5924550"/>
          <p14:tracePt t="50792" x="5549900" y="6051550"/>
          <p14:tracePt t="50809" x="5499100" y="6121400"/>
          <p14:tracePt t="50826" x="5467350" y="6191250"/>
          <p14:tracePt t="50842" x="5461000" y="6197600"/>
          <p14:tracePt t="50883" x="5454650" y="6197600"/>
          <p14:tracePt t="51195" x="5448300" y="6210300"/>
          <p14:tracePt t="51203" x="5441950" y="6216650"/>
          <p14:tracePt t="51235" x="5422900" y="6216650"/>
          <p14:tracePt t="51243" x="5416550" y="6216650"/>
          <p14:tracePt t="51251" x="5416550" y="6203950"/>
          <p14:tracePt t="51259" x="5416550" y="6191250"/>
          <p14:tracePt t="51276" x="5416550" y="6165850"/>
          <p14:tracePt t="51292" x="5416550" y="6153150"/>
          <p14:tracePt t="51309" x="5410200" y="6127750"/>
          <p14:tracePt t="51326" x="5397500" y="6064250"/>
          <p14:tracePt t="51342" x="5397500" y="6019800"/>
          <p14:tracePt t="51359" x="5397500" y="5975350"/>
          <p14:tracePt t="51376" x="5397500" y="5943600"/>
          <p14:tracePt t="51392" x="5391150" y="5911850"/>
          <p14:tracePt t="51409" x="5384800" y="5899150"/>
          <p14:tracePt t="51426" x="5359400" y="5880100"/>
          <p14:tracePt t="51442" x="5346700" y="5861050"/>
          <p14:tracePt t="51459" x="5327650" y="5829300"/>
          <p14:tracePt t="51476" x="5321300" y="5797550"/>
          <p14:tracePt t="51492" x="5321300" y="5791200"/>
          <p14:tracePt t="51509" x="5321300" y="5784850"/>
          <p14:tracePt t="51579" x="5321300" y="5791200"/>
          <p14:tracePt t="51587" x="5321300" y="5842000"/>
          <p14:tracePt t="51595" x="5321300" y="5886450"/>
          <p14:tracePt t="51609" x="5321300" y="5937250"/>
          <p14:tracePt t="51626" x="5308600" y="6064250"/>
          <p14:tracePt t="51642" x="5295900" y="6203950"/>
          <p14:tracePt t="51659" x="5264150" y="6407150"/>
          <p14:tracePt t="51676" x="5251450" y="6521450"/>
          <p14:tracePt t="51692" x="5226050" y="6623050"/>
          <p14:tracePt t="51709" x="5207000" y="6731000"/>
          <p14:tracePt t="51726" x="5168900" y="6851650"/>
          <p14:tracePt t="51742" x="5143500" y="6851650"/>
          <p14:tracePt t="51759" x="5130800" y="6851650"/>
          <p14:tracePt t="51779" x="5137150" y="6851650"/>
          <p14:tracePt t="51792" x="5187950" y="6851650"/>
          <p14:tracePt t="51809" x="5346700" y="6851650"/>
          <p14:tracePt t="51826" x="5530850" y="6851650"/>
          <p14:tracePt t="51843" x="5797550" y="6851650"/>
          <p14:tracePt t="51859" x="5981700" y="6851650"/>
          <p14:tracePt t="51883" x="5994400" y="6851650"/>
          <p14:tracePt t="52300" x="6000750" y="6851650"/>
          <p14:tracePt t="52307" x="6007100" y="6851650"/>
          <p14:tracePt t="52315" x="6026150" y="6800850"/>
          <p14:tracePt t="52326" x="6045200" y="6781800"/>
          <p14:tracePt t="52343" x="6096000" y="6623050"/>
          <p14:tracePt t="52359" x="6102350" y="6578600"/>
          <p14:tracePt t="52376" x="6102350" y="6553200"/>
          <p14:tracePt t="52395" x="6102350" y="6546850"/>
          <p14:tracePt t="52443" x="6102350" y="6540500"/>
          <p14:tracePt t="52451" x="6102350" y="6527800"/>
          <p14:tracePt t="52459" x="6102350" y="6515100"/>
          <p14:tracePt t="52476" x="6127750" y="6489700"/>
          <p14:tracePt t="52492" x="6197600" y="6489700"/>
          <p14:tracePt t="52509" x="6299200" y="6489700"/>
          <p14:tracePt t="52526" x="6483350" y="6534150"/>
          <p14:tracePt t="52543" x="6597650" y="6584950"/>
          <p14:tracePt t="52559" x="7118350" y="6851650"/>
          <p14:tracePt t="52576" x="7880350" y="6851650"/>
          <p14:tracePt t="52593" x="8401050" y="6851650"/>
          <p14:tracePt t="52609" x="8642350" y="6851650"/>
          <p14:tracePt t="52626" x="8699500" y="6851650"/>
          <p14:tracePt t="52643" x="8763000" y="6851650"/>
          <p14:tracePt t="52659" x="8832850" y="6851650"/>
          <p14:tracePt t="52676" x="8864600" y="6851650"/>
          <p14:tracePt t="52693" x="8890000" y="6813550"/>
          <p14:tracePt t="52709" x="8883650" y="6762750"/>
          <p14:tracePt t="52726" x="8870950" y="6750050"/>
          <p14:tracePt t="52743" x="8858250" y="6743700"/>
          <p14:tracePt t="52763" x="8839200" y="6743700"/>
          <p14:tracePt t="52819" x="8832850" y="6743700"/>
          <p14:tracePt t="52827" x="8826500" y="6737350"/>
          <p14:tracePt t="52875" x="8807450" y="6731000"/>
          <p14:tracePt t="52891" x="8788400" y="6711950"/>
          <p14:tracePt t="52924" x="8782050" y="6711950"/>
          <p14:tracePt t="52932" x="8775700" y="6699250"/>
          <p14:tracePt t="52956" x="8769350" y="6692900"/>
          <p14:tracePt t="52971" x="8750300" y="6680200"/>
          <p14:tracePt t="53011" x="8743950" y="6673850"/>
          <p14:tracePt t="53100" x="8718550" y="6673850"/>
          <p14:tracePt t="53116" x="8712200" y="6673850"/>
          <p14:tracePt t="53156" x="8712200" y="6661150"/>
          <p14:tracePt t="53164" x="8718550" y="6654800"/>
          <p14:tracePt t="53176" x="8718550" y="6648450"/>
          <p14:tracePt t="53193" x="8718550" y="6623050"/>
          <p14:tracePt t="53210" x="8718550" y="6546850"/>
          <p14:tracePt t="53226" x="8655050" y="6470650"/>
          <p14:tracePt t="53243" x="8578850" y="6330950"/>
          <p14:tracePt t="53260" x="8528050" y="6108700"/>
          <p14:tracePt t="53276" x="8502650" y="5981700"/>
          <p14:tracePt t="53293" x="8464550" y="5930900"/>
          <p14:tracePt t="53310" x="8369300" y="5886450"/>
          <p14:tracePt t="53326" x="8229600" y="5880100"/>
          <p14:tracePt t="53343" x="8128000" y="5854700"/>
          <p14:tracePt t="53360" x="8121650" y="5842000"/>
          <p14:tracePt t="53376" x="8121650" y="5816600"/>
          <p14:tracePt t="53393" x="8121650" y="5803900"/>
          <p14:tracePt t="53410" x="8115300" y="5784850"/>
          <p14:tracePt t="53426" x="8096250" y="5784850"/>
          <p14:tracePt t="53443" x="8083550" y="5772150"/>
          <p14:tracePt t="53460" x="8026400" y="5772150"/>
          <p14:tracePt t="53476" x="8013700" y="5778500"/>
          <p14:tracePt t="53580" x="8007350" y="5778500"/>
          <p14:tracePt t="53596" x="7988300" y="5778500"/>
          <p14:tracePt t="53604" x="7969250" y="5778500"/>
          <p14:tracePt t="53612" x="7962900" y="5778500"/>
          <p14:tracePt t="53626" x="7950200" y="5778500"/>
          <p14:tracePt t="53643" x="7931150" y="5778500"/>
          <p14:tracePt t="53660" x="7912100" y="5778500"/>
          <p14:tracePt t="53676" x="7899400" y="5778500"/>
          <p14:tracePt t="53693" x="7861300" y="5778500"/>
          <p14:tracePt t="53710" x="7848600" y="5778500"/>
          <p14:tracePt t="53726" x="7823200" y="5778500"/>
          <p14:tracePt t="53743" x="7785100" y="5778500"/>
          <p14:tracePt t="53760" x="7747000" y="5778500"/>
          <p14:tracePt t="53776" x="7727950" y="5778500"/>
          <p14:tracePt t="53793" x="7664450" y="5778500"/>
          <p14:tracePt t="53810" x="7594600" y="5791200"/>
          <p14:tracePt t="53826" x="7562850" y="5803900"/>
          <p14:tracePt t="53843" x="7543800" y="5803900"/>
          <p14:tracePt t="53932" x="7537450" y="5816600"/>
          <p14:tracePt t="54020" x="7537450" y="5822950"/>
          <p14:tracePt t="54164" x="7537450" y="5848350"/>
          <p14:tracePt t="54172" x="7556500" y="5854700"/>
          <p14:tracePt t="54188" x="7626350" y="5892800"/>
          <p14:tracePt t="54196" x="7753350" y="5962650"/>
          <p14:tracePt t="54210" x="7797800" y="5994400"/>
          <p14:tracePt t="54226" x="7861300" y="6038850"/>
          <p14:tracePt t="54243" x="7880350" y="6045200"/>
          <p14:tracePt t="54260" x="7899400" y="6045200"/>
          <p14:tracePt t="54308" x="7905750" y="6045200"/>
          <p14:tracePt t="54316" x="7912100" y="6045200"/>
          <p14:tracePt t="54326" x="7931150" y="6064250"/>
          <p14:tracePt t="54343" x="7943850" y="6076950"/>
          <p14:tracePt t="54476" x="7937500" y="6076950"/>
          <p14:tracePt t="54484" x="7899400" y="6089650"/>
          <p14:tracePt t="54493" x="7842250" y="6096000"/>
          <p14:tracePt t="54510" x="7734300" y="6096000"/>
          <p14:tracePt t="54526" x="7543800" y="6121400"/>
          <p14:tracePt t="54543" x="7334250" y="6121400"/>
          <p14:tracePt t="54560" x="7137400" y="6121400"/>
          <p14:tracePt t="54576" x="6965950" y="6115050"/>
          <p14:tracePt t="54593" x="6794500" y="6051550"/>
          <p14:tracePt t="54610" x="6623050" y="5956300"/>
          <p14:tracePt t="54627" x="6445250" y="5778500"/>
          <p14:tracePt t="54643" x="6337300" y="5607050"/>
          <p14:tracePt t="54644" x="6242050" y="5511800"/>
          <p14:tracePt t="54660" x="6134100" y="5340350"/>
          <p14:tracePt t="54677" x="6013450" y="5162550"/>
          <p14:tracePt t="54693" x="5969000" y="5060950"/>
          <p14:tracePt t="54710" x="5905500" y="4908550"/>
          <p14:tracePt t="54727" x="5886450" y="4845050"/>
          <p14:tracePt t="54743" x="5854700" y="4768850"/>
          <p14:tracePt t="54760" x="5848350" y="4737100"/>
          <p14:tracePt t="54776" x="5848350" y="4711700"/>
          <p14:tracePt t="54793" x="5848350" y="4705350"/>
          <p14:tracePt t="54820" x="5848350" y="4699000"/>
          <p14:tracePt t="54836" x="5848350" y="4692650"/>
          <p14:tracePt t="54844" x="5867400" y="4667250"/>
          <p14:tracePt t="54860" x="5981700" y="4641850"/>
          <p14:tracePt t="54876" x="6102350" y="4641850"/>
          <p14:tracePt t="54893" x="6261100" y="4641850"/>
          <p14:tracePt t="54910" x="6407150" y="4673600"/>
          <p14:tracePt t="54927" x="6578600" y="4737100"/>
          <p14:tracePt t="54943" x="6692900" y="4775200"/>
          <p14:tracePt t="54960" x="6750050" y="4794250"/>
          <p14:tracePt t="54977" x="6794500" y="4800600"/>
          <p14:tracePt t="54993" x="6800850" y="4800600"/>
          <p14:tracePt t="55010" x="6819900" y="4800600"/>
          <p14:tracePt t="55027" x="6826250" y="4800600"/>
          <p14:tracePt t="55043" x="6845300" y="4775200"/>
          <p14:tracePt t="55060" x="6845300" y="4667250"/>
          <p14:tracePt t="55077" x="6845300" y="4591050"/>
          <p14:tracePt t="55093" x="6845300" y="4514850"/>
          <p14:tracePt t="55110" x="6826250" y="4457700"/>
          <p14:tracePt t="55127" x="6807200" y="4406900"/>
          <p14:tracePt t="55143" x="6788150" y="4381500"/>
          <p14:tracePt t="55160" x="6769100" y="4362450"/>
          <p14:tracePt t="55177" x="6762750" y="4349750"/>
          <p14:tracePt t="55193" x="6743700" y="4337050"/>
          <p14:tracePt t="55210" x="6731000" y="4318000"/>
          <p14:tracePt t="55227" x="6718300" y="4311650"/>
          <p14:tracePt t="55243" x="6680200" y="4286250"/>
          <p14:tracePt t="55260" x="6629400" y="4286250"/>
          <p14:tracePt t="55277" x="6584950" y="4286250"/>
          <p14:tracePt t="55293" x="6534150" y="4286250"/>
          <p14:tracePt t="55310" x="6464300" y="4286250"/>
          <p14:tracePt t="55327" x="6324600" y="4286250"/>
          <p14:tracePt t="55343" x="6102350" y="4286250"/>
          <p14:tracePt t="55360" x="5753100" y="4292600"/>
          <p14:tracePt t="55377" x="5232400" y="4381500"/>
          <p14:tracePt t="55393" x="4819650" y="4413250"/>
          <p14:tracePt t="55410" x="4622800" y="4438650"/>
          <p14:tracePt t="55427" x="4597400" y="4438650"/>
          <p14:tracePt t="55443" x="4584700" y="4438650"/>
          <p14:tracePt t="55460" x="4533900" y="4432300"/>
          <p14:tracePt t="55477" x="4508500" y="4413250"/>
          <p14:tracePt t="55493" x="4489450" y="4368800"/>
          <p14:tracePt t="55510" x="4451350" y="4318000"/>
          <p14:tracePt t="55527" x="4413250" y="4248150"/>
          <p14:tracePt t="55543" x="4375150" y="4178300"/>
          <p14:tracePt t="55560" x="4324350" y="4121150"/>
          <p14:tracePt t="55577" x="4248150" y="4057650"/>
          <p14:tracePt t="55593" x="4140200" y="3968750"/>
          <p14:tracePt t="55610" x="4025900" y="3860800"/>
          <p14:tracePt t="55627" x="3956050" y="3752850"/>
          <p14:tracePt t="55643" x="3937000" y="3657600"/>
          <p14:tracePt t="55660" x="3937000" y="3498850"/>
          <p14:tracePt t="55677" x="3937000" y="3454400"/>
          <p14:tracePt t="55693" x="3956050" y="3403600"/>
          <p14:tracePt t="55710" x="3956050" y="3397250"/>
          <p14:tracePt t="55727" x="3956050" y="3390900"/>
          <p14:tracePt t="55820" x="3956050" y="3416300"/>
          <p14:tracePt t="55828" x="3937000" y="3460750"/>
          <p14:tracePt t="55843" x="3911600" y="3517900"/>
          <p14:tracePt t="55860" x="3835400" y="3727450"/>
          <p14:tracePt t="55877" x="3816350" y="3854450"/>
          <p14:tracePt t="55893" x="3790950" y="3981450"/>
          <p14:tracePt t="55910" x="3778250" y="4070350"/>
          <p14:tracePt t="55927" x="3771900" y="4114800"/>
          <p14:tracePt t="55943" x="3759200" y="4140200"/>
          <p14:tracePt t="55960" x="3752850" y="4146550"/>
          <p14:tracePt t="55980" x="3740150" y="4152900"/>
          <p14:tracePt t="55996" x="3733800" y="4159250"/>
          <p14:tracePt t="56012" x="3714750" y="4165600"/>
          <p14:tracePt t="56027" x="3708400" y="4178300"/>
          <p14:tracePt t="56043" x="3676650" y="4178300"/>
          <p14:tracePt t="56060" x="3498850" y="4178300"/>
          <p14:tracePt t="56077" x="3302000" y="4178300"/>
          <p14:tracePt t="56093" x="3136900" y="4133850"/>
          <p14:tracePt t="56110" x="3041650" y="4095750"/>
          <p14:tracePt t="56127" x="3016250" y="4089400"/>
          <p14:tracePt t="56196" x="3009900" y="4083050"/>
          <p14:tracePt t="56228" x="3009900" y="4064000"/>
          <p14:tracePt t="56236" x="3009900" y="4057650"/>
          <p14:tracePt t="56244" x="3009900" y="4051300"/>
          <p14:tracePt t="56260" x="3009900" y="4025900"/>
          <p14:tracePt t="56277" x="3009900" y="4013200"/>
          <p14:tracePt t="56294" x="3009900" y="4006850"/>
          <p14:tracePt t="56310" x="3009900" y="3981450"/>
          <p14:tracePt t="56327" x="3009900" y="3962400"/>
          <p14:tracePt t="56344" x="3009900" y="3937000"/>
          <p14:tracePt t="56396" x="3016250" y="3930650"/>
          <p14:tracePt t="56460" x="3022600" y="3930650"/>
          <p14:tracePt t="56476" x="3041650" y="3930650"/>
          <p14:tracePt t="56484" x="3048000" y="3930650"/>
          <p14:tracePt t="56524" x="3054350" y="3930650"/>
          <p14:tracePt t="56540" x="3054350" y="3949700"/>
          <p14:tracePt t="56548" x="3054350" y="3968750"/>
          <p14:tracePt t="56560" x="3054350" y="3975100"/>
          <p14:tracePt t="56577" x="3054350" y="4013200"/>
          <p14:tracePt t="56594" x="3054350" y="4070350"/>
          <p14:tracePt t="56610" x="3054350" y="4159250"/>
          <p14:tracePt t="56627" x="3041650" y="4229100"/>
          <p14:tracePt t="56644" x="3028950" y="4298950"/>
          <p14:tracePt t="56660" x="3022600" y="4349750"/>
          <p14:tracePt t="56677" x="3009900" y="4381500"/>
          <p14:tracePt t="56694" x="3003550" y="4387850"/>
          <p14:tracePt t="56710" x="2990850" y="4394200"/>
          <p14:tracePt t="56732" x="2978150" y="4394200"/>
          <p14:tracePt t="56748" x="2959100" y="4394200"/>
          <p14:tracePt t="56760" x="2952750" y="4387850"/>
          <p14:tracePt t="56777" x="2933700" y="4368800"/>
          <p14:tracePt t="56794" x="2927350" y="4349750"/>
          <p14:tracePt t="56810" x="2927350" y="4305300"/>
          <p14:tracePt t="56827" x="2927350" y="4222750"/>
          <p14:tracePt t="56844" x="2921000" y="4159250"/>
          <p14:tracePt t="56860" x="2908300" y="4000500"/>
          <p14:tracePt t="56877" x="2870200" y="3835400"/>
          <p14:tracePt t="56894" x="2844800" y="3689350"/>
          <p14:tracePt t="56910" x="2813050" y="3594100"/>
          <p14:tracePt t="56927" x="2813050" y="3587750"/>
          <p14:tracePt t="56944" x="2813050" y="3562350"/>
          <p14:tracePt t="56960" x="2813050" y="3556000"/>
          <p14:tracePt t="56988" x="2813050" y="3549650"/>
          <p14:tracePt t="57020" x="2819400" y="3536950"/>
          <p14:tracePt t="57076" x="2825750" y="3543300"/>
          <p14:tracePt t="57092" x="2825750" y="3549650"/>
          <p14:tracePt t="57108" x="2844800" y="3562350"/>
          <p14:tracePt t="57124" x="2844800" y="3581400"/>
          <p14:tracePt t="57132" x="2844800" y="3600450"/>
          <p14:tracePt t="57144" x="2844800" y="3625850"/>
          <p14:tracePt t="57160" x="2844800" y="3670300"/>
          <p14:tracePt t="57177" x="2844800" y="3714750"/>
          <p14:tracePt t="57194" x="2851150" y="3771900"/>
          <p14:tracePt t="57210" x="2851150" y="3803650"/>
          <p14:tracePt t="57227" x="2851150" y="3848100"/>
          <p14:tracePt t="57244" x="2851150" y="3867150"/>
          <p14:tracePt t="57260" x="2851150" y="3898900"/>
          <p14:tracePt t="57277" x="2838450" y="3911600"/>
          <p14:tracePt t="57294" x="2819400" y="3937000"/>
          <p14:tracePt t="57310" x="2806700" y="3968750"/>
          <p14:tracePt t="57327" x="2806700" y="3987800"/>
          <p14:tracePt t="57344" x="2794000" y="4013200"/>
          <p14:tracePt t="57360" x="2787650" y="4044950"/>
          <p14:tracePt t="57377" x="2787650" y="4070350"/>
          <p14:tracePt t="57394" x="2787650" y="4102100"/>
          <p14:tracePt t="57410" x="2768600" y="4133850"/>
          <p14:tracePt t="57427" x="2749550" y="4197350"/>
          <p14:tracePt t="57444" x="2743200" y="4241800"/>
          <p14:tracePt t="57460" x="2705100" y="4305300"/>
          <p14:tracePt t="57477" x="2705100" y="4337050"/>
          <p14:tracePt t="57494" x="2698750" y="4343400"/>
          <p14:tracePt t="57533" x="2698750" y="4362450"/>
          <p14:tracePt t="57541" x="2686050" y="4368800"/>
          <p14:tracePt t="57573" x="2679700" y="4368800"/>
          <p14:tracePt t="57581" x="2673350" y="4375150"/>
          <p14:tracePt t="57597" x="2667000" y="4381500"/>
          <p14:tracePt t="57637" x="2660650" y="4387850"/>
          <p14:tracePt t="57709" x="2660650" y="4400550"/>
          <p14:tracePt t="57757" x="2654300" y="4406900"/>
          <p14:tracePt t="57765" x="2641600" y="4413250"/>
          <p14:tracePt t="57781" x="2641600" y="4419600"/>
          <p14:tracePt t="57797" x="2635250" y="4445000"/>
          <p14:tracePt t="57811" x="2635250" y="4451350"/>
          <p14:tracePt t="57827" x="2635250" y="4476750"/>
          <p14:tracePt t="57844" x="2635250" y="4483100"/>
          <p14:tracePt t="57861" x="2635250" y="4489450"/>
          <p14:tracePt t="57941" x="2628900" y="4483100"/>
          <p14:tracePt t="57949" x="2622550" y="4457700"/>
          <p14:tracePt t="57961" x="2622550" y="4438650"/>
          <p14:tracePt t="57977" x="2603500" y="4394200"/>
          <p14:tracePt t="57994" x="2590800" y="4362450"/>
          <p14:tracePt t="58011" x="2584450" y="4343400"/>
          <p14:tracePt t="58027" x="2578100" y="4318000"/>
          <p14:tracePt t="58044" x="2578100" y="4311650"/>
          <p14:tracePt t="58061" x="2578100" y="4286250"/>
          <p14:tracePt t="58301" x="2584450" y="4286250"/>
          <p14:tracePt t="58333" x="2590800" y="4286250"/>
          <p14:tracePt t="58677" x="2584450" y="4305300"/>
          <p14:tracePt t="58693" x="2584450" y="4311650"/>
          <p14:tracePt t="58701" x="2584450" y="4318000"/>
          <p14:tracePt t="58725" x="2584450" y="4324350"/>
          <p14:tracePt t="58741" x="2584450" y="4343400"/>
          <p14:tracePt t="58757" x="2597150" y="4362450"/>
          <p14:tracePt t="58861" x="2603500" y="4368800"/>
          <p14:tracePt t="60373" x="2603500" y="4375150"/>
          <p14:tracePt t="63854" x="2603500" y="4381500"/>
          <p14:tracePt t="63862" x="2603500" y="4387850"/>
          <p14:tracePt t="67783" x="2603500" y="4381500"/>
          <p14:tracePt t="67791" x="2603500" y="4362450"/>
          <p14:tracePt t="67799" x="2603500" y="4356100"/>
          <p14:tracePt t="67815" x="2603500" y="4349750"/>
          <p14:tracePt t="67830" x="2603500" y="4343400"/>
          <p14:tracePt t="67846" x="2603500" y="4324350"/>
          <p14:tracePt t="67863" x="2603500" y="4305300"/>
          <p14:tracePt t="67879" x="2603500" y="4279900"/>
          <p14:tracePt t="67896" x="2603500" y="4267200"/>
          <p14:tracePt t="67913" x="2603500" y="4254500"/>
          <p14:tracePt t="67930" x="2603500" y="4235450"/>
          <p14:tracePt t="67946" x="2603500" y="4203700"/>
          <p14:tracePt t="67963" x="2603500" y="4197350"/>
          <p14:tracePt t="67980" x="2603500" y="4171950"/>
          <p14:tracePt t="67996" x="2603500" y="4159250"/>
          <p14:tracePt t="68013" x="2603500" y="4133850"/>
          <p14:tracePt t="68030" x="2603500" y="4121150"/>
          <p14:tracePt t="68047" x="2603500" y="4114800"/>
          <p14:tracePt t="68063" x="2603500" y="4095750"/>
          <p14:tracePt t="68080" x="2603500" y="4089400"/>
          <p14:tracePt t="68103" x="2603500" y="4083050"/>
          <p14:tracePt t="68119" x="2603500" y="4076700"/>
          <p14:tracePt t="68135" x="2603500" y="4057650"/>
          <p14:tracePt t="68167" x="2603500" y="4051300"/>
          <p14:tracePt t="68183" x="2603500" y="4044950"/>
          <p14:tracePt t="68199" x="2603500" y="4038600"/>
          <p14:tracePt t="68207" x="2603500" y="4019550"/>
          <p14:tracePt t="68215" x="2603500" y="4013200"/>
          <p14:tracePt t="68230" x="2603500" y="4006850"/>
          <p14:tracePt t="68246" x="2603500" y="3981450"/>
          <p14:tracePt t="68247" x="2603500" y="3975100"/>
          <p14:tracePt t="68263" x="2603500" y="3943350"/>
          <p14:tracePt t="68280" x="2603500" y="3917950"/>
          <p14:tracePt t="68296" x="2603500" y="3892550"/>
          <p14:tracePt t="68313" x="2603500" y="3860800"/>
          <p14:tracePt t="68330" x="2603500" y="3848100"/>
          <p14:tracePt t="68346" x="2603500" y="3835400"/>
          <p14:tracePt t="68363" x="2603500" y="3816350"/>
          <p14:tracePt t="68380" x="2603500" y="3810000"/>
          <p14:tracePt t="68396" x="2603500" y="3803650"/>
          <p14:tracePt t="68413" x="2603500" y="3790950"/>
          <p14:tracePt t="68430" x="2603500" y="3778250"/>
          <p14:tracePt t="68446" x="2603500" y="3771900"/>
          <p14:tracePt t="68463" x="2603500" y="3765550"/>
          <p14:tracePt t="68480" x="2603500" y="3740150"/>
          <p14:tracePt t="68496" x="2603500" y="3733800"/>
          <p14:tracePt t="68513" x="2603500" y="3727450"/>
          <p14:tracePt t="68530" x="2603500" y="3702050"/>
          <p14:tracePt t="68546" x="2603500" y="3695700"/>
          <p14:tracePt t="68563" x="2603500" y="3689350"/>
          <p14:tracePt t="68580" x="2603500" y="3663950"/>
          <p14:tracePt t="68596" x="2603500" y="3651250"/>
          <p14:tracePt t="68613" x="2609850" y="3638550"/>
          <p14:tracePt t="68630" x="2609850" y="3625850"/>
          <p14:tracePt t="68646" x="2609850" y="3600450"/>
          <p14:tracePt t="68663" x="2609850" y="3581400"/>
          <p14:tracePt t="68680" x="2616200" y="3568700"/>
          <p14:tracePt t="68696" x="2616200" y="3562350"/>
          <p14:tracePt t="68713" x="2616200" y="3556000"/>
          <p14:tracePt t="68735" x="2616200" y="3543300"/>
          <p14:tracePt t="68751" x="2616200" y="3536950"/>
          <p14:tracePt t="68775" x="2616200" y="3524250"/>
          <p14:tracePt t="68823" x="2616200" y="3517900"/>
          <p14:tracePt t="69679" x="2616200" y="3505200"/>
          <p14:tracePt t="69743" x="2616200" y="3498850"/>
          <p14:tracePt t="69767" x="2597150" y="3492500"/>
          <p14:tracePt t="71792" x="2597150" y="3505200"/>
          <p14:tracePt t="71856" x="2597150" y="3511550"/>
          <p14:tracePt t="76513" x="2597150" y="3517900"/>
          <p14:tracePt t="76521" x="2597150" y="3543300"/>
          <p14:tracePt t="76532" x="2597150" y="3562350"/>
          <p14:tracePt t="76548" x="2597150" y="3600450"/>
          <p14:tracePt t="76565" x="2616200" y="3651250"/>
          <p14:tracePt t="76582" x="2641600" y="3721100"/>
          <p14:tracePt t="76598" x="2641600" y="3784600"/>
          <p14:tracePt t="76615" x="2660650" y="3854450"/>
          <p14:tracePt t="76632" x="2667000" y="3924300"/>
          <p14:tracePt t="76648" x="2686050" y="3981450"/>
          <p14:tracePt t="76665" x="2705100" y="4070350"/>
          <p14:tracePt t="76682" x="2717800" y="4095750"/>
          <p14:tracePt t="76698" x="2730500" y="4127500"/>
          <p14:tracePt t="76715" x="2730500" y="4133850"/>
          <p14:tracePt t="76732" x="2730500" y="4146550"/>
          <p14:tracePt t="76748" x="2730500" y="4159250"/>
          <p14:tracePt t="76765" x="2730500" y="4165600"/>
          <p14:tracePt t="76782" x="2730500" y="4171950"/>
          <p14:tracePt t="76798" x="2743200" y="4191000"/>
          <p14:tracePt t="76815" x="2743200" y="4197350"/>
          <p14:tracePt t="76832" x="2743200" y="4203700"/>
          <p14:tracePt t="76848" x="2743200" y="4222750"/>
          <p14:tracePt t="76865" x="2743200" y="4248150"/>
          <p14:tracePt t="76882" x="2743200" y="4273550"/>
          <p14:tracePt t="76898" x="2743200" y="4279900"/>
          <p14:tracePt t="76915" x="2743200" y="4298950"/>
          <p14:tracePt t="76932" x="2736850" y="4311650"/>
          <p14:tracePt t="76948" x="2736850" y="4318000"/>
          <p14:tracePt t="76993" x="2730500" y="4324350"/>
          <p14:tracePt t="77241" x="2724150" y="4324350"/>
          <p14:tracePt t="77257" x="2711450" y="4324350"/>
          <p14:tracePt t="77289" x="2698750" y="4324350"/>
          <p14:tracePt t="77305" x="2692400" y="4318000"/>
          <p14:tracePt t="77377" x="2686050" y="4305300"/>
          <p14:tracePt t="77433" x="2673350" y="4305300"/>
          <p14:tracePt t="77729" x="2660650" y="4298950"/>
          <p14:tracePt t="77737" x="2660650" y="4286250"/>
          <p14:tracePt t="77748" x="2660650" y="4267200"/>
          <p14:tracePt t="77765" x="2660650" y="4235450"/>
          <p14:tracePt t="77782" x="2660650" y="4191000"/>
          <p14:tracePt t="77798" x="2660650" y="4133850"/>
          <p14:tracePt t="77815" x="2660650" y="4057650"/>
          <p14:tracePt t="77832" x="2660650" y="3994150"/>
          <p14:tracePt t="77849" x="2660650" y="3937000"/>
          <p14:tracePt t="77849" x="2654300" y="3905250"/>
          <p14:tracePt t="77865" x="2654300" y="3854450"/>
          <p14:tracePt t="77882" x="2635250" y="3797300"/>
          <p14:tracePt t="77899" x="2609850" y="3733800"/>
          <p14:tracePt t="77915" x="2609850" y="3702050"/>
          <p14:tracePt t="77932" x="2597150" y="3663950"/>
          <p14:tracePt t="77949" x="2590800" y="3625850"/>
          <p14:tracePt t="77965" x="2571750" y="3600450"/>
          <p14:tracePt t="77982" x="2571750" y="3587750"/>
          <p14:tracePt t="77999" x="2565400" y="3562350"/>
          <p14:tracePt t="78015" x="2559050" y="3556000"/>
          <p14:tracePt t="78032" x="2559050" y="3549650"/>
          <p14:tracePt t="78057" x="2559050" y="3536950"/>
          <p14:tracePt t="78113" x="2559050" y="3524250"/>
          <p14:tracePt t="78153" x="2559050" y="3517900"/>
          <p14:tracePt t="78186" x="2559050" y="3511550"/>
          <p14:tracePt t="78306" x="2559050" y="3498850"/>
          <p14:tracePt t="78314" x="2565400" y="3498850"/>
          <p14:tracePt t="78337" x="2571750" y="3498850"/>
          <p14:tracePt t="78345" x="2578100" y="3498850"/>
          <p14:tracePt t="78361" x="2597150" y="3498850"/>
          <p14:tracePt t="78369" x="2616200" y="3505200"/>
          <p14:tracePt t="78385" x="2622550" y="3511550"/>
          <p14:tracePt t="78399" x="2628900" y="3517900"/>
          <p14:tracePt t="78415" x="2635250" y="3517900"/>
          <p14:tracePt t="78432" x="2641600" y="3524250"/>
          <p14:tracePt t="78449" x="2660650" y="3536950"/>
          <p14:tracePt t="78490" x="2679700" y="3536950"/>
          <p14:tracePt t="78754" x="2679700" y="3549650"/>
          <p14:tracePt t="78761" x="2673350" y="3556000"/>
          <p14:tracePt t="78793" x="2673350" y="3568700"/>
          <p14:tracePt t="78801" x="2667000" y="3581400"/>
          <p14:tracePt t="78817" x="2667000" y="3587750"/>
          <p14:tracePt t="78841" x="2667000" y="3600450"/>
          <p14:tracePt t="78850" x="2667000" y="3606800"/>
          <p14:tracePt t="78857" x="2660650" y="3613150"/>
          <p14:tracePt t="78865" x="2654300" y="3619500"/>
          <p14:tracePt t="78889" x="2654300" y="3625850"/>
          <p14:tracePt t="78913" x="2654300" y="3632200"/>
          <p14:tracePt t="79226" x="2654300" y="3644900"/>
          <p14:tracePt t="79538" x="2654300" y="3638550"/>
          <p14:tracePt t="79546" x="2654300" y="3632200"/>
          <p14:tracePt t="79554" x="2654300" y="3625850"/>
          <p14:tracePt t="79566" x="2654300" y="3619500"/>
          <p14:tracePt t="79582" x="2654300" y="3600450"/>
          <p14:tracePt t="79599" x="2660650" y="3594100"/>
          <p14:tracePt t="79616" x="2660650" y="3587750"/>
          <p14:tracePt t="83411" x="2667000" y="3581400"/>
          <p14:tracePt t="83427" x="2679700" y="3600450"/>
          <p14:tracePt t="83435" x="2686050" y="3606800"/>
          <p14:tracePt t="83450" x="2686050" y="3638550"/>
          <p14:tracePt t="83467" x="2705100" y="3790950"/>
          <p14:tracePt t="83483" x="2717800" y="3898900"/>
          <p14:tracePt t="83500" x="2743200" y="4044950"/>
          <p14:tracePt t="83516" x="2762250" y="4171950"/>
          <p14:tracePt t="83533" x="2774950" y="4273550"/>
          <p14:tracePt t="83550" x="2787650" y="4356100"/>
          <p14:tracePt t="83567" x="2794000" y="4413250"/>
          <p14:tracePt t="83583" x="2800350" y="4457700"/>
          <p14:tracePt t="83600" x="2800350" y="4514850"/>
          <p14:tracePt t="83617" x="2800350" y="4546600"/>
          <p14:tracePt t="83633" x="2813050" y="4591050"/>
          <p14:tracePt t="83650" x="2819400" y="4635500"/>
          <p14:tracePt t="83666" x="2819400" y="4686300"/>
          <p14:tracePt t="83683" x="2838450" y="4730750"/>
          <p14:tracePt t="83700" x="2838450" y="4775200"/>
          <p14:tracePt t="83717" x="2851150" y="4819650"/>
          <p14:tracePt t="83733" x="2851150" y="4838700"/>
          <p14:tracePt t="83750" x="2851150" y="4883150"/>
          <p14:tracePt t="83767" x="2851150" y="4908550"/>
          <p14:tracePt t="83783" x="2851150" y="4940300"/>
          <p14:tracePt t="83800" x="2851150" y="4972050"/>
          <p14:tracePt t="83817" x="2851150" y="5003800"/>
          <p14:tracePt t="83833" x="2851150" y="5029200"/>
          <p14:tracePt t="83850" x="2851150" y="5054600"/>
          <p14:tracePt t="83851" x="2851150" y="5067300"/>
          <p14:tracePt t="83867" x="2851150" y="5105400"/>
          <p14:tracePt t="83883" x="2851150" y="5111750"/>
          <p14:tracePt t="83900" x="2851150" y="5130800"/>
          <p14:tracePt t="83917" x="2851150" y="5156200"/>
          <p14:tracePt t="83933" x="2851150" y="5181600"/>
          <p14:tracePt t="83950" x="2851150" y="5200650"/>
          <p14:tracePt t="83967" x="2851150" y="5219700"/>
          <p14:tracePt t="83983" x="2851150" y="5238750"/>
          <p14:tracePt t="84000" x="2851150" y="5257800"/>
          <p14:tracePt t="84019" x="2851150" y="5264150"/>
          <p14:tracePt t="84043" x="2851150" y="5276850"/>
          <p14:tracePt t="84051" x="2851150" y="5283200"/>
          <p14:tracePt t="84075" x="2838450" y="5302250"/>
          <p14:tracePt t="84139" x="2838450" y="5321300"/>
          <p14:tracePt t="84179" x="2832100" y="5327650"/>
          <p14:tracePt t="84211" x="2825750" y="5334000"/>
          <p14:tracePt t="84243" x="2813050" y="5340350"/>
          <p14:tracePt t="84315" x="2800350" y="5340350"/>
          <p14:tracePt t="84363" x="2794000" y="5340350"/>
          <p14:tracePt t="84371" x="2781300" y="5340350"/>
          <p14:tracePt t="84387" x="2774950" y="5340350"/>
          <p14:tracePt t="84400" x="2762250" y="5340350"/>
          <p14:tracePt t="84417" x="2755900" y="5340350"/>
          <p14:tracePt t="84433" x="2736850" y="5340350"/>
          <p14:tracePt t="84450" x="2717800" y="5340350"/>
          <p14:tracePt t="84467" x="2692400" y="5353050"/>
          <p14:tracePt t="84483" x="2679700" y="5365750"/>
          <p14:tracePt t="87612" x="2673350" y="5365750"/>
          <p14:tracePt t="87619" x="2654300" y="5346700"/>
          <p14:tracePt t="87634" x="2654300" y="5334000"/>
          <p14:tracePt t="87651" x="2654300" y="5264150"/>
          <p14:tracePt t="87652" x="2654300" y="5226050"/>
          <p14:tracePt t="87667" x="2654300" y="5105400"/>
          <p14:tracePt t="87684" x="2641600" y="4959350"/>
          <p14:tracePt t="87701" x="2616200" y="4800600"/>
          <p14:tracePt t="87717" x="2590800" y="4635500"/>
          <p14:tracePt t="87734" x="2590800" y="4495800"/>
          <p14:tracePt t="87751" x="2578100" y="4349750"/>
          <p14:tracePt t="87767" x="2578100" y="4241800"/>
          <p14:tracePt t="87784" x="2578100" y="4165600"/>
          <p14:tracePt t="87801" x="2565400" y="4076700"/>
          <p14:tracePt t="87817" x="2565400" y="3994150"/>
          <p14:tracePt t="87834" x="2565400" y="3949700"/>
          <p14:tracePt t="87851" x="2565400" y="3905250"/>
          <p14:tracePt t="87867" x="2565400" y="3860800"/>
          <p14:tracePt t="87884" x="2565400" y="3816350"/>
          <p14:tracePt t="87901" x="2565400" y="3746500"/>
          <p14:tracePt t="87917" x="2565400" y="3657600"/>
          <p14:tracePt t="87934" x="2565400" y="3549650"/>
          <p14:tracePt t="87951" x="2565400" y="3441700"/>
          <p14:tracePt t="87968" x="2565400" y="3352800"/>
          <p14:tracePt t="87984" x="2565400" y="3295650"/>
          <p14:tracePt t="88001" x="2565400" y="3238500"/>
          <p14:tracePt t="88018" x="2565400" y="3175000"/>
          <p14:tracePt t="88034" x="2565400" y="3117850"/>
          <p14:tracePt t="88051" x="2565400" y="3060700"/>
          <p14:tracePt t="88068" x="2565400" y="2965450"/>
          <p14:tracePt t="88084" x="2565400" y="2921000"/>
          <p14:tracePt t="88101" x="2565400" y="2876550"/>
          <p14:tracePt t="88118" x="2578100" y="2857500"/>
          <p14:tracePt t="88134" x="2578100" y="2832100"/>
          <p14:tracePt t="88151" x="2584450" y="2813050"/>
          <p14:tracePt t="88168" x="2584450" y="2800350"/>
          <p14:tracePt t="88184" x="2584450" y="2794000"/>
          <p14:tracePt t="88201" x="2584450" y="2762250"/>
          <p14:tracePt t="88218" x="2597150" y="2749550"/>
          <p14:tracePt t="88234" x="2597150" y="2736850"/>
          <p14:tracePt t="88251" x="2603500" y="2730500"/>
          <p14:tracePt t="88268" x="2622550" y="2698750"/>
          <p14:tracePt t="88284" x="2635250" y="2686050"/>
          <p14:tracePt t="88301" x="2635250" y="2673350"/>
          <p14:tracePt t="88318" x="2647950" y="2647950"/>
          <p14:tracePt t="88334" x="2667000" y="2635250"/>
          <p14:tracePt t="88351" x="2673350" y="2622550"/>
          <p14:tracePt t="88368" x="2686050" y="2603500"/>
          <p14:tracePt t="88384" x="2692400" y="2597150"/>
          <p14:tracePt t="88401" x="2717800" y="2584450"/>
          <p14:tracePt t="88418" x="2736850" y="2565400"/>
          <p14:tracePt t="88434" x="2749550" y="2559050"/>
          <p14:tracePt t="88452" x="2768600" y="2559050"/>
          <p14:tracePt t="88468" x="2781300" y="2559050"/>
          <p14:tracePt t="88484" x="2794000" y="2559050"/>
          <p14:tracePt t="88501" x="2813050" y="2559050"/>
          <p14:tracePt t="88556" x="2819400" y="2559050"/>
          <p14:tracePt t="88572" x="2819400" y="2565400"/>
          <p14:tracePt t="88588" x="2819400" y="2571750"/>
          <p14:tracePt t="88628" x="2819400" y="2578100"/>
          <p14:tracePt t="89236" x="2819400" y="2603500"/>
          <p14:tracePt t="89244" x="2819400" y="2622550"/>
          <p14:tracePt t="89252" x="2819400" y="2660650"/>
          <p14:tracePt t="89268" x="2819400" y="2768600"/>
          <p14:tracePt t="89284" x="2819400" y="2908300"/>
          <p14:tracePt t="89301" x="2800350" y="3117850"/>
          <p14:tracePt t="89318" x="2774950" y="3333750"/>
          <p14:tracePt t="89335" x="2774950" y="3556000"/>
          <p14:tracePt t="89351" x="2774950" y="3746500"/>
          <p14:tracePt t="89368" x="2774950" y="3943350"/>
          <p14:tracePt t="89385" x="2736850" y="4089400"/>
          <p14:tracePt t="89401" x="2724150" y="4216400"/>
          <p14:tracePt t="89418" x="2711450" y="4330700"/>
          <p14:tracePt t="89435" x="2692400" y="4432300"/>
          <p14:tracePt t="89451" x="2679700" y="4540250"/>
          <p14:tracePt t="89468" x="2660650" y="4660900"/>
          <p14:tracePt t="89485" x="2660650" y="4705350"/>
          <p14:tracePt t="89501" x="2660650" y="4781550"/>
          <p14:tracePt t="89518" x="2660650" y="4851400"/>
          <p14:tracePt t="89535" x="2660650" y="4940300"/>
          <p14:tracePt t="89551" x="2660650" y="5035550"/>
          <p14:tracePt t="89568" x="2660650" y="5099050"/>
          <p14:tracePt t="89585" x="2660650" y="5175250"/>
          <p14:tracePt t="89601" x="2660650" y="5219700"/>
          <p14:tracePt t="89618" x="2660650" y="5257800"/>
          <p14:tracePt t="89635" x="2660650" y="5270500"/>
          <p14:tracePt t="89652" x="2660650" y="5276850"/>
          <p14:tracePt t="89772" x="2660650" y="5283200"/>
          <p14:tracePt t="89780" x="2679700" y="5283200"/>
          <p14:tracePt t="89788" x="2686050" y="5283200"/>
          <p14:tracePt t="89801" x="2711450" y="5283200"/>
          <p14:tracePt t="89818" x="2724150" y="5283200"/>
          <p14:tracePt t="89835" x="2749550" y="5283200"/>
          <p14:tracePt t="89851" x="2768600" y="5283200"/>
          <p14:tracePt t="89868" x="2800350" y="5283200"/>
          <p14:tracePt t="89885" x="2806700" y="5283200"/>
          <p14:tracePt t="89901" x="2819400" y="5289550"/>
          <p14:tracePt t="89918" x="2832100" y="5308600"/>
          <p14:tracePt t="89940" x="2838450" y="5308600"/>
          <p14:tracePt t="89951" x="2844800" y="5314950"/>
          <p14:tracePt t="89980" x="2851150" y="5314950"/>
          <p14:tracePt t="89988" x="2870200" y="5327650"/>
          <p14:tracePt t="90004" x="2876550" y="5327650"/>
          <p14:tracePt t="90018" x="2882900" y="5327650"/>
          <p14:tracePt t="90035" x="2889250" y="5327650"/>
          <p14:tracePt t="90052" x="2908300" y="5327650"/>
          <p14:tracePt t="90324" x="2889250" y="5327650"/>
          <p14:tracePt t="92669" x="2882900" y="5327650"/>
          <p14:tracePt t="92677" x="2882900" y="5314950"/>
          <p14:tracePt t="92685" x="2882900" y="5308600"/>
          <p14:tracePt t="92702" x="2882900" y="5302250"/>
          <p14:tracePt t="92719" x="2882900" y="5295900"/>
          <p14:tracePt t="93077" x="2876550" y="5289550"/>
          <p14:tracePt t="93325" x="2870200" y="5289550"/>
          <p14:tracePt t="93365" x="2863850" y="5295900"/>
          <p14:tracePt t="93445" x="2863850" y="5302250"/>
          <p14:tracePt t="93453" x="2851150" y="5308600"/>
          <p14:tracePt t="93485" x="2844800" y="5321300"/>
          <p14:tracePt t="93597" x="2838450" y="5321300"/>
          <p14:tracePt t="94117" x="2844800" y="5321300"/>
          <p14:tracePt t="94133" x="2857500" y="5321300"/>
          <p14:tracePt t="94141" x="2870200" y="5308600"/>
          <p14:tracePt t="94152" x="2876550" y="5308600"/>
          <p14:tracePt t="94169" x="2895600" y="5302250"/>
          <p14:tracePt t="94186" x="2921000" y="5289550"/>
          <p14:tracePt t="94202" x="2927350" y="5283200"/>
          <p14:tracePt t="94219" x="2940050" y="5270500"/>
          <p14:tracePt t="94236" x="2952750" y="5270500"/>
          <p14:tracePt t="94252" x="2965450" y="5251450"/>
          <p14:tracePt t="94277" x="2965450" y="5238750"/>
          <p14:tracePt t="94301" x="2965450" y="5232400"/>
          <p14:tracePt t="94533" x="2959100" y="5232400"/>
          <p14:tracePt t="94557" x="2946400" y="5238750"/>
          <p14:tracePt t="94581" x="2933700" y="5238750"/>
          <p14:tracePt t="94589" x="2927350" y="5245100"/>
          <p14:tracePt t="94613" x="2921000" y="5251450"/>
          <p14:tracePt t="94629" x="2908300" y="5264150"/>
          <p14:tracePt t="94653" x="2901950" y="5270500"/>
          <p14:tracePt t="94685" x="2895600" y="5276850"/>
          <p14:tracePt t="94693" x="2889250" y="5283200"/>
          <p14:tracePt t="94709" x="2889250" y="5289550"/>
          <p14:tracePt t="94719" x="2882900" y="5295900"/>
          <p14:tracePt t="94741" x="2876550" y="5314950"/>
          <p14:tracePt t="94765" x="2863850" y="5340350"/>
          <p14:tracePt t="94917" x="2863850" y="5334000"/>
          <p14:tracePt t="94925" x="2863850" y="5321300"/>
          <p14:tracePt t="94941" x="2863850" y="5308600"/>
          <p14:tracePt t="94952" x="2863850" y="5302250"/>
          <p14:tracePt t="94969" x="2863850" y="5295900"/>
          <p14:tracePt t="94986" x="2863850" y="5283200"/>
          <p14:tracePt t="95013" x="2863850" y="5270500"/>
          <p14:tracePt t="95165" x="2857500" y="5264150"/>
          <p14:tracePt t="95205" x="2851150" y="5264150"/>
          <p14:tracePt t="95221" x="2844800" y="5264150"/>
          <p14:tracePt t="95269" x="2832100" y="5264150"/>
          <p14:tracePt t="95285" x="2825750" y="5276850"/>
          <p14:tracePt t="95301" x="2819400" y="5276850"/>
          <p14:tracePt t="95309" x="2813050" y="5283200"/>
          <p14:tracePt t="95325" x="2806700" y="5289550"/>
          <p14:tracePt t="95336" x="2806700" y="5295900"/>
          <p14:tracePt t="95353" x="2800350" y="5302250"/>
          <p14:tracePt t="95369" x="2781300" y="5321300"/>
          <p14:tracePt t="95386" x="2774950" y="5327650"/>
          <p14:tracePt t="95403" x="2768600" y="5334000"/>
          <p14:tracePt t="95419" x="2762250" y="5346700"/>
          <p14:tracePt t="95437" x="2762250" y="5353050"/>
          <p14:tracePt t="96021" x="2755900" y="5365750"/>
          <p14:tracePt t="96078" x="2743200" y="5359400"/>
          <p14:tracePt t="96117" x="2736850" y="5359400"/>
          <p14:tracePt t="96141" x="2730500" y="5359400"/>
          <p14:tracePt t="96174" x="2724150" y="5365750"/>
          <p14:tracePt t="101231" x="2717800" y="5359400"/>
          <p14:tracePt t="101247" x="2717800" y="5353050"/>
          <p14:tracePt t="101263" x="2717800" y="5346700"/>
          <p14:tracePt t="101279" x="2705100" y="5334000"/>
          <p14:tracePt t="101287" x="2698750" y="5321300"/>
          <p14:tracePt t="101304" x="2698750" y="5308600"/>
          <p14:tracePt t="101321" x="2698750" y="5295900"/>
          <p14:tracePt t="101337" x="2692400" y="5264150"/>
          <p14:tracePt t="101354" x="2692400" y="5226050"/>
          <p14:tracePt t="101371" x="2692400" y="5168900"/>
          <p14:tracePt t="101387" x="2692400" y="5118100"/>
          <p14:tracePt t="101404" x="2673350" y="5016500"/>
          <p14:tracePt t="101421" x="2647950" y="4953000"/>
          <p14:tracePt t="101437" x="2641600" y="4857750"/>
          <p14:tracePt t="101454" x="2628900" y="4762500"/>
          <p14:tracePt t="101471" x="2616200" y="4616450"/>
          <p14:tracePt t="101487" x="2578100" y="4457700"/>
          <p14:tracePt t="101504" x="2578100" y="4298950"/>
          <p14:tracePt t="101521" x="2578100" y="4171950"/>
          <p14:tracePt t="101537" x="2565400" y="4013200"/>
          <p14:tracePt t="101554" x="2565400" y="3886200"/>
          <p14:tracePt t="101571" x="2565400" y="3784600"/>
          <p14:tracePt t="101587" x="2565400" y="3689350"/>
          <p14:tracePt t="101604" x="2565400" y="3625850"/>
          <p14:tracePt t="101621" x="2565400" y="3556000"/>
          <p14:tracePt t="101637" x="2565400" y="3498850"/>
          <p14:tracePt t="101654" x="2565400" y="3454400"/>
          <p14:tracePt t="101655" x="2565400" y="3441700"/>
          <p14:tracePt t="101671" x="2565400" y="3397250"/>
          <p14:tracePt t="101687" x="2565400" y="3365500"/>
          <p14:tracePt t="101704" x="2571750" y="3308350"/>
          <p14:tracePt t="101721" x="2578100" y="3282950"/>
          <p14:tracePt t="101737" x="2584450" y="3263900"/>
          <p14:tracePt t="101754" x="2597150" y="3238500"/>
          <p14:tracePt t="101771" x="2603500" y="3194050"/>
          <p14:tracePt t="101787" x="2616200" y="3162300"/>
          <p14:tracePt t="101804" x="2622550" y="3149600"/>
          <p14:tracePt t="101821" x="2628900" y="3143250"/>
          <p14:tracePt t="101837" x="2635250" y="3117850"/>
          <p14:tracePt t="101854" x="2635250" y="3098800"/>
          <p14:tracePt t="101871" x="2667000" y="3060700"/>
          <p14:tracePt t="101887" x="2673350" y="3028950"/>
          <p14:tracePt t="101904" x="2679700" y="3009900"/>
          <p14:tracePt t="101921" x="2692400" y="2971800"/>
          <p14:tracePt t="101937" x="2698750" y="2927350"/>
          <p14:tracePt t="101954" x="2705100" y="2901950"/>
          <p14:tracePt t="101971" x="2711450" y="2882900"/>
          <p14:tracePt t="101987" x="2724150" y="2857500"/>
          <p14:tracePt t="102004" x="2730500" y="2844800"/>
          <p14:tracePt t="102021" x="2730500" y="2806700"/>
          <p14:tracePt t="102037" x="2736850" y="2794000"/>
          <p14:tracePt t="102054" x="2749550" y="2774950"/>
          <p14:tracePt t="102071" x="2755900" y="2762250"/>
          <p14:tracePt t="102087" x="2755900" y="2743200"/>
          <p14:tracePt t="102104" x="2755900" y="2736850"/>
          <p14:tracePt t="102121" x="2762250" y="2724150"/>
          <p14:tracePt t="102159" x="2762250" y="2705100"/>
          <p14:tracePt t="102175" x="2762250" y="2698750"/>
          <p14:tracePt t="102183" x="2768600" y="2692400"/>
          <p14:tracePt t="102199" x="2768600" y="2667000"/>
          <p14:tracePt t="102207" x="2787650" y="2647950"/>
          <p14:tracePt t="102223" x="2794000" y="2641600"/>
          <p14:tracePt t="102237" x="2794000" y="2622550"/>
          <p14:tracePt t="102254" x="2806700" y="2616200"/>
          <p14:tracePt t="102271" x="2813050" y="2609850"/>
          <p14:tracePt t="102295" x="2813050" y="2603500"/>
          <p14:tracePt t="102543" x="2819400" y="2597150"/>
          <p14:tracePt t="102615" x="2832100" y="2584450"/>
          <p14:tracePt t="102631" x="2844800" y="2578100"/>
          <p14:tracePt t="102663" x="2851150" y="2571750"/>
          <p14:tracePt t="102679" x="2857500" y="2571750"/>
          <p14:tracePt t="102703" x="2876550" y="2565400"/>
          <p14:tracePt t="102759" x="2882900" y="2565400"/>
          <p14:tracePt t="102767" x="2889250" y="2559050"/>
          <p14:tracePt t="103743" x="2895600" y="2559050"/>
          <p14:tracePt t="103967" x="2901950" y="2559050"/>
          <p14:tracePt t="104015" x="2908300" y="2559050"/>
          <p14:tracePt t="104047" x="2914650" y="2559050"/>
          <p14:tracePt t="105672" x="2933700" y="2559050"/>
          <p14:tracePt t="105680" x="2940050" y="2565400"/>
          <p14:tracePt t="105688" x="2940050" y="2571750"/>
          <p14:tracePt t="105705" x="2940050" y="2590800"/>
          <p14:tracePt t="105722" x="2940050" y="2603500"/>
          <p14:tracePt t="105738" x="2940050" y="2609850"/>
          <p14:tracePt t="106096" x="2940050" y="2622550"/>
          <p14:tracePt t="106104" x="2940050" y="2628900"/>
          <p14:tracePt t="106136" x="2940050" y="2641600"/>
          <p14:tracePt t="106144" x="2940050" y="2647950"/>
          <p14:tracePt t="106160" x="2940050" y="2660650"/>
          <p14:tracePt t="107576" x="2940050" y="2654300"/>
          <p14:tracePt t="107592" x="2940050" y="2647950"/>
          <p14:tracePt t="107600" x="2940050" y="2641600"/>
          <p14:tracePt t="107608" x="2940050" y="2616200"/>
          <p14:tracePt t="107624" x="2940050" y="2609850"/>
          <p14:tracePt t="107639" x="2933700" y="2603500"/>
          <p14:tracePt t="107656" x="2933700" y="2584450"/>
          <p14:tracePt t="107896" x="2927350" y="2578100"/>
          <p14:tracePt t="107936" x="2908300" y="2578100"/>
          <p14:tracePt t="107960" x="2908300" y="2590800"/>
          <p14:tracePt t="107968" x="2901950" y="2597150"/>
          <p14:tracePt t="107976" x="2901950" y="2603500"/>
          <p14:tracePt t="107989" x="2901950" y="2609850"/>
          <p14:tracePt t="108005" x="2895600" y="2616200"/>
          <p14:tracePt t="108022" x="2895600" y="2622550"/>
          <p14:tracePt t="108039" x="2889250" y="2647950"/>
          <p14:tracePt t="108056" x="2870200" y="2667000"/>
          <p14:tracePt t="108072" x="2863850" y="2686050"/>
          <p14:tracePt t="108089" x="2863850" y="2692400"/>
          <p14:tracePt t="108106" x="2863850" y="2698750"/>
          <p14:tracePt t="108361" x="2851150" y="2698750"/>
          <p14:tracePt t="108425" x="2851150" y="2692400"/>
          <p14:tracePt t="108440" x="2851150" y="2679700"/>
          <p14:tracePt t="108464" x="2851150" y="2667000"/>
          <p14:tracePt t="108488" x="2851150" y="2660650"/>
          <p14:tracePt t="108592" x="2851150" y="2654300"/>
          <p14:tracePt t="108841" x="2851150" y="2628900"/>
          <p14:tracePt t="108848" x="2863850" y="2609850"/>
          <p14:tracePt t="108872" x="2863850" y="2603500"/>
          <p14:tracePt t="108888" x="2870200" y="2590800"/>
          <p14:tracePt t="108904" x="2870200" y="2584450"/>
          <p14:tracePt t="108920" x="2882900" y="2578100"/>
          <p14:tracePt t="108944" x="2882900" y="2571750"/>
          <p14:tracePt t="108952" x="2882900" y="2565400"/>
          <p14:tracePt t="108968" x="2889250" y="2559050"/>
          <p14:tracePt t="108976" x="2889250" y="2546350"/>
          <p14:tracePt t="109993" x="2889250" y="2552700"/>
          <p14:tracePt t="110017" x="2895600" y="2559050"/>
          <p14:tracePt t="110057" x="2901950" y="2565400"/>
          <p14:tracePt t="111665" x="2901950" y="2571750"/>
          <p14:tracePt t="111673" x="2901950" y="2616200"/>
          <p14:tracePt t="111690" x="2889250" y="2686050"/>
          <p14:tracePt t="111706" x="2876550" y="2794000"/>
          <p14:tracePt t="111723" x="2857500" y="2876550"/>
          <p14:tracePt t="111740" x="2838450" y="2971800"/>
          <p14:tracePt t="111756" x="2806700" y="3041650"/>
          <p14:tracePt t="111773" x="2794000" y="3136900"/>
          <p14:tracePt t="111790" x="2787650" y="3206750"/>
          <p14:tracePt t="111806" x="2774950" y="3302000"/>
          <p14:tracePt t="111823" x="2774950" y="3409950"/>
          <p14:tracePt t="111840" x="2774950" y="3511550"/>
          <p14:tracePt t="111856" x="2774950" y="3606800"/>
          <p14:tracePt t="111873" x="2774950" y="3746500"/>
          <p14:tracePt t="111890" x="2774950" y="3829050"/>
          <p14:tracePt t="111906" x="2774950" y="3905250"/>
          <p14:tracePt t="111923" x="2781300" y="4000500"/>
          <p14:tracePt t="111940" x="2781300" y="4064000"/>
          <p14:tracePt t="111956" x="2800350" y="4159250"/>
          <p14:tracePt t="111973" x="2813050" y="4216400"/>
          <p14:tracePt t="111990" x="2819400" y="4305300"/>
          <p14:tracePt t="112006" x="2832100" y="4362450"/>
          <p14:tracePt t="112023" x="2851150" y="4432300"/>
          <p14:tracePt t="112040" x="2857500" y="4502150"/>
          <p14:tracePt t="112056" x="2870200" y="4578350"/>
          <p14:tracePt t="112073" x="2876550" y="4654550"/>
          <p14:tracePt t="112090" x="2876550" y="4705350"/>
          <p14:tracePt t="112106" x="2901950" y="4787900"/>
          <p14:tracePt t="112123" x="2908300" y="4857750"/>
          <p14:tracePt t="112140" x="2921000" y="4959350"/>
          <p14:tracePt t="112156" x="2933700" y="5073650"/>
          <p14:tracePt t="112173" x="2965450" y="5187950"/>
          <p14:tracePt t="112190" x="2965450" y="5276850"/>
          <p14:tracePt t="112206" x="2978150" y="5359400"/>
          <p14:tracePt t="112223" x="2984500" y="5416550"/>
          <p14:tracePt t="112240" x="2984500" y="5448300"/>
          <p14:tracePt t="112256" x="2984500" y="5454650"/>
          <p14:tracePt t="112273" x="2984500" y="5467350"/>
          <p14:tracePt t="112297" x="2984500" y="5486400"/>
          <p14:tracePt t="113266" x="2984500" y="5511800"/>
          <p14:tracePt t="113273" x="2984500" y="5537200"/>
          <p14:tracePt t="113290" x="2984500" y="5581650"/>
          <p14:tracePt t="113307" x="2984500" y="5594350"/>
          <p14:tracePt t="113323" x="2984500" y="5626100"/>
          <p14:tracePt t="113340" x="2984500" y="5638800"/>
          <p14:tracePt t="113357" x="2984500" y="5651500"/>
          <p14:tracePt t="113373" x="2984500" y="5657850"/>
          <p14:tracePt t="113390" x="2984500" y="5664200"/>
          <p14:tracePt t="113449" x="2978150" y="5657850"/>
          <p14:tracePt t="113457" x="2971800" y="5651500"/>
          <p14:tracePt t="113465" x="2959100" y="5632450"/>
          <p14:tracePt t="113473" x="2959100" y="5613400"/>
          <p14:tracePt t="113490" x="2952750" y="5568950"/>
          <p14:tracePt t="113507" x="2946400" y="5524500"/>
          <p14:tracePt t="113523" x="2927350" y="5480050"/>
          <p14:tracePt t="113540" x="2927350" y="5473700"/>
          <p14:tracePt t="113557" x="2927350" y="5461000"/>
          <p14:tracePt t="113573" x="2927350" y="5448300"/>
          <p14:tracePt t="114362" x="2927350" y="5441950"/>
          <p14:tracePt t="114370" x="2914650" y="5410200"/>
          <p14:tracePt t="114378" x="2914650" y="5378450"/>
          <p14:tracePt t="114390" x="2908300" y="5340350"/>
          <p14:tracePt t="114407" x="2908300" y="5295900"/>
          <p14:tracePt t="114424" x="2895600" y="5226050"/>
          <p14:tracePt t="114440" x="2876550" y="5168900"/>
          <p14:tracePt t="114457" x="2876550" y="5080000"/>
          <p14:tracePt t="114457" x="2870200" y="5060950"/>
          <p14:tracePt t="114474" x="2857500" y="4984750"/>
          <p14:tracePt t="114490" x="2857500" y="4914900"/>
          <p14:tracePt t="114507" x="2851150" y="4857750"/>
          <p14:tracePt t="114524" x="2825750" y="4787900"/>
          <p14:tracePt t="114541" x="2825750" y="4743450"/>
          <p14:tracePt t="114557" x="2819400" y="4699000"/>
          <p14:tracePt t="114574" x="2819400" y="4679950"/>
          <p14:tracePt t="114590" x="2819400" y="4641850"/>
          <p14:tracePt t="114607" x="2819400" y="4610100"/>
          <p14:tracePt t="114624" x="2819400" y="4578350"/>
          <p14:tracePt t="114640" x="2819400" y="4552950"/>
          <p14:tracePt t="114657" x="2819400" y="4521200"/>
          <p14:tracePt t="114658" x="2819400" y="4514850"/>
          <p14:tracePt t="114674" x="2819400" y="4483100"/>
          <p14:tracePt t="114690" x="2819400" y="4451350"/>
          <p14:tracePt t="114707" x="2819400" y="4432300"/>
          <p14:tracePt t="114724" x="2819400" y="4406900"/>
          <p14:tracePt t="114740" x="2819400" y="4375150"/>
          <p14:tracePt t="114757" x="2819400" y="4311650"/>
          <p14:tracePt t="114774" x="2819400" y="4222750"/>
          <p14:tracePt t="114790" x="2819400" y="4095750"/>
          <p14:tracePt t="114807" x="2819400" y="3905250"/>
          <p14:tracePt t="114824" x="2819400" y="3714750"/>
          <p14:tracePt t="114840" x="2819400" y="3556000"/>
          <p14:tracePt t="114857" x="2819400" y="3416300"/>
          <p14:tracePt t="114874" x="2832100" y="3232150"/>
          <p14:tracePt t="114890" x="2844800" y="3136900"/>
          <p14:tracePt t="114907" x="2857500" y="3048000"/>
          <p14:tracePt t="114924" x="2876550" y="2946400"/>
          <p14:tracePt t="114940" x="2889250" y="2882900"/>
          <p14:tracePt t="114957" x="2895600" y="2800350"/>
          <p14:tracePt t="114974" x="2908300" y="2717800"/>
          <p14:tracePt t="114990" x="2927350" y="2628900"/>
          <p14:tracePt t="115007" x="2927350" y="2584450"/>
          <p14:tracePt t="115024" x="2940050" y="2501900"/>
          <p14:tracePt t="115040" x="2940050" y="2457450"/>
          <p14:tracePt t="115057" x="2946400" y="2432050"/>
          <p14:tracePt t="115074" x="2946400" y="2400300"/>
          <p14:tracePt t="115090" x="2946400" y="2393950"/>
          <p14:tracePt t="115234" x="2952750" y="2387600"/>
          <p14:tracePt t="115250" x="2965450" y="2387600"/>
          <p14:tracePt t="115258" x="2978150" y="2387600"/>
          <p14:tracePt t="115274" x="3016250" y="2425700"/>
          <p14:tracePt t="115291" x="3022600" y="2457450"/>
          <p14:tracePt t="115307" x="3041650" y="2514600"/>
          <p14:tracePt t="115324" x="3060700" y="2565400"/>
          <p14:tracePt t="115341" x="3079750" y="2597150"/>
          <p14:tracePt t="115357" x="3105150" y="2654300"/>
          <p14:tracePt t="115374" x="3124200" y="2686050"/>
          <p14:tracePt t="115391" x="3162300" y="2743200"/>
          <p14:tracePt t="115407" x="3213100" y="2794000"/>
          <p14:tracePt t="115424" x="3302000" y="2844800"/>
          <p14:tracePt t="115441" x="3435350" y="2908300"/>
          <p14:tracePt t="115457" x="3651250" y="2965450"/>
          <p14:tracePt t="115458" x="3790950" y="2990850"/>
          <p14:tracePt t="115474" x="4248150" y="3073400"/>
          <p14:tracePt t="115491" x="4679950" y="3136900"/>
          <p14:tracePt t="115507" x="5213350" y="3206750"/>
          <p14:tracePt t="115524" x="5581650" y="3238500"/>
          <p14:tracePt t="115541" x="5861050" y="3276600"/>
          <p14:tracePt t="115557" x="5994400" y="3276600"/>
          <p14:tracePt t="115574" x="6083300" y="3289300"/>
          <p14:tracePt t="115591" x="6159500" y="3289300"/>
          <p14:tracePt t="115607" x="6280150" y="3289300"/>
          <p14:tracePt t="115624" x="6470650" y="3289300"/>
          <p14:tracePt t="115641" x="6699250" y="3289300"/>
          <p14:tracePt t="115657" x="6940550" y="3289300"/>
          <p14:tracePt t="115658" x="7029450" y="3289300"/>
          <p14:tracePt t="115674" x="7207250" y="3270250"/>
          <p14:tracePt t="115691" x="7308850" y="3232150"/>
          <p14:tracePt t="115707" x="7327900" y="3219450"/>
          <p14:tracePt t="115724" x="7334250" y="3206750"/>
          <p14:tracePt t="115810" x="7334250" y="3200400"/>
          <p14:tracePt t="115826" x="7321550" y="3200400"/>
          <p14:tracePt t="115850" x="7315200" y="3200400"/>
          <p14:tracePt t="115866" x="7308850" y="3200400"/>
          <p14:tracePt t="115882" x="7302500" y="3200400"/>
          <p14:tracePt t="115898" x="7296150" y="3200400"/>
          <p14:tracePt t="115914" x="7289800" y="3213100"/>
          <p14:tracePt t="116050" x="7315200" y="3213100"/>
          <p14:tracePt t="116058" x="7372350" y="3181350"/>
          <p14:tracePt t="116074" x="7461250" y="3117850"/>
          <p14:tracePt t="116091" x="7569200" y="3028950"/>
          <p14:tracePt t="116107" x="7639050" y="2978150"/>
          <p14:tracePt t="116124" x="7670800" y="2946400"/>
          <p14:tracePt t="116141" x="7677150" y="2927350"/>
          <p14:tracePt t="116157" x="7689850" y="2914650"/>
          <p14:tracePt t="116174" x="7689850" y="2908300"/>
          <p14:tracePt t="116191" x="7689850" y="2901950"/>
          <p14:tracePt t="116207" x="7696200" y="2876550"/>
          <p14:tracePt t="116224" x="7696200" y="2870200"/>
          <p14:tracePt t="116241" x="7696200" y="2863850"/>
          <p14:tracePt t="116257" x="7696200" y="2851150"/>
          <p14:tracePt t="116594" x="7696200" y="2844800"/>
          <p14:tracePt t="116618" x="7696200" y="2857500"/>
          <p14:tracePt t="117219" x="7696200" y="2870200"/>
          <p14:tracePt t="117226" x="7696200" y="2901950"/>
          <p14:tracePt t="117241" x="7696200" y="2914650"/>
          <p14:tracePt t="117258" x="7696200" y="2997200"/>
          <p14:tracePt t="117274" x="7715250" y="3225800"/>
          <p14:tracePt t="117291" x="7797800" y="3409950"/>
          <p14:tracePt t="117308" x="7918450" y="3619500"/>
          <p14:tracePt t="117324" x="8077200" y="3854450"/>
          <p14:tracePt t="117341" x="8185150" y="4032250"/>
          <p14:tracePt t="117358" x="8318500" y="4235450"/>
          <p14:tracePt t="117374" x="8439150" y="4394200"/>
          <p14:tracePt t="117391" x="8528050" y="4533900"/>
          <p14:tracePt t="117408" x="8616950" y="4654550"/>
          <p14:tracePt t="117424" x="8680450" y="4730750"/>
          <p14:tracePt t="117441" x="8724900" y="4781550"/>
          <p14:tracePt t="117458" x="8750300" y="4806950"/>
          <p14:tracePt t="117474" x="8807450" y="4883150"/>
          <p14:tracePt t="117491" x="8839200" y="4953000"/>
          <p14:tracePt t="117508" x="8883650" y="5016500"/>
          <p14:tracePt t="117524" x="8921750" y="5073650"/>
          <p14:tracePt t="117541" x="8947150" y="5143500"/>
          <p14:tracePt t="117558" x="8978900" y="5200650"/>
          <p14:tracePt t="117574" x="8997950" y="5238750"/>
          <p14:tracePt t="117591" x="9017000" y="5264150"/>
          <p14:tracePt t="117608" x="9017000" y="5283200"/>
          <p14:tracePt t="117624" x="9017000" y="5289550"/>
          <p14:tracePt t="117666" x="9017000" y="5283200"/>
          <p14:tracePt t="117674" x="8997950" y="5226050"/>
          <p14:tracePt t="117682" x="8991600" y="5168900"/>
          <p14:tracePt t="117691" x="8953500" y="5111750"/>
          <p14:tracePt t="117708" x="8902700" y="4940300"/>
          <p14:tracePt t="117724" x="8864600" y="4743450"/>
          <p14:tracePt t="117741" x="8832850" y="4533900"/>
          <p14:tracePt t="117758" x="8807450" y="4337050"/>
          <p14:tracePt t="117774" x="8807450" y="4165600"/>
          <p14:tracePt t="117791" x="8807450" y="4006850"/>
          <p14:tracePt t="117808" x="8807450" y="3879850"/>
          <p14:tracePt t="117824" x="8807450" y="3759200"/>
          <p14:tracePt t="117841" x="8820150" y="3663950"/>
          <p14:tracePt t="117858" x="8820150" y="3581400"/>
          <p14:tracePt t="117874" x="8820150" y="3454400"/>
          <p14:tracePt t="117891" x="8820150" y="3384550"/>
          <p14:tracePt t="117908" x="8807450" y="3314700"/>
          <p14:tracePt t="117924" x="8801100" y="3257550"/>
          <p14:tracePt t="117941" x="8769350" y="3200400"/>
          <p14:tracePt t="117958" x="8724900" y="3143250"/>
          <p14:tracePt t="117975" x="8674100" y="3054350"/>
          <p14:tracePt t="117991" x="8610600" y="2978150"/>
          <p14:tracePt t="118008" x="8528050" y="2889250"/>
          <p14:tracePt t="118024" x="8432800" y="2774950"/>
          <p14:tracePt t="118041" x="8369300" y="2692400"/>
          <p14:tracePt t="118058" x="8312150" y="2616200"/>
          <p14:tracePt t="118058" x="8267700" y="2571750"/>
          <p14:tracePt t="118074" x="8229600" y="2514600"/>
          <p14:tracePt t="118091" x="8204200" y="2489200"/>
          <p14:tracePt t="118108" x="8166100" y="2432050"/>
          <p14:tracePt t="118124" x="8153400" y="2406650"/>
          <p14:tracePt t="118141" x="8147050" y="2400300"/>
          <p14:tracePt t="118211" x="8134350" y="2393950"/>
          <p14:tracePt t="118242" x="8140700" y="2374900"/>
          <p14:tracePt t="118251" x="8159750" y="2355850"/>
          <p14:tracePt t="118259" x="8185150" y="2336800"/>
          <p14:tracePt t="118274" x="8280400" y="2260600"/>
          <p14:tracePt t="118291" x="8337550" y="2222500"/>
          <p14:tracePt t="118308" x="8362950" y="2197100"/>
          <p14:tracePt t="118324" x="8369300" y="2184400"/>
          <p14:tracePt t="118341" x="8369300" y="2178050"/>
          <p14:tracePt t="118358" x="8369300" y="2171700"/>
          <p14:tracePt t="118375" x="8369300" y="2146300"/>
          <p14:tracePt t="118391" x="8362950" y="2120900"/>
          <p14:tracePt t="118408" x="8293100" y="2076450"/>
          <p14:tracePt t="118425" x="8153400" y="1974850"/>
          <p14:tracePt t="118441" x="8026400" y="1873250"/>
          <p14:tracePt t="118458" x="7835900" y="1708150"/>
          <p14:tracePt t="118475" x="7620000" y="1479550"/>
          <p14:tracePt t="118491" x="7550150" y="1377950"/>
          <p14:tracePt t="118508" x="7518400" y="1320800"/>
          <p14:tracePt t="118525" x="7512050" y="1276350"/>
          <p14:tracePt t="118541" x="7512050" y="1250950"/>
          <p14:tracePt t="118558" x="7531100" y="1225550"/>
          <p14:tracePt t="118579" x="7543800" y="1206500"/>
          <p14:tracePt t="118591" x="7556500" y="1206500"/>
          <p14:tracePt t="118608" x="7562850" y="1200150"/>
          <p14:tracePt t="118625" x="7575550" y="1193800"/>
          <p14:tracePt t="118641" x="7594600" y="1193800"/>
          <p14:tracePt t="118658" x="7600950" y="1187450"/>
          <p14:tracePt t="118675" x="7613650" y="1187450"/>
          <p14:tracePt t="118699" x="7620000" y="1187450"/>
          <p14:tracePt t="118708" x="7620000" y="1193800"/>
          <p14:tracePt t="118725" x="7620000" y="1212850"/>
          <p14:tracePt t="118741" x="7600950" y="1257300"/>
          <p14:tracePt t="118758" x="7569200" y="1270000"/>
          <p14:tracePt t="118775" x="7531100" y="1295400"/>
          <p14:tracePt t="118791" x="7524750" y="1295400"/>
          <p14:tracePt t="118808" x="7518400" y="1295400"/>
          <p14:tracePt t="118825" x="7512050" y="1295400"/>
          <p14:tracePt t="118843" x="7499350" y="1295400"/>
          <p14:tracePt t="118859" x="7499350" y="1289050"/>
          <p14:tracePt t="118875" x="7499350" y="1282700"/>
          <p14:tracePt t="119019" x="7493000" y="1276350"/>
          <p14:tracePt t="119027" x="7480300" y="1276350"/>
          <p14:tracePt t="119041" x="7467600" y="1282700"/>
          <p14:tracePt t="119058" x="7448550" y="1308100"/>
          <p14:tracePt t="119075" x="7404100" y="1333500"/>
          <p14:tracePt t="119091" x="7385050" y="1346200"/>
          <p14:tracePt t="119108" x="7346950" y="1358900"/>
          <p14:tracePt t="119125" x="7321550" y="1358900"/>
          <p14:tracePt t="119141" x="7308850" y="1358900"/>
          <p14:tracePt t="119158" x="7283450" y="1371600"/>
          <p14:tracePt t="119175" x="7226300" y="1390650"/>
          <p14:tracePt t="119191" x="7112000" y="1441450"/>
          <p14:tracePt t="119208" x="6959600" y="1498600"/>
          <p14:tracePt t="119225" x="6838950" y="1562100"/>
          <p14:tracePt t="119241" x="6781800" y="1600200"/>
          <p14:tracePt t="119258" x="6743700" y="1619250"/>
          <p14:tracePt t="119259" x="6731000" y="1619250"/>
          <p14:tracePt t="119275" x="6718300" y="1619250"/>
          <p14:tracePt t="119291" x="6705600" y="1619250"/>
          <p14:tracePt t="119308" x="6692900" y="1619250"/>
          <p14:tracePt t="119325" x="6667500" y="1619250"/>
          <p14:tracePt t="119341" x="6597650" y="1619250"/>
          <p14:tracePt t="119358" x="6483350" y="1651000"/>
          <p14:tracePt t="119375" x="6286500" y="1689100"/>
          <p14:tracePt t="119391" x="6057900" y="1746250"/>
          <p14:tracePt t="119408" x="5791200" y="1790700"/>
          <p14:tracePt t="119425" x="5600700" y="1803400"/>
          <p14:tracePt t="119441" x="5422900" y="1816100"/>
          <p14:tracePt t="119458" x="5327650" y="1816100"/>
          <p14:tracePt t="119459" x="5276850" y="1816100"/>
          <p14:tracePt t="119475" x="5137150" y="1816100"/>
          <p14:tracePt t="119492" x="5010150" y="1816100"/>
          <p14:tracePt t="119508" x="4902200" y="1816100"/>
          <p14:tracePt t="119525" x="4787900" y="1816100"/>
          <p14:tracePt t="119542" x="4699000" y="1816100"/>
          <p14:tracePt t="119558" x="4610100" y="1816100"/>
          <p14:tracePt t="119575" x="4552950" y="1816100"/>
          <p14:tracePt t="119592" x="4470400" y="1816100"/>
          <p14:tracePt t="119608" x="4381500" y="1816100"/>
          <p14:tracePt t="119625" x="4260850" y="1816100"/>
          <p14:tracePt t="119642" x="4114800" y="1816100"/>
          <p14:tracePt t="119658" x="3924300" y="1816100"/>
          <p14:tracePt t="119659" x="3822700" y="1816100"/>
          <p14:tracePt t="119675" x="3663950" y="1816100"/>
          <p14:tracePt t="119692" x="3473450" y="1816100"/>
          <p14:tracePt t="119708" x="3314700" y="1816100"/>
          <p14:tracePt t="119725" x="3187700" y="1816100"/>
          <p14:tracePt t="119742" x="3136900" y="1816100"/>
          <p14:tracePt t="119758" x="3117850" y="1816100"/>
          <p14:tracePt t="119779" x="3098800" y="1803400"/>
          <p14:tracePt t="119819" x="3098800" y="1797050"/>
          <p14:tracePt t="119827" x="3098800" y="1784350"/>
          <p14:tracePt t="119835" x="3098800" y="1758950"/>
          <p14:tracePt t="119843" x="3098800" y="1746250"/>
          <p14:tracePt t="119858" x="3098800" y="1727200"/>
          <p14:tracePt t="119875" x="3111500" y="1676400"/>
          <p14:tracePt t="119892" x="3111500" y="1663700"/>
          <p14:tracePt t="119908" x="3111500" y="1644650"/>
          <p14:tracePt t="119925" x="3111500" y="1638300"/>
          <p14:tracePt t="119963" x="3111500" y="1631950"/>
          <p14:tracePt t="119971" x="3111500" y="1625600"/>
          <p14:tracePt t="119979" x="3111500" y="1606550"/>
          <p14:tracePt t="119992" x="3111500" y="1600200"/>
          <p14:tracePt t="120008" x="3111500" y="1587500"/>
          <p14:tracePt t="120025" x="3117850" y="1555750"/>
          <p14:tracePt t="120042" x="3124200" y="1543050"/>
          <p14:tracePt t="120155" x="3124200" y="1536700"/>
          <p14:tracePt t="120395" x="3136900" y="1543050"/>
          <p14:tracePt t="120403" x="3143250" y="1543050"/>
          <p14:tracePt t="120411" x="3162300" y="1555750"/>
          <p14:tracePt t="120427" x="3200400" y="1568450"/>
          <p14:tracePt t="120443" x="3219450" y="1574800"/>
          <p14:tracePt t="120458" x="3225800" y="1574800"/>
          <p14:tracePt t="120475" x="3276600" y="1612900"/>
          <p14:tracePt t="120492" x="3289300" y="1619250"/>
          <p14:tracePt t="120508" x="3327400" y="1625600"/>
          <p14:tracePt t="120525" x="3378200" y="1644650"/>
          <p14:tracePt t="120542" x="3530600" y="1644650"/>
          <p14:tracePt t="120558" x="3721100" y="1644650"/>
          <p14:tracePt t="120575" x="3962400" y="1644650"/>
          <p14:tracePt t="120592" x="4191000" y="1644650"/>
          <p14:tracePt t="120608" x="4330700" y="1644650"/>
          <p14:tracePt t="120625" x="4406900" y="1644650"/>
          <p14:tracePt t="120642" x="4445000" y="1651000"/>
          <p14:tracePt t="120658" x="4489450" y="1663700"/>
          <p14:tracePt t="120675" x="4552950" y="1689100"/>
          <p14:tracePt t="120692" x="4597400" y="1689100"/>
          <p14:tracePt t="120708" x="4635500" y="1695450"/>
          <p14:tracePt t="120725" x="4705350" y="1708150"/>
          <p14:tracePt t="120742" x="4781550" y="1714500"/>
          <p14:tracePt t="120758" x="4876800" y="1739900"/>
          <p14:tracePt t="120775" x="5003800" y="1752600"/>
          <p14:tracePt t="120792" x="5099050" y="1758950"/>
          <p14:tracePt t="120808" x="5207000" y="1771650"/>
          <p14:tracePt t="120825" x="5276850" y="1790700"/>
          <p14:tracePt t="120842" x="5321300" y="1803400"/>
          <p14:tracePt t="120858" x="5365750" y="1803400"/>
          <p14:tracePt t="120875" x="5403850" y="1803400"/>
          <p14:tracePt t="120892" x="5429250" y="1803400"/>
          <p14:tracePt t="120908" x="5435600" y="1803400"/>
          <p14:tracePt t="120947" x="5441950" y="1803400"/>
          <p14:tracePt t="120955" x="5448300" y="1803400"/>
          <p14:tracePt t="120971" x="5467350" y="1803400"/>
          <p14:tracePt t="120979" x="5473700" y="1803400"/>
          <p14:tracePt t="120995" x="5480050" y="1803400"/>
          <p14:tracePt t="121009" x="5505450" y="1803400"/>
          <p14:tracePt t="121025" x="5549900" y="1803400"/>
          <p14:tracePt t="121042" x="5575300" y="1803400"/>
          <p14:tracePt t="121115" x="5581650" y="1797050"/>
          <p14:tracePt t="121131" x="5581650" y="1784350"/>
          <p14:tracePt t="121139" x="5581650" y="1758950"/>
          <p14:tracePt t="121155" x="5581650" y="1752600"/>
          <p14:tracePt t="121171" x="5581650" y="1746250"/>
          <p14:tracePt t="121187" x="5581650" y="1733550"/>
          <p14:tracePt t="121195" x="5581650" y="1720850"/>
          <p14:tracePt t="121211" x="5581650" y="1714500"/>
          <p14:tracePt t="121225" x="5581650" y="1689100"/>
          <p14:tracePt t="121242" x="5549900" y="1663700"/>
          <p14:tracePt t="121259" x="5511800" y="1612900"/>
          <p14:tracePt t="121275" x="5441950" y="1530350"/>
          <p14:tracePt t="121292" x="5397500" y="1473200"/>
          <p14:tracePt t="121309" x="5334000" y="1397000"/>
          <p14:tracePt t="121325" x="5295900" y="1339850"/>
          <p14:tracePt t="121342" x="5245100" y="1282700"/>
          <p14:tracePt t="121359" x="5219700" y="1238250"/>
          <p14:tracePt t="121375" x="5207000" y="1212850"/>
          <p14:tracePt t="121392" x="5181600" y="1187450"/>
          <p14:tracePt t="121409" x="5156200" y="1162050"/>
          <p14:tracePt t="121425" x="5130800" y="1136650"/>
          <p14:tracePt t="121442" x="5111750" y="1117600"/>
          <p14:tracePt t="121459" x="5080000" y="1079500"/>
          <p14:tracePt t="121459" x="5048250" y="1060450"/>
          <p14:tracePt t="121475" x="5016500" y="1035050"/>
          <p14:tracePt t="121492" x="4959350" y="1009650"/>
          <p14:tracePt t="121509" x="4889500" y="965200"/>
          <p14:tracePt t="121525" x="4819650" y="939800"/>
          <p14:tracePt t="121542" x="4749800" y="927100"/>
          <p14:tracePt t="121559" x="4679950" y="908050"/>
          <p14:tracePt t="121575" x="4610100" y="889000"/>
          <p14:tracePt t="121592" x="4546600" y="876300"/>
          <p14:tracePt t="121609" x="4451350" y="876300"/>
          <p14:tracePt t="121625" x="4330700" y="876300"/>
          <p14:tracePt t="121642" x="4159250" y="876300"/>
          <p14:tracePt t="121659" x="3892550" y="901700"/>
          <p14:tracePt t="121675" x="3454400" y="971550"/>
          <p14:tracePt t="121692" x="3194050" y="996950"/>
          <p14:tracePt t="121709" x="2978150" y="1035050"/>
          <p14:tracePt t="121725" x="2781300" y="1060450"/>
          <p14:tracePt t="121742" x="2603500" y="1092200"/>
          <p14:tracePt t="121759" x="2476500" y="1104900"/>
          <p14:tracePt t="121775" x="2419350" y="1117600"/>
          <p14:tracePt t="121792" x="2374900" y="1149350"/>
          <p14:tracePt t="121809" x="2324100" y="1168400"/>
          <p14:tracePt t="121825" x="2292350" y="1193800"/>
          <p14:tracePt t="121842" x="2260600" y="1212850"/>
          <p14:tracePt t="121859" x="2235200" y="1231900"/>
          <p14:tracePt t="121859" x="2216150" y="1250950"/>
          <p14:tracePt t="121875" x="2190750" y="1289050"/>
          <p14:tracePt t="121892" x="2165350" y="1333500"/>
          <p14:tracePt t="121909" x="2146300" y="1397000"/>
          <p14:tracePt t="121925" x="2114550" y="1466850"/>
          <p14:tracePt t="121942" x="2114550" y="1524000"/>
          <p14:tracePt t="121959" x="2114550" y="1593850"/>
          <p14:tracePt t="121975" x="2114550" y="1657350"/>
          <p14:tracePt t="121992" x="2114550" y="1714500"/>
          <p14:tracePt t="122009" x="2127250" y="1771650"/>
          <p14:tracePt t="122025" x="2146300" y="1828800"/>
          <p14:tracePt t="122042" x="2184400" y="1866900"/>
          <p14:tracePt t="122059" x="2216150" y="1911350"/>
          <p14:tracePt t="122060" x="2254250" y="1936750"/>
          <p14:tracePt t="122075" x="2374900" y="2000250"/>
          <p14:tracePt t="122092" x="2590800" y="2063750"/>
          <p14:tracePt t="122109" x="2876550" y="2120900"/>
          <p14:tracePt t="122125" x="3175000" y="2165350"/>
          <p14:tracePt t="122142" x="3517900" y="2209800"/>
          <p14:tracePt t="122159" x="3892550" y="2266950"/>
          <p14:tracePt t="122175" x="4254500" y="2298700"/>
          <p14:tracePt t="122192" x="4679950" y="2298700"/>
          <p14:tracePt t="122209" x="5035550" y="2298700"/>
          <p14:tracePt t="122225" x="5314950" y="2298700"/>
          <p14:tracePt t="122242" x="5505450" y="2298700"/>
          <p14:tracePt t="122259" x="5651500" y="2266950"/>
          <p14:tracePt t="122259" x="5708650" y="2254250"/>
          <p14:tracePt t="122275" x="5829300" y="2203450"/>
          <p14:tracePt t="122292" x="5962650" y="2146300"/>
          <p14:tracePt t="122309" x="6134100" y="2076450"/>
          <p14:tracePt t="122325" x="6318250" y="2000250"/>
          <p14:tracePt t="122342" x="6470650" y="1936750"/>
          <p14:tracePt t="122359" x="6559550" y="1892300"/>
          <p14:tracePt t="122375" x="6578600" y="1879600"/>
          <p14:tracePt t="122392" x="6616700" y="1847850"/>
          <p14:tracePt t="122409" x="6623050" y="1841500"/>
          <p14:tracePt t="122425" x="6623050" y="1828800"/>
          <p14:tracePt t="122442" x="6629400" y="1809750"/>
          <p14:tracePt t="122459" x="6629400" y="1803400"/>
          <p14:tracePt t="122508" x="6642100" y="1797050"/>
          <p14:tracePt t="122515" x="6654800" y="1797050"/>
          <p14:tracePt t="122526" x="6661150" y="1797050"/>
          <p14:tracePt t="122542" x="6718300" y="1822450"/>
          <p14:tracePt t="122559" x="6800850" y="1885950"/>
          <p14:tracePt t="122576" x="6870700" y="1943100"/>
          <p14:tracePt t="122592" x="6870700" y="1993900"/>
          <p14:tracePt t="122609" x="6737350" y="2101850"/>
          <p14:tracePt t="122626" x="6464300" y="2235200"/>
          <p14:tracePt t="122642" x="6451600" y="2235200"/>
          <p14:tracePt t="122659" x="6407150" y="2222500"/>
          <p14:tracePt t="122676" x="6381750" y="2216150"/>
          <p14:tracePt t="122692" x="6375400" y="2216150"/>
          <p14:tracePt t="122709" x="6350000" y="2197100"/>
          <p14:tracePt t="122756" x="6330950" y="2190750"/>
          <p14:tracePt t="122780" x="6324600" y="2190750"/>
          <p14:tracePt t="122828" x="6318250" y="2190750"/>
          <p14:tracePt t="122836" x="6311900" y="2178050"/>
          <p14:tracePt t="122884" x="6292850" y="2178050"/>
          <p14:tracePt t="122924" x="6286500" y="2178050"/>
          <p14:tracePt t="122932" x="6280150" y="2171700"/>
          <p14:tracePt t="123324" x="6261100" y="216535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627" y="365128"/>
            <a:ext cx="8759799" cy="1325563"/>
          </a:xfrm>
        </p:spPr>
        <p:txBody>
          <a:bodyPr>
            <a:normAutofit/>
          </a:bodyPr>
          <a:lstStyle/>
          <a:p>
            <a:pPr algn="ctr"/>
            <a:r>
              <a:rPr lang="en-CA" b="1" dirty="0" smtClean="0"/>
              <a:t>Uranium-Lead dating:</a:t>
            </a:r>
            <a:br>
              <a:rPr lang="en-CA" b="1" dirty="0" smtClean="0"/>
            </a:br>
            <a:r>
              <a:rPr lang="en-CA" b="1" dirty="0" smtClean="0"/>
              <a:t>Concordia Plots</a:t>
            </a:r>
            <a:endParaRPr lang="en-CA" b="1" dirty="0"/>
          </a:p>
        </p:txBody>
      </p:sp>
      <p:pic>
        <p:nvPicPr>
          <p:cNvPr id="5" name="Picture 4"/>
          <p:cNvPicPr>
            <a:picLocks noChangeAspect="1"/>
          </p:cNvPicPr>
          <p:nvPr/>
        </p:nvPicPr>
        <p:blipFill>
          <a:blip r:embed="rId5"/>
          <a:stretch>
            <a:fillRect/>
          </a:stretch>
        </p:blipFill>
        <p:spPr>
          <a:xfrm>
            <a:off x="1309503" y="1552061"/>
            <a:ext cx="7005866" cy="4680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11359481"/>
      </p:ext>
    </p:extLst>
  </p:cSld>
  <p:clrMapOvr>
    <a:masterClrMapping/>
  </p:clrMapOvr>
  <mc:AlternateContent xmlns:mc="http://schemas.openxmlformats.org/markup-compatibility/2006" xmlns:p14="http://schemas.microsoft.com/office/powerpoint/2010/main">
    <mc:Choice Requires="p14">
      <p:transition spd="slow" p14:dur="2000" advTm="106728"/>
    </mc:Choice>
    <mc:Fallback xmlns="">
      <p:transition spd="slow" advTm="106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75" x="6261100" y="2159000"/>
          <p14:tracePt t="1135" x="6261100" y="2152650"/>
          <p14:tracePt t="1143" x="6267450" y="2139950"/>
          <p14:tracePt t="1167" x="6235700" y="2152650"/>
          <p14:tracePt t="1175" x="6153150" y="2222500"/>
          <p14:tracePt t="1189" x="5981700" y="2349500"/>
          <p14:tracePt t="1206" x="5391150" y="2692400"/>
          <p14:tracePt t="1222" x="5168900" y="2863850"/>
          <p14:tracePt t="1239" x="5086350" y="3022600"/>
          <p14:tracePt t="1256" x="5067300" y="3136900"/>
          <p14:tracePt t="1272" x="5016500" y="3270250"/>
          <p14:tracePt t="1289" x="4953000" y="3422650"/>
          <p14:tracePt t="1306" x="4889500" y="3556000"/>
          <p14:tracePt t="1322" x="4826000" y="3708400"/>
          <p14:tracePt t="1339" x="4781550" y="3829050"/>
          <p14:tracePt t="1356" x="4718050" y="4013200"/>
          <p14:tracePt t="1372" x="4692650" y="4127500"/>
          <p14:tracePt t="1390" x="4660900" y="4241800"/>
          <p14:tracePt t="1406" x="4641850" y="4318000"/>
          <p14:tracePt t="1423" x="4610100" y="4394200"/>
          <p14:tracePt t="1423" x="4591050" y="4438650"/>
          <p14:tracePt t="1439" x="4546600" y="4508500"/>
          <p14:tracePt t="1456" x="4483100" y="4572000"/>
          <p14:tracePt t="1472" x="4356100" y="4673600"/>
          <p14:tracePt t="1489" x="4140200" y="4756150"/>
          <p14:tracePt t="1506" x="3816350" y="4889500"/>
          <p14:tracePt t="1522" x="3460750" y="4991100"/>
          <p14:tracePt t="1539" x="3067050" y="5105400"/>
          <p14:tracePt t="1556" x="2730500" y="5175250"/>
          <p14:tracePt t="1572" x="2482850" y="5200650"/>
          <p14:tracePt t="1589" x="2355850" y="5213350"/>
          <p14:tracePt t="1606" x="2311400" y="5213350"/>
          <p14:tracePt t="1623" x="2305050" y="5213350"/>
          <p14:tracePt t="1639" x="2273300" y="5213350"/>
          <p14:tracePt t="1656" x="2216150" y="5200650"/>
          <p14:tracePt t="1673" x="2159000" y="5149850"/>
          <p14:tracePt t="1689" x="2120900" y="5111750"/>
          <p14:tracePt t="1706" x="2057400" y="5048250"/>
          <p14:tracePt t="1723" x="1981200" y="4965700"/>
          <p14:tracePt t="1739" x="1962150" y="4927600"/>
          <p14:tracePt t="1756" x="1924050" y="4889500"/>
          <p14:tracePt t="1773" x="1905000" y="4845050"/>
          <p14:tracePt t="1789" x="1885950" y="4826000"/>
          <p14:tracePt t="1807" x="1879600" y="4819650"/>
          <p14:tracePt t="1959" x="1879600" y="4838700"/>
          <p14:tracePt t="1967" x="1892300" y="4857750"/>
          <p14:tracePt t="1975" x="1911350" y="4876800"/>
          <p14:tracePt t="1989" x="1943100" y="4895850"/>
          <p14:tracePt t="2006" x="2038350" y="4914900"/>
          <p14:tracePt t="2023" x="2108200" y="4940300"/>
          <p14:tracePt t="2039" x="2228850" y="4959350"/>
          <p14:tracePt t="2056" x="2273300" y="4972050"/>
          <p14:tracePt t="2073" x="2317750" y="4984750"/>
          <p14:tracePt t="2089" x="2330450" y="5003800"/>
          <p14:tracePt t="2106" x="2349500" y="5035550"/>
          <p14:tracePt t="2123" x="2381250" y="5086350"/>
          <p14:tracePt t="2139" x="2400300" y="5143500"/>
          <p14:tracePt t="2156" x="2419350" y="5200650"/>
          <p14:tracePt t="2173" x="2425700" y="5232400"/>
          <p14:tracePt t="2189" x="2444750" y="5270500"/>
          <p14:tracePt t="2206" x="2482850" y="5302250"/>
          <p14:tracePt t="2223" x="2552700" y="5314950"/>
          <p14:tracePt t="2223" x="2622550" y="5327650"/>
          <p14:tracePt t="2239" x="2838450" y="5365750"/>
          <p14:tracePt t="2256" x="3067050" y="5391150"/>
          <p14:tracePt t="2273" x="3302000" y="5461000"/>
          <p14:tracePt t="2289" x="3517900" y="5530850"/>
          <p14:tracePt t="2306" x="3689350" y="5607050"/>
          <p14:tracePt t="2323" x="3759200" y="5664200"/>
          <p14:tracePt t="2339" x="3822700" y="5708650"/>
          <p14:tracePt t="2356" x="3848100" y="5715000"/>
          <p14:tracePt t="2373" x="3867150" y="5727700"/>
          <p14:tracePt t="2423" x="3879850" y="5727700"/>
          <p14:tracePt t="2431" x="3886200" y="5727700"/>
          <p14:tracePt t="2439" x="3898900" y="5727700"/>
          <p14:tracePt t="2456" x="3917950" y="5727700"/>
          <p14:tracePt t="2473" x="3956050" y="5740400"/>
          <p14:tracePt t="2489" x="4044950" y="5829300"/>
          <p14:tracePt t="2506" x="4133850" y="5981700"/>
          <p14:tracePt t="2523" x="4229100" y="6172200"/>
          <p14:tracePt t="2539" x="4267200" y="6369050"/>
          <p14:tracePt t="2556" x="4267200" y="6597650"/>
          <p14:tracePt t="2573" x="4267200" y="6800850"/>
          <p14:tracePt t="2589" x="4197350" y="6851650"/>
          <p14:tracePt t="2606" x="4076700" y="6851650"/>
          <p14:tracePt t="2623" x="3930650" y="6851650"/>
          <p14:tracePt t="2639" x="3524250" y="6743700"/>
          <p14:tracePt t="2656" x="3270250" y="6616700"/>
          <p14:tracePt t="2673" x="3111500" y="6496050"/>
          <p14:tracePt t="2689" x="3016250" y="6413500"/>
          <p14:tracePt t="2706" x="2990850" y="6388100"/>
          <p14:tracePt t="2751" x="3016250" y="6388100"/>
          <p14:tracePt t="2759" x="3098800" y="6394450"/>
          <p14:tracePt t="2767" x="3187700" y="6419850"/>
          <p14:tracePt t="2775" x="3308350" y="6432550"/>
          <p14:tracePt t="2789" x="3435350" y="6451600"/>
          <p14:tracePt t="2806" x="3714750" y="6489700"/>
          <p14:tracePt t="2823" x="3937000" y="6489700"/>
          <p14:tracePt t="2823" x="4044950" y="6489700"/>
          <p14:tracePt t="2839" x="4102100" y="6489700"/>
          <p14:tracePt t="2856" x="4127500" y="6489700"/>
          <p14:tracePt t="2873" x="4133850" y="6483350"/>
          <p14:tracePt t="2889" x="4140200" y="6477000"/>
          <p14:tracePt t="2906" x="4159250" y="6445250"/>
          <p14:tracePt t="2923" x="4178300" y="6407150"/>
          <p14:tracePt t="2939" x="4178300" y="6330950"/>
          <p14:tracePt t="2956" x="4178300" y="6223000"/>
          <p14:tracePt t="2973" x="4178300" y="6102350"/>
          <p14:tracePt t="2989" x="4178300" y="5994400"/>
          <p14:tracePt t="3006" x="4178300" y="5949950"/>
          <p14:tracePt t="3023" x="4222750" y="5911850"/>
          <p14:tracePt t="3039" x="4235450" y="5861050"/>
          <p14:tracePt t="3056" x="4235450" y="5829300"/>
          <p14:tracePt t="3080" x="4235450" y="5822950"/>
          <p14:tracePt t="3089" x="4235450" y="5810250"/>
          <p14:tracePt t="3106" x="4235450" y="5803900"/>
          <p14:tracePt t="3123" x="4235450" y="5791200"/>
          <p14:tracePt t="3139" x="4235450" y="5746750"/>
          <p14:tracePt t="3156" x="4248150" y="5727700"/>
          <p14:tracePt t="3173" x="4260850" y="5715000"/>
          <p14:tracePt t="3192" x="4267200" y="5715000"/>
          <p14:tracePt t="3206" x="4279900" y="5715000"/>
          <p14:tracePt t="3223" x="4311650" y="5715000"/>
          <p14:tracePt t="3224" x="4324350" y="5715000"/>
          <p14:tracePt t="3240" x="4343400" y="5740400"/>
          <p14:tracePt t="3256" x="4362450" y="5797550"/>
          <p14:tracePt t="3273" x="4381500" y="5880100"/>
          <p14:tracePt t="3290" x="4400550" y="5911850"/>
          <p14:tracePt t="3306" x="4406900" y="5930900"/>
          <p14:tracePt t="3323" x="4413250" y="5956300"/>
          <p14:tracePt t="3340" x="4413250" y="5975350"/>
          <p14:tracePt t="3356" x="4413250" y="5994400"/>
          <p14:tracePt t="3373" x="4413250" y="6013450"/>
          <p14:tracePt t="3390" x="4432300" y="6045200"/>
          <p14:tracePt t="3448" x="4438650" y="6051550"/>
          <p14:tracePt t="3464" x="4445000" y="6051550"/>
          <p14:tracePt t="3473" x="4464050" y="6051550"/>
          <p14:tracePt t="3496" x="4470400" y="6051550"/>
          <p14:tracePt t="3506" x="4489450" y="6051550"/>
          <p14:tracePt t="3523" x="4533900" y="6038850"/>
          <p14:tracePt t="3540" x="4565650" y="6026150"/>
          <p14:tracePt t="3556" x="4629150" y="5981700"/>
          <p14:tracePt t="3573" x="4686300" y="5943600"/>
          <p14:tracePt t="3590" x="4724400" y="5924550"/>
          <p14:tracePt t="3606" x="4768850" y="5899150"/>
          <p14:tracePt t="3623" x="4787900" y="5892800"/>
          <p14:tracePt t="3640" x="4806950" y="5892800"/>
          <p14:tracePt t="3656" x="4813300" y="5892800"/>
          <p14:tracePt t="3673" x="4826000" y="5892800"/>
          <p14:tracePt t="3696" x="4832350" y="5892800"/>
          <p14:tracePt t="3706" x="4845050" y="5892800"/>
          <p14:tracePt t="3723" x="4845050" y="5899150"/>
          <p14:tracePt t="3740" x="4851400" y="5924550"/>
          <p14:tracePt t="3756" x="4851400" y="5937250"/>
          <p14:tracePt t="3773" x="4851400" y="5969000"/>
          <p14:tracePt t="3790" x="4857750" y="6000750"/>
          <p14:tracePt t="3806" x="4857750" y="6026150"/>
          <p14:tracePt t="3823" x="4857750" y="6057900"/>
          <p14:tracePt t="3823" x="4857750" y="6064250"/>
          <p14:tracePt t="3840" x="4857750" y="6083300"/>
          <p14:tracePt t="3856" x="4851400" y="6108700"/>
          <p14:tracePt t="3873" x="4813300" y="6121400"/>
          <p14:tracePt t="3890" x="4743450" y="6140450"/>
          <p14:tracePt t="3906" x="4603750" y="6153150"/>
          <p14:tracePt t="3923" x="4394200" y="6153150"/>
          <p14:tracePt t="3940" x="4216400" y="6153150"/>
          <p14:tracePt t="3957" x="4076700" y="6153150"/>
          <p14:tracePt t="3973" x="4032250" y="6153150"/>
          <p14:tracePt t="3990" x="4025900" y="6153150"/>
          <p14:tracePt t="4064" x="4019550" y="6159500"/>
          <p14:tracePt t="4152" x="4025900" y="6159500"/>
          <p14:tracePt t="4168" x="4051300" y="6159500"/>
          <p14:tracePt t="4176" x="4057650" y="6159500"/>
          <p14:tracePt t="4190" x="4064000" y="6159500"/>
          <p14:tracePt t="4206" x="4089400" y="6159500"/>
          <p14:tracePt t="4223" x="4095750" y="6159500"/>
          <p14:tracePt t="4240" x="4114800" y="6178550"/>
          <p14:tracePt t="4280" x="4114800" y="6184900"/>
          <p14:tracePt t="4304" x="4114800" y="6191250"/>
          <p14:tracePt t="4328" x="4114800" y="6210300"/>
          <p14:tracePt t="4336" x="4108450" y="6216650"/>
          <p14:tracePt t="4344" x="4102100" y="6216650"/>
          <p14:tracePt t="4356" x="4095750" y="6223000"/>
          <p14:tracePt t="4373" x="4070350" y="6223000"/>
          <p14:tracePt t="4390" x="4051300" y="6223000"/>
          <p14:tracePt t="4406" x="4006850" y="6203950"/>
          <p14:tracePt t="4423" x="3949700" y="6178550"/>
          <p14:tracePt t="4424" x="3937000" y="6172200"/>
          <p14:tracePt t="4440" x="3898900" y="6159500"/>
          <p14:tracePt t="4456" x="3860800" y="6134100"/>
          <p14:tracePt t="4473" x="3848100" y="6127750"/>
          <p14:tracePt t="4490" x="3835400" y="6121400"/>
          <p14:tracePt t="4544" x="3829050" y="6115050"/>
          <p14:tracePt t="4552" x="3829050" y="6102350"/>
          <p14:tracePt t="4560" x="3829050" y="6089650"/>
          <p14:tracePt t="4573" x="3848100" y="6076950"/>
          <p14:tracePt t="4590" x="3886200" y="6070600"/>
          <p14:tracePt t="4607" x="3937000" y="6045200"/>
          <p14:tracePt t="4623" x="3994150" y="6032500"/>
          <p14:tracePt t="4624" x="4019550" y="6032500"/>
          <p14:tracePt t="4640" x="4044950" y="6032500"/>
          <p14:tracePt t="4672" x="4057650" y="6032500"/>
          <p14:tracePt t="4704" x="4070350" y="6032500"/>
          <p14:tracePt t="4712" x="4070350" y="6051550"/>
          <p14:tracePt t="4723" x="4051300" y="6076950"/>
          <p14:tracePt t="4740" x="4019550" y="6108700"/>
          <p14:tracePt t="4757" x="3962400" y="6115050"/>
          <p14:tracePt t="4773" x="3879850" y="6146800"/>
          <p14:tracePt t="4790" x="3740150" y="6146800"/>
          <p14:tracePt t="4807" x="3498850" y="6146800"/>
          <p14:tracePt t="4823" x="3219450" y="6146800"/>
          <p14:tracePt t="4824" x="3067050" y="6146800"/>
          <p14:tracePt t="4840" x="2787650" y="6146800"/>
          <p14:tracePt t="4857" x="2527300" y="6146800"/>
          <p14:tracePt t="4873" x="2317750" y="6146800"/>
          <p14:tracePt t="4890" x="2197100" y="6146800"/>
          <p14:tracePt t="4907" x="2082800" y="6121400"/>
          <p14:tracePt t="4923" x="2025650" y="6076950"/>
          <p14:tracePt t="4940" x="1974850" y="6032500"/>
          <p14:tracePt t="4957" x="1936750" y="5975350"/>
          <p14:tracePt t="4973" x="1879600" y="5886450"/>
          <p14:tracePt t="4990" x="1828800" y="5810250"/>
          <p14:tracePt t="5007" x="1714500" y="5676900"/>
          <p14:tracePt t="5023" x="1555750" y="5518150"/>
          <p14:tracePt t="5024" x="1422400" y="5416550"/>
          <p14:tracePt t="5040" x="1219200" y="5264150"/>
          <p14:tracePt t="5057" x="977900" y="5149850"/>
          <p14:tracePt t="5073" x="946150" y="5124450"/>
          <p14:tracePt t="5090" x="946150" y="5099050"/>
          <p14:tracePt t="5107" x="946150" y="5054600"/>
          <p14:tracePt t="5123" x="946150" y="4991100"/>
          <p14:tracePt t="5140" x="920750" y="4921250"/>
          <p14:tracePt t="5157" x="920750" y="4876800"/>
          <p14:tracePt t="5174" x="920750" y="4851400"/>
          <p14:tracePt t="5264" x="920750" y="4845050"/>
          <p14:tracePt t="5272" x="933450" y="4838700"/>
          <p14:tracePt t="5280" x="939800" y="4813300"/>
          <p14:tracePt t="5290" x="958850" y="4794250"/>
          <p14:tracePt t="5307" x="1009650" y="4737100"/>
          <p14:tracePt t="5323" x="1028700" y="4686300"/>
          <p14:tracePt t="5340" x="1066800" y="4616450"/>
          <p14:tracePt t="5357" x="1085850" y="4565650"/>
          <p14:tracePt t="5373" x="1092200" y="4552950"/>
          <p14:tracePt t="5390" x="1098550" y="4546600"/>
          <p14:tracePt t="5416" x="1111250" y="4540250"/>
          <p14:tracePt t="5432" x="1123950" y="4521200"/>
          <p14:tracePt t="5440" x="1143000" y="4521200"/>
          <p14:tracePt t="5457" x="1200150" y="4495800"/>
          <p14:tracePt t="5473" x="1289050" y="4451350"/>
          <p14:tracePt t="5490" x="1441450" y="4387850"/>
          <p14:tracePt t="5507" x="1543050" y="4330700"/>
          <p14:tracePt t="5523" x="1600200" y="4279900"/>
          <p14:tracePt t="5540" x="1651000" y="4241800"/>
          <p14:tracePt t="5557" x="1657350" y="4235450"/>
          <p14:tracePt t="5573" x="1657350" y="4216400"/>
          <p14:tracePt t="5590" x="1663700" y="4210050"/>
          <p14:tracePt t="5607" x="1663700" y="4203700"/>
          <p14:tracePt t="5808" x="1663700" y="4197350"/>
          <p14:tracePt t="5848" x="1657350" y="4197350"/>
          <p14:tracePt t="5856" x="1651000" y="4197350"/>
          <p14:tracePt t="6280" x="1651000" y="4203700"/>
          <p14:tracePt t="6288" x="1651000" y="4210050"/>
          <p14:tracePt t="6304" x="1651000" y="4216400"/>
          <p14:tracePt t="6329" x="1651000" y="4235450"/>
          <p14:tracePt t="6345" x="1651000" y="4241800"/>
          <p14:tracePt t="6376" x="1657350" y="4260850"/>
          <p14:tracePt t="6569" x="1676400" y="4260850"/>
          <p14:tracePt t="6584" x="1682750" y="4260850"/>
          <p14:tracePt t="6592" x="1689100" y="4254500"/>
          <p14:tracePt t="6608" x="1689100" y="4248150"/>
          <p14:tracePt t="6624" x="1695450" y="4241800"/>
          <p14:tracePt t="6640" x="1695450" y="4222750"/>
          <p14:tracePt t="6657" x="1701800" y="4210050"/>
          <p14:tracePt t="6674" x="1720850" y="4197350"/>
          <p14:tracePt t="6690" x="1727200" y="4191000"/>
          <p14:tracePt t="6707" x="1727200" y="4171950"/>
          <p14:tracePt t="6724" x="1727200" y="4165600"/>
          <p14:tracePt t="6740" x="1733550" y="4159250"/>
          <p14:tracePt t="7177" x="1733550" y="4140200"/>
          <p14:tracePt t="7184" x="1733550" y="4133850"/>
          <p14:tracePt t="7192" x="1733550" y="4127500"/>
          <p14:tracePt t="7209" x="1733550" y="4121150"/>
          <p14:tracePt t="7232" x="1733550" y="4102100"/>
          <p14:tracePt t="7249" x="1739900" y="4095750"/>
          <p14:tracePt t="7377" x="1739900" y="4089400"/>
          <p14:tracePt t="7393" x="1739900" y="4083050"/>
          <p14:tracePt t="7441" x="1739900" y="4064000"/>
          <p14:tracePt t="7617" x="1739900" y="4057650"/>
          <p14:tracePt t="7625" x="1739900" y="4051300"/>
          <p14:tracePt t="7641" x="1739900" y="4044950"/>
          <p14:tracePt t="7657" x="1739900" y="4025900"/>
          <p14:tracePt t="7674" x="1739900" y="4019550"/>
          <p14:tracePt t="7729" x="1739900" y="4013200"/>
          <p14:tracePt t="7777" x="1739900" y="4006850"/>
          <p14:tracePt t="7809" x="1739900" y="3994150"/>
          <p14:tracePt t="7825" x="1752600" y="3981450"/>
          <p14:tracePt t="7841" x="1758950" y="3975100"/>
          <p14:tracePt t="7873" x="1758950" y="3968750"/>
          <p14:tracePt t="7889" x="1758950" y="3962400"/>
          <p14:tracePt t="7897" x="1758950" y="3956050"/>
          <p14:tracePt t="7913" x="1758950" y="3949700"/>
          <p14:tracePt t="7924" x="1758950" y="3937000"/>
          <p14:tracePt t="7941" x="1758950" y="3930650"/>
          <p14:tracePt t="7957" x="1758950" y="3917950"/>
          <p14:tracePt t="7974" x="1758950" y="3898900"/>
          <p14:tracePt t="8001" x="1758950" y="3892550"/>
          <p14:tracePt t="8113" x="1758950" y="3879850"/>
          <p14:tracePt t="8137" x="1758950" y="3873500"/>
          <p14:tracePt t="8161" x="1758950" y="3860800"/>
          <p14:tracePt t="8193" x="1758950" y="3854450"/>
          <p14:tracePt t="8225" x="1758950" y="3848100"/>
          <p14:tracePt t="8233" x="1758950" y="3841750"/>
          <p14:tracePt t="8249" x="1746250" y="3835400"/>
          <p14:tracePt t="8305" x="1739900" y="3829050"/>
          <p14:tracePt t="8777" x="1739900" y="3835400"/>
          <p14:tracePt t="8793" x="1739900" y="3841750"/>
          <p14:tracePt t="8801" x="1739900" y="3860800"/>
          <p14:tracePt t="8809" x="1739900" y="3867150"/>
          <p14:tracePt t="8833" x="1739900" y="3873500"/>
          <p14:tracePt t="10177" x="1733550" y="3879850"/>
          <p14:tracePt t="10241" x="1727200" y="3879850"/>
          <p14:tracePt t="10281" x="1720850" y="3879850"/>
          <p14:tracePt t="10289" x="1708150" y="3860800"/>
          <p14:tracePt t="10297" x="1708150" y="3835400"/>
          <p14:tracePt t="10308" x="1708150" y="3816350"/>
          <p14:tracePt t="10325" x="1701800" y="3784600"/>
          <p14:tracePt t="10341" x="1701800" y="3771900"/>
          <p14:tracePt t="10358" x="1701800" y="3746500"/>
          <p14:tracePt t="10409" x="1695450" y="3740150"/>
          <p14:tracePt t="10433" x="1689100" y="3740150"/>
          <p14:tracePt t="10441" x="1682750" y="3746500"/>
          <p14:tracePt t="10473" x="1682750" y="3752850"/>
          <p14:tracePt t="10481" x="1682750" y="3771900"/>
          <p14:tracePt t="10491" x="1682750" y="3778250"/>
          <p14:tracePt t="10508" x="1682750" y="3810000"/>
          <p14:tracePt t="10525" x="1682750" y="3835400"/>
          <p14:tracePt t="10541" x="1663700" y="3886200"/>
          <p14:tracePt t="10558" x="1663700" y="3924300"/>
          <p14:tracePt t="10575" x="1644650" y="3994150"/>
          <p14:tracePt t="10591" x="1644650" y="4057650"/>
          <p14:tracePt t="10608" x="1638300" y="4102100"/>
          <p14:tracePt t="10625" x="1638300" y="4133850"/>
          <p14:tracePt t="10641" x="1638300" y="4146550"/>
          <p14:tracePt t="10658" x="1638300" y="4165600"/>
          <p14:tracePt t="10681" x="1638300" y="4171950"/>
          <p14:tracePt t="10691" x="1638300" y="4178300"/>
          <p14:tracePt t="10708" x="1638300" y="4184650"/>
          <p14:tracePt t="10745" x="1638300" y="4203700"/>
          <p14:tracePt t="10761" x="1638300" y="4210050"/>
          <p14:tracePt t="10777" x="1638300" y="4222750"/>
          <p14:tracePt t="10785" x="1638300" y="4241800"/>
          <p14:tracePt t="10793" x="1638300" y="4260850"/>
          <p14:tracePt t="10817" x="1638300" y="4267200"/>
          <p14:tracePt t="10833" x="1638300" y="4279900"/>
          <p14:tracePt t="11121" x="1644650" y="4286250"/>
          <p14:tracePt t="11177" x="1644650" y="4279900"/>
          <p14:tracePt t="11185" x="1644650" y="4267200"/>
          <p14:tracePt t="11193" x="1644650" y="4254500"/>
          <p14:tracePt t="11208" x="1657350" y="4248150"/>
          <p14:tracePt t="11225" x="1657350" y="4216400"/>
          <p14:tracePt t="11225" x="1657350" y="4203700"/>
          <p14:tracePt t="11241" x="1663700" y="4159250"/>
          <p14:tracePt t="11258" x="1663700" y="4133850"/>
          <p14:tracePt t="11275" x="1682750" y="4114800"/>
          <p14:tracePt t="11394" x="1689100" y="4127500"/>
          <p14:tracePt t="11402" x="1689100" y="4133850"/>
          <p14:tracePt t="11410" x="1689100" y="4159250"/>
          <p14:tracePt t="11425" x="1689100" y="4171950"/>
          <p14:tracePt t="11441" x="1695450" y="4248150"/>
          <p14:tracePt t="11458" x="1695450" y="4273550"/>
          <p14:tracePt t="11475" x="1695450" y="4311650"/>
          <p14:tracePt t="11491" x="1695450" y="4337050"/>
          <p14:tracePt t="11508" x="1695450" y="4349750"/>
          <p14:tracePt t="11525" x="1695450" y="4375150"/>
          <p14:tracePt t="11541" x="1695450" y="4381500"/>
          <p14:tracePt t="11746" x="1695450" y="4362450"/>
          <p14:tracePt t="11754" x="1695450" y="4349750"/>
          <p14:tracePt t="11762" x="1695450" y="4330700"/>
          <p14:tracePt t="11775" x="1695450" y="4324350"/>
          <p14:tracePt t="11791" x="1695450" y="4298950"/>
          <p14:tracePt t="11808" x="1695450" y="4286250"/>
          <p14:tracePt t="11825" x="1695450" y="4260850"/>
          <p14:tracePt t="11826" x="1689100" y="4254500"/>
          <p14:tracePt t="11858" x="1689100" y="4248150"/>
          <p14:tracePt t="11874" x="1689100" y="4235450"/>
          <p14:tracePt t="11882" x="1689100" y="4222750"/>
          <p14:tracePt t="11898" x="1689100" y="4216400"/>
          <p14:tracePt t="11908" x="1682750" y="4210050"/>
          <p14:tracePt t="11925" x="1682750" y="4197350"/>
          <p14:tracePt t="11942" x="1682750" y="4171950"/>
          <p14:tracePt t="11958" x="1682750" y="4152900"/>
          <p14:tracePt t="11975" x="1682750" y="4140200"/>
          <p14:tracePt t="11992" x="1682750" y="4127500"/>
          <p14:tracePt t="12008" x="1682750" y="4108450"/>
          <p14:tracePt t="12025" x="1682750" y="4102100"/>
          <p14:tracePt t="12082" x="1682750" y="4095750"/>
          <p14:tracePt t="12098" x="1676400" y="4070350"/>
          <p14:tracePt t="12130" x="1676400" y="4064000"/>
          <p14:tracePt t="12250" x="1676400" y="4057650"/>
          <p14:tracePt t="12290" x="1676400" y="4038600"/>
          <p14:tracePt t="12354" x="1663700" y="4032250"/>
          <p14:tracePt t="12418" x="1657350" y="4032250"/>
          <p14:tracePt t="12474" x="1651000" y="4038600"/>
          <p14:tracePt t="12490" x="1651000" y="4057650"/>
          <p14:tracePt t="12498" x="1651000" y="4064000"/>
          <p14:tracePt t="12508" x="1651000" y="4089400"/>
          <p14:tracePt t="12525" x="1670050" y="4133850"/>
          <p14:tracePt t="12542" x="1689100" y="4171950"/>
          <p14:tracePt t="12558" x="1695450" y="4222750"/>
          <p14:tracePt t="12575" x="1695450" y="4260850"/>
          <p14:tracePt t="12592" x="1708150" y="4305300"/>
          <p14:tracePt t="12608" x="1714500" y="4368800"/>
          <p14:tracePt t="12625" x="1733550" y="4438650"/>
          <p14:tracePt t="12626" x="1758950" y="4508500"/>
          <p14:tracePt t="12642" x="1784350" y="4603750"/>
          <p14:tracePt t="12658" x="1803400" y="4660900"/>
          <p14:tracePt t="12675" x="1822450" y="4775200"/>
          <p14:tracePt t="12692" x="1854200" y="4889500"/>
          <p14:tracePt t="12708" x="1917700" y="4991100"/>
          <p14:tracePt t="12725" x="1974850" y="5092700"/>
          <p14:tracePt t="12742" x="2025650" y="5168900"/>
          <p14:tracePt t="12758" x="2076450" y="5226050"/>
          <p14:tracePt t="12775" x="2114550" y="5289550"/>
          <p14:tracePt t="12792" x="2165350" y="5359400"/>
          <p14:tracePt t="12808" x="2184400" y="5397500"/>
          <p14:tracePt t="12825" x="2209800" y="5454650"/>
          <p14:tracePt t="12842" x="2228850" y="5499100"/>
          <p14:tracePt t="12858" x="2241550" y="5518150"/>
          <p14:tracePt t="12875" x="2247900" y="5530850"/>
          <p14:tracePt t="12892" x="2260600" y="5549900"/>
          <p14:tracePt t="12908" x="2292350" y="5556250"/>
          <p14:tracePt t="12925" x="2393950" y="5600700"/>
          <p14:tracePt t="12942" x="2527300" y="5651500"/>
          <p14:tracePt t="12958" x="2711450" y="5702300"/>
          <p14:tracePt t="12975" x="2838450" y="5727700"/>
          <p14:tracePt t="12992" x="2984500" y="5746750"/>
          <p14:tracePt t="13008" x="3130550" y="5772150"/>
          <p14:tracePt t="13025" x="3270250" y="5784850"/>
          <p14:tracePt t="13026" x="3327400" y="5797550"/>
          <p14:tracePt t="13042" x="3435350" y="5835650"/>
          <p14:tracePt t="13058" x="3492500" y="5854700"/>
          <p14:tracePt t="13075" x="3524250" y="5867400"/>
          <p14:tracePt t="13092" x="3543300" y="5880100"/>
          <p14:tracePt t="13109" x="3568700" y="5886450"/>
          <p14:tracePt t="13178" x="3575050" y="5892800"/>
          <p14:tracePt t="13266" x="3562350" y="5892800"/>
          <p14:tracePt t="13306" x="3556000" y="5892800"/>
          <p14:tracePt t="13338" x="3543300" y="5892800"/>
          <p14:tracePt t="13362" x="3536950" y="5892800"/>
          <p14:tracePt t="13370" x="3524250" y="5899150"/>
          <p14:tracePt t="13402" x="3517900" y="5905500"/>
          <p14:tracePt t="13426" x="3517900" y="5918200"/>
          <p14:tracePt t="13442" x="3517900" y="5924550"/>
          <p14:tracePt t="13458" x="3517900" y="5937250"/>
          <p14:tracePt t="13466" x="3524250" y="5956300"/>
          <p14:tracePt t="13475" x="3549650" y="5969000"/>
          <p14:tracePt t="13492" x="3575050" y="5969000"/>
          <p14:tracePt t="13509" x="3587750" y="5969000"/>
          <p14:tracePt t="13525" x="3606800" y="5969000"/>
          <p14:tracePt t="13642" x="3613150" y="5969000"/>
          <p14:tracePt t="13650" x="3625850" y="5975350"/>
          <p14:tracePt t="13666" x="3657600" y="5975350"/>
          <p14:tracePt t="13675" x="3676650" y="5981700"/>
          <p14:tracePt t="13692" x="3695700" y="5988050"/>
          <p14:tracePt t="13709" x="3740150" y="5988050"/>
          <p14:tracePt t="13725" x="3784600" y="5981700"/>
          <p14:tracePt t="13742" x="3841750" y="5949950"/>
          <p14:tracePt t="13759" x="3924300" y="5918200"/>
          <p14:tracePt t="13775" x="4025900" y="5873750"/>
          <p14:tracePt t="13792" x="4159250" y="5822950"/>
          <p14:tracePt t="13809" x="4311650" y="5759450"/>
          <p14:tracePt t="13825" x="4445000" y="5715000"/>
          <p14:tracePt t="13826" x="4508500" y="5689600"/>
          <p14:tracePt t="13842" x="4603750" y="5657850"/>
          <p14:tracePt t="13859" x="4660900" y="5638800"/>
          <p14:tracePt t="13875" x="4711700" y="5626100"/>
          <p14:tracePt t="13892" x="4730750" y="5626100"/>
          <p14:tracePt t="13914" x="4743450" y="5626100"/>
          <p14:tracePt t="14034" x="4749800" y="5626100"/>
          <p14:tracePt t="14058" x="4762500" y="5626100"/>
          <p14:tracePt t="14130" x="4768850" y="5626100"/>
          <p14:tracePt t="14154" x="4781550" y="5626100"/>
          <p14:tracePt t="14178" x="4787900" y="5626100"/>
          <p14:tracePt t="14186" x="4800600" y="5632450"/>
          <p14:tracePt t="14202" x="4819650" y="5638800"/>
          <p14:tracePt t="14210" x="4826000" y="5645150"/>
          <p14:tracePt t="14234" x="4851400" y="5651500"/>
          <p14:tracePt t="14250" x="4857750" y="5664200"/>
          <p14:tracePt t="14259" x="4870450" y="5670550"/>
          <p14:tracePt t="14275" x="4895850" y="5676900"/>
          <p14:tracePt t="14292" x="4902200" y="5683250"/>
          <p14:tracePt t="14309" x="4908550" y="5689600"/>
          <p14:tracePt t="14325" x="4914900" y="5702300"/>
          <p14:tracePt t="14386" x="4914900" y="5708650"/>
          <p14:tracePt t="14394" x="4914900" y="5721350"/>
          <p14:tracePt t="14409" x="4914900" y="5740400"/>
          <p14:tracePt t="14425" x="4876800" y="5791200"/>
          <p14:tracePt t="14426" x="4851400" y="5829300"/>
          <p14:tracePt t="14442" x="4806950" y="5880100"/>
          <p14:tracePt t="14459" x="4768850" y="5937250"/>
          <p14:tracePt t="14475" x="4711700" y="6019800"/>
          <p14:tracePt t="14492" x="4667250" y="6083300"/>
          <p14:tracePt t="14509" x="4660900" y="6140450"/>
          <p14:tracePt t="14526" x="4629150" y="6191250"/>
          <p14:tracePt t="14542" x="4622800" y="6203950"/>
          <p14:tracePt t="14746" x="4622800" y="6178550"/>
          <p14:tracePt t="14754" x="4635500" y="6140450"/>
          <p14:tracePt t="14762" x="4660900" y="6083300"/>
          <p14:tracePt t="14776" x="4692650" y="6032500"/>
          <p14:tracePt t="14792" x="4724400" y="6000750"/>
          <p14:tracePt t="14809" x="4743450" y="5956300"/>
          <p14:tracePt t="14826" x="4743450" y="5949950"/>
          <p14:tracePt t="14898" x="4749800" y="5943600"/>
          <p14:tracePt t="15274" x="4756150" y="5943600"/>
          <p14:tracePt t="15282" x="4775200" y="5943600"/>
          <p14:tracePt t="15292" x="4787900" y="5943600"/>
          <p14:tracePt t="15309" x="4800600" y="5943600"/>
          <p14:tracePt t="15326" x="4832350" y="5937250"/>
          <p14:tracePt t="15342" x="4838700" y="5930900"/>
          <p14:tracePt t="15359" x="4857750" y="5930900"/>
          <p14:tracePt t="15386" x="4876800" y="5930900"/>
          <p14:tracePt t="15434" x="4876800" y="5937250"/>
          <p14:tracePt t="15450" x="4876800" y="5949950"/>
          <p14:tracePt t="15459" x="4876800" y="5962650"/>
          <p14:tracePt t="15476" x="4876800" y="5969000"/>
          <p14:tracePt t="15492" x="4876800" y="5988050"/>
          <p14:tracePt t="15509" x="4876800" y="6000750"/>
          <p14:tracePt t="15526" x="4876800" y="6007100"/>
          <p14:tracePt t="15843" x="4876800" y="5988050"/>
          <p14:tracePt t="15858" x="4870450" y="5981700"/>
          <p14:tracePt t="15883" x="4857750" y="5962650"/>
          <p14:tracePt t="15938" x="4851400" y="5956300"/>
          <p14:tracePt t="15971" x="4845050" y="5949950"/>
          <p14:tracePt t="16019" x="4838700" y="5943600"/>
          <p14:tracePt t="16123" x="4819650" y="5924550"/>
          <p14:tracePt t="18587" x="4819650" y="5918200"/>
          <p14:tracePt t="18595" x="4857750" y="5842000"/>
          <p14:tracePt t="18610" x="4908550" y="5753100"/>
          <p14:tracePt t="18626" x="5029200" y="5607050"/>
          <p14:tracePt t="18627" x="5041900" y="5588000"/>
          <p14:tracePt t="18643" x="5054600" y="5575300"/>
          <p14:tracePt t="19627" x="5060950" y="5607050"/>
          <p14:tracePt t="19636" x="5048250" y="5664200"/>
          <p14:tracePt t="19643" x="5010150" y="5740400"/>
          <p14:tracePt t="19660" x="4959350" y="5905500"/>
          <p14:tracePt t="19677" x="4883150" y="6064250"/>
          <p14:tracePt t="19693" x="4806950" y="6184900"/>
          <p14:tracePt t="19710" x="4686300" y="6267450"/>
          <p14:tracePt t="19727" x="4470400" y="6324600"/>
          <p14:tracePt t="19743" x="4241800" y="6337300"/>
          <p14:tracePt t="19760" x="4083050" y="6350000"/>
          <p14:tracePt t="19777" x="4013200" y="6350000"/>
          <p14:tracePt t="19793" x="3987800" y="6318250"/>
          <p14:tracePt t="19810" x="3987800" y="6299200"/>
          <p14:tracePt t="19827" x="3987800" y="6254750"/>
          <p14:tracePt t="19827" x="3987800" y="6235700"/>
          <p14:tracePt t="19843" x="3987800" y="6203950"/>
          <p14:tracePt t="19860" x="3987800" y="6172200"/>
          <p14:tracePt t="19877" x="3962400" y="6102350"/>
          <p14:tracePt t="19893" x="3886200" y="6026150"/>
          <p14:tracePt t="19910" x="3822700" y="5962650"/>
          <p14:tracePt t="19927" x="3714750" y="5854700"/>
          <p14:tracePt t="19943" x="3619500" y="5759450"/>
          <p14:tracePt t="19960" x="3543300" y="5676900"/>
          <p14:tracePt t="19977" x="3505200" y="5638800"/>
          <p14:tracePt t="19993" x="3479800" y="5613400"/>
          <p14:tracePt t="20010" x="3454400" y="5600700"/>
          <p14:tracePt t="20027" x="3429000" y="5588000"/>
          <p14:tracePt t="20043" x="3378200" y="5588000"/>
          <p14:tracePt t="20060" x="3289300" y="5588000"/>
          <p14:tracePt t="20077" x="3149600" y="5588000"/>
          <p14:tracePt t="20093" x="2990850" y="5588000"/>
          <p14:tracePt t="20110" x="2832100" y="5619750"/>
          <p14:tracePt t="20127" x="2667000" y="5645150"/>
          <p14:tracePt t="20143" x="2520950" y="5657850"/>
          <p14:tracePt t="20160" x="2432050" y="5657850"/>
          <p14:tracePt t="20177" x="2374900" y="5657850"/>
          <p14:tracePt t="20193" x="2330450" y="5657850"/>
          <p14:tracePt t="20210" x="2298700" y="5657850"/>
          <p14:tracePt t="20227" x="2273300" y="5657850"/>
          <p14:tracePt t="20228" x="2247900" y="5657850"/>
          <p14:tracePt t="20243" x="2203450" y="5645150"/>
          <p14:tracePt t="20260" x="2197100" y="5638800"/>
          <p14:tracePt t="20277" x="2197100" y="5632450"/>
          <p14:tracePt t="20294" x="2184400" y="5619750"/>
          <p14:tracePt t="20310" x="2171700" y="5607050"/>
          <p14:tracePt t="20327" x="2165350" y="5588000"/>
          <p14:tracePt t="20344" x="2159000" y="5549900"/>
          <p14:tracePt t="20360" x="2139950" y="5499100"/>
          <p14:tracePt t="20377" x="2139950" y="5454650"/>
          <p14:tracePt t="20394" x="2139950" y="5410200"/>
          <p14:tracePt t="20410" x="2127250" y="5378450"/>
          <p14:tracePt t="20427" x="2127250" y="5353050"/>
          <p14:tracePt t="20428" x="2127250" y="5346700"/>
          <p14:tracePt t="20444" x="2127250" y="5334000"/>
          <p14:tracePt t="20460" x="2127250" y="5308600"/>
          <p14:tracePt t="20477" x="2127250" y="5302250"/>
          <p14:tracePt t="20572" x="2120900" y="5295900"/>
          <p14:tracePt t="20652" x="2120900" y="5302250"/>
          <p14:tracePt t="20660" x="2120900" y="5308600"/>
          <p14:tracePt t="20677" x="2120900" y="5334000"/>
          <p14:tracePt t="20694" x="2120900" y="5353050"/>
          <p14:tracePt t="20710" x="2120900" y="5378450"/>
          <p14:tracePt t="20727" x="2120900" y="5410200"/>
          <p14:tracePt t="20744" x="2120900" y="5429250"/>
          <p14:tracePt t="20760" x="2120900" y="5448300"/>
          <p14:tracePt t="20777" x="2120900" y="5454650"/>
          <p14:tracePt t="20794" x="2120900" y="5467350"/>
          <p14:tracePt t="20810" x="2120900" y="5473700"/>
          <p14:tracePt t="20827" x="2120900" y="5486400"/>
          <p14:tracePt t="20844" x="2120900" y="5499100"/>
          <p14:tracePt t="20868" x="2114550" y="5511800"/>
          <p14:tracePt t="20892" x="2095500" y="5537200"/>
          <p14:tracePt t="21036" x="2089150" y="5543550"/>
          <p14:tracePt t="21252" x="2082800" y="5549900"/>
          <p14:tracePt t="21308" x="2076450" y="5549900"/>
          <p14:tracePt t="21324" x="2076450" y="5543550"/>
          <p14:tracePt t="21332" x="2076450" y="5537200"/>
          <p14:tracePt t="21356" x="2076450" y="5524500"/>
          <p14:tracePt t="21372" x="2076450" y="5511800"/>
          <p14:tracePt t="21380" x="2076450" y="5505450"/>
          <p14:tracePt t="21394" x="2076450" y="5499100"/>
          <p14:tracePt t="21410" x="2076450" y="5486400"/>
          <p14:tracePt t="21427" x="2076450" y="5467350"/>
          <p14:tracePt t="21444" x="2076450" y="5461000"/>
          <p14:tracePt t="21460" x="2076450" y="5448300"/>
          <p14:tracePt t="21477" x="2076450" y="5435600"/>
          <p14:tracePt t="21494" x="2076450" y="5429250"/>
          <p14:tracePt t="21516" x="2076450" y="5422900"/>
          <p14:tracePt t="21527" x="2082800" y="5410200"/>
          <p14:tracePt t="21544" x="2089150" y="5403850"/>
          <p14:tracePt t="21560" x="2089150" y="5397500"/>
          <p14:tracePt t="21577" x="2095500" y="5391150"/>
          <p14:tracePt t="21596" x="2108200" y="5372100"/>
          <p14:tracePt t="21636" x="2114550" y="5359400"/>
          <p14:tracePt t="21652" x="2114550" y="5346700"/>
          <p14:tracePt t="21668" x="2133600" y="5334000"/>
          <p14:tracePt t="21692" x="2139950" y="5314950"/>
          <p14:tracePt t="21700" x="2139950" y="5308600"/>
          <p14:tracePt t="21710" x="2146300" y="5289550"/>
          <p14:tracePt t="21727" x="2146300" y="5276850"/>
          <p14:tracePt t="21744" x="2159000" y="5257800"/>
          <p14:tracePt t="21760" x="2171700" y="5232400"/>
          <p14:tracePt t="21777" x="2178050" y="5219700"/>
          <p14:tracePt t="21794" x="2178050" y="5194300"/>
          <p14:tracePt t="21810" x="2190750" y="5181600"/>
          <p14:tracePt t="21827" x="2197100" y="5162550"/>
          <p14:tracePt t="21828" x="2197100" y="5143500"/>
          <p14:tracePt t="21844" x="2209800" y="5111750"/>
          <p14:tracePt t="21860" x="2222500" y="5099050"/>
          <p14:tracePt t="21877" x="2228850" y="5060950"/>
          <p14:tracePt t="21894" x="2235200" y="5029200"/>
          <p14:tracePt t="21911" x="2235200" y="5016500"/>
          <p14:tracePt t="21927" x="2254250" y="4991100"/>
          <p14:tracePt t="21944" x="2260600" y="4978400"/>
          <p14:tracePt t="21961" x="2266950" y="4940300"/>
          <p14:tracePt t="21977" x="2279650" y="4933950"/>
          <p14:tracePt t="21994" x="2292350" y="4902200"/>
          <p14:tracePt t="22011" x="2292350" y="4895850"/>
          <p14:tracePt t="22027" x="2305050" y="4876800"/>
          <p14:tracePt t="22044" x="2311400" y="4870450"/>
          <p14:tracePt t="22061" x="2311400" y="4857750"/>
          <p14:tracePt t="22077" x="2317750" y="4845050"/>
          <p14:tracePt t="22094" x="2317750" y="4832350"/>
          <p14:tracePt t="22111" x="2330450" y="4819650"/>
          <p14:tracePt t="22132" x="2330450" y="4806950"/>
          <p14:tracePt t="22144" x="2336800" y="4800600"/>
          <p14:tracePt t="22161" x="2336800" y="4787900"/>
          <p14:tracePt t="22177" x="2349500" y="4781550"/>
          <p14:tracePt t="22194" x="2355850" y="4749800"/>
          <p14:tracePt t="22211" x="2355850" y="4737100"/>
          <p14:tracePt t="22227" x="2355850" y="4718050"/>
          <p14:tracePt t="22228" x="2362200" y="4711700"/>
          <p14:tracePt t="22244" x="2368550" y="4699000"/>
          <p14:tracePt t="22261" x="2374900" y="4686300"/>
          <p14:tracePt t="22277" x="2374900" y="4673600"/>
          <p14:tracePt t="22294" x="2374900" y="4654550"/>
          <p14:tracePt t="22311" x="2387600" y="4641850"/>
          <p14:tracePt t="22327" x="2393950" y="4629150"/>
          <p14:tracePt t="22344" x="2406650" y="4610100"/>
          <p14:tracePt t="22361" x="2419350" y="4591050"/>
          <p14:tracePt t="22377" x="2419350" y="4584700"/>
          <p14:tracePt t="22394" x="2425700" y="4578350"/>
          <p14:tracePt t="22411" x="2432050" y="4565650"/>
          <p14:tracePt t="22427" x="2444750" y="4546600"/>
          <p14:tracePt t="22444" x="2457450" y="4540250"/>
          <p14:tracePt t="22500" x="2463800" y="4533900"/>
          <p14:tracePt t="22516" x="2470150" y="4514850"/>
          <p14:tracePt t="22532" x="2476500" y="4508500"/>
          <p14:tracePt t="22548" x="2482850" y="4502150"/>
          <p14:tracePt t="22572" x="2489200" y="4495800"/>
          <p14:tracePt t="22588" x="2501900" y="4489450"/>
          <p14:tracePt t="22612" x="2508250" y="4483100"/>
          <p14:tracePt t="22636" x="2508250" y="4470400"/>
          <p14:tracePt t="22644" x="2520950" y="4457700"/>
          <p14:tracePt t="22661" x="2520950" y="4451350"/>
          <p14:tracePt t="22677" x="2533650" y="4438650"/>
          <p14:tracePt t="22708" x="2540000" y="4432300"/>
          <p14:tracePt t="22740" x="2546350" y="4425950"/>
          <p14:tracePt t="22772" x="2552700" y="4419600"/>
          <p14:tracePt t="22780" x="2559050" y="4413250"/>
          <p14:tracePt t="22796" x="2559050" y="4406900"/>
          <p14:tracePt t="22812" x="2571750" y="4387850"/>
          <p14:tracePt t="22836" x="2578100" y="4381500"/>
          <p14:tracePt t="22844" x="2578100" y="4375150"/>
          <p14:tracePt t="22861" x="2584450" y="4368800"/>
          <p14:tracePt t="22877" x="2590800" y="4356100"/>
          <p14:tracePt t="22894" x="2597150" y="4349750"/>
          <p14:tracePt t="22911" x="2603500" y="4343400"/>
          <p14:tracePt t="22927" x="2622550" y="4318000"/>
          <p14:tracePt t="22944" x="2628900" y="4318000"/>
          <p14:tracePt t="22961" x="2635250" y="4311650"/>
          <p14:tracePt t="22977" x="2641600" y="4305300"/>
          <p14:tracePt t="22994" x="2660650" y="4286250"/>
          <p14:tracePt t="23011" x="2679700" y="4267200"/>
          <p14:tracePt t="23027" x="2686050" y="4267200"/>
          <p14:tracePt t="23044" x="2698750" y="4254500"/>
          <p14:tracePt t="23061" x="2717800" y="4235450"/>
          <p14:tracePt t="23084" x="2724150" y="4229100"/>
          <p14:tracePt t="23108" x="2730500" y="4222750"/>
          <p14:tracePt t="23140" x="2736850" y="4216400"/>
          <p14:tracePt t="23148" x="2749550" y="4210050"/>
          <p14:tracePt t="23172" x="2755900" y="4203700"/>
          <p14:tracePt t="23180" x="2762250" y="4203700"/>
          <p14:tracePt t="23196" x="2768600" y="4203700"/>
          <p14:tracePt t="23204" x="2774950" y="4197350"/>
          <p14:tracePt t="23220" x="2794000" y="4184650"/>
          <p14:tracePt t="23260" x="2813050" y="4178300"/>
          <p14:tracePt t="23276" x="2819400" y="4171950"/>
          <p14:tracePt t="23292" x="2832100" y="4159250"/>
          <p14:tracePt t="23308" x="2844800" y="4152900"/>
          <p14:tracePt t="23332" x="2851150" y="4146550"/>
          <p14:tracePt t="23348" x="2863850" y="4127500"/>
          <p14:tracePt t="23364" x="2882900" y="4121150"/>
          <p14:tracePt t="23380" x="2889250" y="4121150"/>
          <p14:tracePt t="23388" x="2895600" y="4114800"/>
          <p14:tracePt t="23396" x="2908300" y="4114800"/>
          <p14:tracePt t="23411" x="2914650" y="4108450"/>
          <p14:tracePt t="23428" x="2927350" y="4089400"/>
          <p14:tracePt t="23444" x="2952750" y="4076700"/>
          <p14:tracePt t="23461" x="2965450" y="4070350"/>
          <p14:tracePt t="23478" x="2990850" y="4051300"/>
          <p14:tracePt t="23494" x="3028950" y="4025900"/>
          <p14:tracePt t="23511" x="3054350" y="4006850"/>
          <p14:tracePt t="23528" x="3073400" y="3994150"/>
          <p14:tracePt t="23544" x="3079750" y="3987800"/>
          <p14:tracePt t="23561" x="3098800" y="3987800"/>
          <p14:tracePt t="23578" x="3111500" y="3981450"/>
          <p14:tracePt t="23594" x="3124200" y="3968750"/>
          <p14:tracePt t="23611" x="3130550" y="3962400"/>
          <p14:tracePt t="23636" x="3136900" y="3956050"/>
          <p14:tracePt t="23652" x="3143250" y="3949700"/>
          <p14:tracePt t="23676" x="3162300" y="3930650"/>
          <p14:tracePt t="23708" x="3175000" y="3924300"/>
          <p14:tracePt t="23724" x="3187700" y="3924300"/>
          <p14:tracePt t="23732" x="3194050" y="3917950"/>
          <p14:tracePt t="23748" x="3200400" y="3911600"/>
          <p14:tracePt t="23761" x="3206750" y="3911600"/>
          <p14:tracePt t="23778" x="3232150" y="3886200"/>
          <p14:tracePt t="23794" x="3244850" y="3873500"/>
          <p14:tracePt t="23811" x="3276600" y="3867150"/>
          <p14:tracePt t="23828" x="3302000" y="3841750"/>
          <p14:tracePt t="23844" x="3321050" y="3835400"/>
          <p14:tracePt t="23861" x="3327400" y="3829050"/>
          <p14:tracePt t="23878" x="3340100" y="3816350"/>
          <p14:tracePt t="23894" x="3346450" y="3810000"/>
          <p14:tracePt t="23911" x="3365500" y="3803650"/>
          <p14:tracePt t="23928" x="3397250" y="3797300"/>
          <p14:tracePt t="23944" x="3416300" y="3784600"/>
          <p14:tracePt t="23961" x="3441700" y="3784600"/>
          <p14:tracePt t="23978" x="3460750" y="3771900"/>
          <p14:tracePt t="23994" x="3473450" y="3765550"/>
          <p14:tracePt t="24011" x="3486150" y="3752850"/>
          <p14:tracePt t="24028" x="3511550" y="3746500"/>
          <p14:tracePt t="24044" x="3556000" y="3727450"/>
          <p14:tracePt t="24061" x="3575050" y="3721100"/>
          <p14:tracePt t="24078" x="3581400" y="3714750"/>
          <p14:tracePt t="24094" x="3613150" y="3702050"/>
          <p14:tracePt t="24111" x="3632200" y="3683000"/>
          <p14:tracePt t="24128" x="3657600" y="3676650"/>
          <p14:tracePt t="24144" x="3663950" y="3676650"/>
          <p14:tracePt t="24161" x="3695700" y="3670300"/>
          <p14:tracePt t="24178" x="3708400" y="3663950"/>
          <p14:tracePt t="24194" x="3746500" y="3644900"/>
          <p14:tracePt t="24211" x="3765550" y="3632200"/>
          <p14:tracePt t="24228" x="3784600" y="3625850"/>
          <p14:tracePt t="24228" x="3790950" y="3625850"/>
          <p14:tracePt t="24244" x="3822700" y="3619500"/>
          <p14:tracePt t="24261" x="3848100" y="3600450"/>
          <p14:tracePt t="24278" x="3860800" y="3594100"/>
          <p14:tracePt t="24294" x="3879850" y="3587750"/>
          <p14:tracePt t="24311" x="3892550" y="3587750"/>
          <p14:tracePt t="24328" x="3898900" y="3575050"/>
          <p14:tracePt t="24344" x="3924300" y="3575050"/>
          <p14:tracePt t="24361" x="3943350" y="3562350"/>
          <p14:tracePt t="24378" x="3968750" y="3543300"/>
          <p14:tracePt t="24394" x="3981450" y="3543300"/>
          <p14:tracePt t="24411" x="4013200" y="3536950"/>
          <p14:tracePt t="24428" x="4044950" y="3511550"/>
          <p14:tracePt t="24428" x="4057650" y="3511550"/>
          <p14:tracePt t="24444" x="4070350" y="3498850"/>
          <p14:tracePt t="24461" x="4108450" y="3492500"/>
          <p14:tracePt t="24478" x="4140200" y="3473450"/>
          <p14:tracePt t="24494" x="4152900" y="3467100"/>
          <p14:tracePt t="24511" x="4191000" y="3460750"/>
          <p14:tracePt t="24528" x="4210050" y="3454400"/>
          <p14:tracePt t="24544" x="4235450" y="3454400"/>
          <p14:tracePt t="24561" x="4279900" y="3435350"/>
          <p14:tracePt t="24578" x="4324350" y="3416300"/>
          <p14:tracePt t="24594" x="4368800" y="3416300"/>
          <p14:tracePt t="24611" x="4438650" y="3390900"/>
          <p14:tracePt t="24628" x="4495800" y="3378200"/>
          <p14:tracePt t="24629" x="4514850" y="3371850"/>
          <p14:tracePt t="24645" x="4572000" y="3340100"/>
          <p14:tracePt t="24661" x="4597400" y="3333750"/>
          <p14:tracePt t="24678" x="4629150" y="3327400"/>
          <p14:tracePt t="24695" x="4648200" y="3314700"/>
          <p14:tracePt t="24711" x="4679950" y="3302000"/>
          <p14:tracePt t="24728" x="4686300" y="3295650"/>
          <p14:tracePt t="24744" x="4711700" y="3282950"/>
          <p14:tracePt t="24761" x="4724400" y="3276600"/>
          <p14:tracePt t="24778" x="4768850" y="3270250"/>
          <p14:tracePt t="24795" x="4806950" y="3257550"/>
          <p14:tracePt t="24811" x="4838700" y="3251200"/>
          <p14:tracePt t="24828" x="4889500" y="3251200"/>
          <p14:tracePt t="24845" x="4978400" y="3232150"/>
          <p14:tracePt t="24861" x="5022850" y="3232150"/>
          <p14:tracePt t="24878" x="5080000" y="3213100"/>
          <p14:tracePt t="24895" x="5149850" y="3194050"/>
          <p14:tracePt t="24911" x="5213350" y="3194050"/>
          <p14:tracePt t="24928" x="5257800" y="3181350"/>
          <p14:tracePt t="24945" x="5308600" y="3155950"/>
          <p14:tracePt t="24961" x="5365750" y="3155950"/>
          <p14:tracePt t="24978" x="5397500" y="3149600"/>
          <p14:tracePt t="24995" x="5441950" y="3149600"/>
          <p14:tracePt t="25011" x="5473700" y="3136900"/>
          <p14:tracePt t="25028" x="5518150" y="3136900"/>
          <p14:tracePt t="25028" x="5537200" y="3117850"/>
          <p14:tracePt t="25045" x="5568950" y="3117850"/>
          <p14:tracePt t="25061" x="5613400" y="3105150"/>
          <p14:tracePt t="25078" x="5657850" y="3105150"/>
          <p14:tracePt t="25095" x="5695950" y="3092450"/>
          <p14:tracePt t="25111" x="5727700" y="3073400"/>
          <p14:tracePt t="25128" x="5753100" y="3067050"/>
          <p14:tracePt t="25145" x="5784850" y="3067050"/>
          <p14:tracePt t="25161" x="5829300" y="3048000"/>
          <p14:tracePt t="25178" x="5880100" y="3041650"/>
          <p14:tracePt t="25195" x="5911850" y="3028950"/>
          <p14:tracePt t="25211" x="5930900" y="3022600"/>
          <p14:tracePt t="25228" x="5988050" y="3003550"/>
          <p14:tracePt t="25229" x="6007100" y="3003550"/>
          <p14:tracePt t="25245" x="6051550" y="2984500"/>
          <p14:tracePt t="25261" x="6096000" y="2965450"/>
          <p14:tracePt t="25278" x="6153150" y="2940050"/>
          <p14:tracePt t="25295" x="6184900" y="2927350"/>
          <p14:tracePt t="25311" x="6216650" y="2908300"/>
          <p14:tracePt t="25328" x="6267450" y="2889250"/>
          <p14:tracePt t="25345" x="6299200" y="2876550"/>
          <p14:tracePt t="25361" x="6337300" y="2863850"/>
          <p14:tracePt t="25378" x="6381750" y="2838450"/>
          <p14:tracePt t="25395" x="6413500" y="2825750"/>
          <p14:tracePt t="25411" x="6457950" y="2819400"/>
          <p14:tracePt t="25428" x="6470650" y="2819400"/>
          <p14:tracePt t="25445" x="6515100" y="2800350"/>
          <p14:tracePt t="25461" x="6553200" y="2794000"/>
          <p14:tracePt t="25478" x="6584950" y="2781300"/>
          <p14:tracePt t="25495" x="6616700" y="2774950"/>
          <p14:tracePt t="25511" x="6661150" y="2774950"/>
          <p14:tracePt t="25528" x="6692900" y="2755900"/>
          <p14:tracePt t="25545" x="6756400" y="2755900"/>
          <p14:tracePt t="25561" x="6800850" y="2749550"/>
          <p14:tracePt t="25578" x="6845300" y="2749550"/>
          <p14:tracePt t="25595" x="6889750" y="2736850"/>
          <p14:tracePt t="25611" x="6934200" y="2736850"/>
          <p14:tracePt t="25628" x="6991350" y="2730500"/>
          <p14:tracePt t="25645" x="7073900" y="2711450"/>
          <p14:tracePt t="25661" x="7118350" y="2698750"/>
          <p14:tracePt t="25678" x="7175500" y="2692400"/>
          <p14:tracePt t="25695" x="7213600" y="2692400"/>
          <p14:tracePt t="25711" x="7258050" y="2692400"/>
          <p14:tracePt t="25728" x="7283450" y="2679700"/>
          <p14:tracePt t="25745" x="7334250" y="2660650"/>
          <p14:tracePt t="25761" x="7346950" y="2660650"/>
          <p14:tracePt t="25778" x="7378700" y="2660650"/>
          <p14:tracePt t="25795" x="7385050" y="2660650"/>
          <p14:tracePt t="25811" x="7404100" y="2660650"/>
          <p14:tracePt t="25828" x="7416800" y="2660650"/>
          <p14:tracePt t="25845" x="7435850" y="2654300"/>
          <p14:tracePt t="25861" x="7454900" y="2654300"/>
          <p14:tracePt t="25878" x="7473950" y="2654300"/>
          <p14:tracePt t="25895" x="7486650" y="2647950"/>
          <p14:tracePt t="25911" x="7499350" y="2647950"/>
          <p14:tracePt t="25928" x="7518400" y="2647950"/>
          <p14:tracePt t="25945" x="7531100" y="2647950"/>
          <p14:tracePt t="25961" x="7537450" y="2647950"/>
          <p14:tracePt t="25978" x="7556500" y="2647950"/>
          <p14:tracePt t="25995" x="7588250" y="2647950"/>
          <p14:tracePt t="26011" x="7620000" y="2641600"/>
          <p14:tracePt t="26028" x="7651750" y="2641600"/>
          <p14:tracePt t="26029" x="7677150" y="2622550"/>
          <p14:tracePt t="26045" x="7747000" y="2622550"/>
          <p14:tracePt t="26061" x="7816850" y="2609850"/>
          <p14:tracePt t="26078" x="7880350" y="2597150"/>
          <p14:tracePt t="26095" x="7918450" y="2597150"/>
          <p14:tracePt t="26111" x="7943850" y="2590800"/>
          <p14:tracePt t="27589" x="7918450" y="2641600"/>
          <p14:tracePt t="27597" x="7854950" y="2705100"/>
          <p14:tracePt t="27612" x="7785100" y="2781300"/>
          <p14:tracePt t="27629" x="7588250" y="2997200"/>
          <p14:tracePt t="27629" x="7473950" y="3111500"/>
          <p14:tracePt t="27645" x="7232650" y="3295650"/>
          <p14:tracePt t="27662" x="6991350" y="3422650"/>
          <p14:tracePt t="27679" x="6819900" y="3530600"/>
          <p14:tracePt t="27695" x="6705600" y="3575050"/>
          <p14:tracePt t="27712" x="6667500" y="3587750"/>
          <p14:tracePt t="27729" x="6648450" y="3594100"/>
          <p14:tracePt t="27745" x="6597650" y="3600450"/>
          <p14:tracePt t="27762" x="6553200" y="3632200"/>
          <p14:tracePt t="27779" x="6470650" y="3670300"/>
          <p14:tracePt t="27795" x="6369050" y="3727450"/>
          <p14:tracePt t="27812" x="6299200" y="3771900"/>
          <p14:tracePt t="27829" x="6210300" y="3810000"/>
          <p14:tracePt t="27829" x="6197600" y="3829050"/>
          <p14:tracePt t="27845" x="6159500" y="3848100"/>
          <p14:tracePt t="27862" x="6115050" y="3879850"/>
          <p14:tracePt t="27879" x="6076950" y="3892550"/>
          <p14:tracePt t="27895" x="6032500" y="3917950"/>
          <p14:tracePt t="27912" x="5988050" y="3949700"/>
          <p14:tracePt t="27929" x="5880100" y="4019550"/>
          <p14:tracePt t="27945" x="5772150" y="4102100"/>
          <p14:tracePt t="27962" x="5645150" y="4210050"/>
          <p14:tracePt t="27979" x="5556250" y="4292600"/>
          <p14:tracePt t="27995" x="5480050" y="4356100"/>
          <p14:tracePt t="28012" x="5441950" y="4394200"/>
          <p14:tracePt t="28029" x="5384800" y="4432300"/>
          <p14:tracePt t="28045" x="5308600" y="4502150"/>
          <p14:tracePt t="28062" x="5245100" y="4584700"/>
          <p14:tracePt t="28079" x="5187950" y="4660900"/>
          <p14:tracePt t="28095" x="5130800" y="4749800"/>
          <p14:tracePt t="28112" x="5054600" y="4851400"/>
          <p14:tracePt t="28129" x="4991100" y="4953000"/>
          <p14:tracePt t="28145" x="4965700" y="5035550"/>
          <p14:tracePt t="28162" x="4902200" y="5156200"/>
          <p14:tracePt t="28179" x="4845050" y="5264150"/>
          <p14:tracePt t="28195" x="4806950" y="5321300"/>
          <p14:tracePt t="28212" x="4756150" y="5403850"/>
          <p14:tracePt t="28229" x="4705350" y="5461000"/>
          <p14:tracePt t="28229" x="4673600" y="5480050"/>
          <p14:tracePt t="28245" x="4603750" y="5524500"/>
          <p14:tracePt t="28262" x="4533900" y="5556250"/>
          <p14:tracePt t="28279" x="4464050" y="5581650"/>
          <p14:tracePt t="28295" x="4375150" y="5626100"/>
          <p14:tracePt t="28312" x="4241800" y="5676900"/>
          <p14:tracePt t="28329" x="4121150" y="5734050"/>
          <p14:tracePt t="28345" x="4019550" y="5778500"/>
          <p14:tracePt t="28362" x="3962400" y="5797550"/>
          <p14:tracePt t="28379" x="3956050" y="5810250"/>
          <p14:tracePt t="28413" x="3949700" y="5810250"/>
          <p14:tracePt t="28437" x="3943350" y="5816600"/>
          <p14:tracePt t="28445" x="3937000" y="5822950"/>
          <p14:tracePt t="28597" x="3968750" y="5829300"/>
          <p14:tracePt t="28605" x="4013200" y="5829300"/>
          <p14:tracePt t="28613" x="4051300" y="5829300"/>
          <p14:tracePt t="28629" x="4102100" y="5829300"/>
          <p14:tracePt t="28645" x="4235450" y="5829300"/>
          <p14:tracePt t="28662" x="4330700" y="5816600"/>
          <p14:tracePt t="28679" x="4438650" y="5803900"/>
          <p14:tracePt t="28695" x="4546600" y="5797550"/>
          <p14:tracePt t="28712" x="4743450" y="5753100"/>
          <p14:tracePt t="28729" x="4991100" y="5727700"/>
          <p14:tracePt t="28745" x="5289550" y="5670550"/>
          <p14:tracePt t="28762" x="5581650" y="5657850"/>
          <p14:tracePt t="28779" x="5867400" y="5613400"/>
          <p14:tracePt t="28795" x="6057900" y="5613400"/>
          <p14:tracePt t="28812" x="6165850" y="5613400"/>
          <p14:tracePt t="28829" x="6210300" y="5613400"/>
          <p14:tracePt t="28845" x="6261100" y="5626100"/>
          <p14:tracePt t="28862" x="6318250" y="5645150"/>
          <p14:tracePt t="28879" x="6388100" y="5664200"/>
          <p14:tracePt t="28895" x="6451600" y="5676900"/>
          <p14:tracePt t="28912" x="6534150" y="5683250"/>
          <p14:tracePt t="28929" x="6623050" y="5683250"/>
          <p14:tracePt t="28945" x="6731000" y="5683250"/>
          <p14:tracePt t="28962" x="6800850" y="5670550"/>
          <p14:tracePt t="28979" x="6858000" y="5664200"/>
          <p14:tracePt t="28995" x="6902450" y="5651500"/>
          <p14:tracePt t="29012" x="6927850" y="5651500"/>
          <p14:tracePt t="29070" x="6934200" y="5645150"/>
          <p14:tracePt t="29205" x="6940550" y="5638800"/>
          <p14:tracePt t="29222" x="6946900" y="5626100"/>
          <p14:tracePt t="29230" x="6953250" y="5619750"/>
          <p14:tracePt t="29246" x="6965950" y="5619750"/>
          <p14:tracePt t="29262" x="6972300" y="5613400"/>
          <p14:tracePt t="29294" x="6978650" y="5613400"/>
          <p14:tracePt t="29310" x="6991350" y="5613400"/>
          <p14:tracePt t="29318" x="7004050" y="5613400"/>
          <p14:tracePt t="29342" x="7010400" y="5613400"/>
          <p14:tracePt t="29350" x="7016750" y="5613400"/>
          <p14:tracePt t="29362" x="7029450" y="5613400"/>
          <p14:tracePt t="29379" x="7061200" y="5613400"/>
          <p14:tracePt t="29396" x="7143750" y="5613400"/>
          <p14:tracePt t="29413" x="7251700" y="5600700"/>
          <p14:tracePt t="29429" x="7359650" y="5600700"/>
          <p14:tracePt t="29429" x="7404100" y="5581650"/>
          <p14:tracePt t="29446" x="7423150" y="5581650"/>
          <p14:tracePt t="29502" x="7416800" y="5581650"/>
          <p14:tracePt t="29510" x="7359650" y="5581650"/>
          <p14:tracePt t="29518" x="7308850" y="5588000"/>
          <p14:tracePt t="29529" x="7232650" y="5600700"/>
          <p14:tracePt t="29546" x="7023100" y="5613400"/>
          <p14:tracePt t="29562" x="6775450" y="5683250"/>
          <p14:tracePt t="29579" x="6477000" y="5727700"/>
          <p14:tracePt t="29596" x="6108700" y="5772150"/>
          <p14:tracePt t="29612" x="5708650" y="5816600"/>
          <p14:tracePt t="29629" x="5245100" y="5816600"/>
          <p14:tracePt t="29630" x="4997450" y="5816600"/>
          <p14:tracePt t="29646" x="4495800" y="5816600"/>
          <p14:tracePt t="29662" x="4089400" y="5816600"/>
          <p14:tracePt t="29679" x="3797300" y="5816600"/>
          <p14:tracePt t="29696" x="3606800" y="5816600"/>
          <p14:tracePt t="29712" x="3479800" y="5797550"/>
          <p14:tracePt t="29729" x="3384550" y="5784850"/>
          <p14:tracePt t="29746" x="3302000" y="5765800"/>
          <p14:tracePt t="29762" x="3219450" y="5734050"/>
          <p14:tracePt t="29779" x="3162300" y="5721350"/>
          <p14:tracePt t="29796" x="3124200" y="5715000"/>
          <p14:tracePt t="29812" x="3098800" y="5702300"/>
          <p14:tracePt t="29829" x="3086100" y="5689600"/>
          <p14:tracePt t="29830" x="3079750" y="5683250"/>
          <p14:tracePt t="29846" x="3073400" y="5683250"/>
          <p14:tracePt t="29902" x="3054350" y="5683250"/>
          <p14:tracePt t="29918" x="3048000" y="5683250"/>
          <p14:tracePt t="29926" x="3035300" y="5683250"/>
          <p14:tracePt t="29934" x="3003550" y="5683250"/>
          <p14:tracePt t="29946" x="2990850" y="5683250"/>
          <p14:tracePt t="29962" x="2965450" y="5683250"/>
          <p14:tracePt t="29979" x="2952750" y="5683250"/>
          <p14:tracePt t="29996" x="2940050" y="5676900"/>
          <p14:tracePt t="30012" x="2940050" y="5664200"/>
          <p14:tracePt t="30029" x="2940050" y="5657850"/>
          <p14:tracePt t="30046" x="2940050" y="5645150"/>
          <p14:tracePt t="30062" x="2971800" y="5638800"/>
          <p14:tracePt t="30079" x="3048000" y="5645150"/>
          <p14:tracePt t="30096" x="3162300" y="5689600"/>
          <p14:tracePt t="30112" x="3282950" y="5753100"/>
          <p14:tracePt t="30129" x="3384550" y="5797550"/>
          <p14:tracePt t="30146" x="3454400" y="5816600"/>
          <p14:tracePt t="30162" x="3511550" y="5842000"/>
          <p14:tracePt t="30179" x="3562350" y="5854700"/>
          <p14:tracePt t="30196" x="3594100" y="5854700"/>
          <p14:tracePt t="30212" x="3644900" y="5854700"/>
          <p14:tracePt t="30229" x="3740150" y="5854700"/>
          <p14:tracePt t="30246" x="3968750" y="5867400"/>
          <p14:tracePt t="30262" x="4133850" y="5905500"/>
          <p14:tracePt t="30279" x="4330700" y="5930900"/>
          <p14:tracePt t="30296" x="4508500" y="5956300"/>
          <p14:tracePt t="30312" x="4616450" y="5969000"/>
          <p14:tracePt t="30329" x="4730750" y="5994400"/>
          <p14:tracePt t="30346" x="4787900" y="5994400"/>
          <p14:tracePt t="30362" x="4832350" y="6013450"/>
          <p14:tracePt t="30379" x="4895850" y="6032500"/>
          <p14:tracePt t="30396" x="4914900" y="6032500"/>
          <p14:tracePt t="30412" x="4933950" y="6032500"/>
          <p14:tracePt t="30429" x="4959350" y="6032500"/>
          <p14:tracePt t="30430" x="4984750" y="6032500"/>
          <p14:tracePt t="30446" x="5048250" y="5988050"/>
          <p14:tracePt t="30462" x="5105400" y="5924550"/>
          <p14:tracePt t="30479" x="5156200" y="5854700"/>
          <p14:tracePt t="30496" x="5194300" y="5803900"/>
          <p14:tracePt t="30513" x="5232400" y="5759450"/>
          <p14:tracePt t="30529" x="5270500" y="5721350"/>
          <p14:tracePt t="30546" x="5283200" y="5708650"/>
          <p14:tracePt t="30574" x="5283200" y="5689600"/>
          <p14:tracePt t="30582" x="5283200" y="5670550"/>
          <p14:tracePt t="30596" x="5283200" y="5664200"/>
          <p14:tracePt t="30613" x="5276850" y="5632450"/>
          <p14:tracePt t="30629" x="5238750" y="5588000"/>
          <p14:tracePt t="30630" x="5232400" y="5581650"/>
          <p14:tracePt t="30646" x="5181600" y="5511800"/>
          <p14:tracePt t="30663" x="5143500" y="5441950"/>
          <p14:tracePt t="30679" x="5092700" y="5397500"/>
          <p14:tracePt t="30696" x="5060950" y="5359400"/>
          <p14:tracePt t="30713" x="5048250" y="5359400"/>
          <p14:tracePt t="30729" x="5035550" y="5359400"/>
          <p14:tracePt t="30746" x="5010150" y="5359400"/>
          <p14:tracePt t="30763" x="4997450" y="5359400"/>
          <p14:tracePt t="30779" x="4921250" y="5359400"/>
          <p14:tracePt t="30796" x="4806950" y="5372100"/>
          <p14:tracePt t="30813" x="4629150" y="5410200"/>
          <p14:tracePt t="30829" x="4400550" y="5410200"/>
          <p14:tracePt t="30830" x="4298950" y="5410200"/>
          <p14:tracePt t="30846" x="4070350" y="5410200"/>
          <p14:tracePt t="30863" x="3892550" y="5378450"/>
          <p14:tracePt t="30879" x="3771900" y="5321300"/>
          <p14:tracePt t="30896" x="3657600" y="5226050"/>
          <p14:tracePt t="30913" x="3549650" y="5099050"/>
          <p14:tracePt t="30929" x="3416300" y="4965700"/>
          <p14:tracePt t="30946" x="3244850" y="4819650"/>
          <p14:tracePt t="30963" x="3098800" y="4686300"/>
          <p14:tracePt t="30979" x="2901950" y="4508500"/>
          <p14:tracePt t="30996" x="2787650" y="4381500"/>
          <p14:tracePt t="31013" x="2705100" y="4273550"/>
          <p14:tracePt t="31029" x="2603500" y="4133850"/>
          <p14:tracePt t="31030" x="2565400" y="4070350"/>
          <p14:tracePt t="31046" x="2520950" y="4000500"/>
          <p14:tracePt t="31063" x="2482850" y="3911600"/>
          <p14:tracePt t="31079" x="2463800" y="3854450"/>
          <p14:tracePt t="31096" x="2425700" y="3797300"/>
          <p14:tracePt t="31113" x="2393950" y="3740150"/>
          <p14:tracePt t="31129" x="2381250" y="3714750"/>
          <p14:tracePt t="31146" x="2343150" y="3683000"/>
          <p14:tracePt t="31163" x="2330450" y="3663950"/>
          <p14:tracePt t="31179" x="2305050" y="3638550"/>
          <p14:tracePt t="31196" x="2298700" y="3632200"/>
          <p14:tracePt t="31213" x="2273300" y="3619500"/>
          <p14:tracePt t="31229" x="2247900" y="3600450"/>
          <p14:tracePt t="31230" x="2241550" y="3600450"/>
          <p14:tracePt t="31246" x="2216150" y="3587750"/>
          <p14:tracePt t="31263" x="2171700" y="3575050"/>
          <p14:tracePt t="31279" x="2133600" y="3575050"/>
          <p14:tracePt t="31296" x="2101850" y="3575050"/>
          <p14:tracePt t="31313" x="2057400" y="3562350"/>
          <p14:tracePt t="31329" x="2000250" y="3543300"/>
          <p14:tracePt t="31346" x="1968500" y="3530600"/>
          <p14:tracePt t="31363" x="1930400" y="3511550"/>
          <p14:tracePt t="31379" x="1917700" y="3505200"/>
          <p14:tracePt t="31396" x="1879600" y="3479800"/>
          <p14:tracePt t="31413" x="1847850" y="3467100"/>
          <p14:tracePt t="31429" x="1790700" y="3435350"/>
          <p14:tracePt t="31430" x="1771650" y="3416300"/>
          <p14:tracePt t="31446" x="1701800" y="3397250"/>
          <p14:tracePt t="31463" x="1644650" y="3371850"/>
          <p14:tracePt t="31479" x="1600200" y="3352800"/>
          <p14:tracePt t="31496" x="1568450" y="3352800"/>
          <p14:tracePt t="31513" x="1530350" y="3333750"/>
          <p14:tracePt t="31529" x="1517650" y="3333750"/>
          <p14:tracePt t="31546" x="1498600" y="3327400"/>
          <p14:tracePt t="31563" x="1479550" y="3327400"/>
          <p14:tracePt t="31579" x="1473200" y="3327400"/>
          <p14:tracePt t="31596" x="1466850" y="3327400"/>
          <p14:tracePt t="31613" x="1441450" y="3327400"/>
          <p14:tracePt t="31629" x="1422400" y="3327400"/>
          <p14:tracePt t="31630" x="1416050" y="3333750"/>
          <p14:tracePt t="31646" x="1397000" y="3359150"/>
          <p14:tracePt t="31663" x="1384300" y="3384550"/>
          <p14:tracePt t="31680" x="1377950" y="3416300"/>
          <p14:tracePt t="31696" x="1377950" y="3473450"/>
          <p14:tracePt t="31713" x="1377950" y="3536950"/>
          <p14:tracePt t="31729" x="1377950" y="3594100"/>
          <p14:tracePt t="31746" x="1377950" y="3683000"/>
          <p14:tracePt t="31763" x="1377950" y="3765550"/>
          <p14:tracePt t="31779" x="1377950" y="3867150"/>
          <p14:tracePt t="31796" x="1377950" y="4013200"/>
          <p14:tracePt t="31813" x="1377950" y="4089400"/>
          <p14:tracePt t="31829" x="1377950" y="4184650"/>
          <p14:tracePt t="31830" x="1377950" y="4210050"/>
          <p14:tracePt t="31846" x="1377950" y="4267200"/>
          <p14:tracePt t="31863" x="1377950" y="4311650"/>
          <p14:tracePt t="31879" x="1390650" y="4343400"/>
          <p14:tracePt t="31896" x="1390650" y="4368800"/>
          <p14:tracePt t="31913" x="1397000" y="4400550"/>
          <p14:tracePt t="31930" x="1397000" y="4445000"/>
          <p14:tracePt t="31946" x="1409700" y="4476750"/>
          <p14:tracePt t="31963" x="1409700" y="4533900"/>
          <p14:tracePt t="31979" x="1416050" y="4591050"/>
          <p14:tracePt t="31996" x="1441450" y="4673600"/>
          <p14:tracePt t="32013" x="1466850" y="4743450"/>
          <p14:tracePt t="32030" x="1485900" y="4806950"/>
          <p14:tracePt t="32030" x="1498600" y="4826000"/>
          <p14:tracePt t="32046" x="1517650" y="4883150"/>
          <p14:tracePt t="32063" x="1524000" y="4889500"/>
          <p14:tracePt t="32080" x="1530350" y="4895850"/>
          <p14:tracePt t="32150" x="1536700" y="4908550"/>
          <p14:tracePt t="32158" x="1543050" y="4902200"/>
          <p14:tracePt t="32166" x="1555750" y="4889500"/>
          <p14:tracePt t="32180" x="1574800" y="4857750"/>
          <p14:tracePt t="32196" x="1619250" y="4813300"/>
          <p14:tracePt t="32213" x="1657350" y="4762500"/>
          <p14:tracePt t="32230" x="1708150" y="4692650"/>
          <p14:tracePt t="32230" x="1746250" y="4648200"/>
          <p14:tracePt t="32246" x="1771650" y="4584700"/>
          <p14:tracePt t="32263" x="1790700" y="4527550"/>
          <p14:tracePt t="32280" x="1822450" y="4457700"/>
          <p14:tracePt t="32296" x="1822450" y="4425950"/>
          <p14:tracePt t="32313" x="1828800" y="4406900"/>
          <p14:tracePt t="32330" x="1841500" y="4362450"/>
          <p14:tracePt t="32346" x="1841500" y="4318000"/>
          <p14:tracePt t="32363" x="1841500" y="4273550"/>
          <p14:tracePt t="32380" x="1841500" y="4191000"/>
          <p14:tracePt t="32396" x="1873250" y="4127500"/>
          <p14:tracePt t="32413" x="1873250" y="4057650"/>
          <p14:tracePt t="32430" x="1873250" y="3994150"/>
          <p14:tracePt t="32430" x="1873250" y="3962400"/>
          <p14:tracePt t="32446" x="1873250" y="3905250"/>
          <p14:tracePt t="32463" x="1873250" y="3860800"/>
          <p14:tracePt t="32480" x="1866900" y="3816350"/>
          <p14:tracePt t="32496" x="1866900" y="3765550"/>
          <p14:tracePt t="32513" x="1860550" y="3727450"/>
          <p14:tracePt t="32530" x="1847850" y="3683000"/>
          <p14:tracePt t="32546" x="1828800" y="3644900"/>
          <p14:tracePt t="32563" x="1828800" y="3632200"/>
          <p14:tracePt t="32580" x="1828800" y="3587750"/>
          <p14:tracePt t="32596" x="1822450" y="3556000"/>
          <p14:tracePt t="32613" x="1816100" y="3511550"/>
          <p14:tracePt t="32630" x="1790700" y="3479800"/>
          <p14:tracePt t="32630" x="1790700" y="3467100"/>
          <p14:tracePt t="32647" x="1771650" y="3435350"/>
          <p14:tracePt t="32663" x="1765300" y="3429000"/>
          <p14:tracePt t="32680" x="1746250" y="3409950"/>
          <p14:tracePt t="32696" x="1739900" y="3403600"/>
          <p14:tracePt t="32713" x="1733550" y="3403600"/>
          <p14:tracePt t="32730" x="1714500" y="3403600"/>
          <p14:tracePt t="32746" x="1708150" y="3403600"/>
          <p14:tracePt t="32763" x="1701800" y="3403600"/>
          <p14:tracePt t="32780" x="1695450" y="3403600"/>
          <p14:tracePt t="32796" x="1670050" y="3403600"/>
          <p14:tracePt t="32813" x="1657350" y="3403600"/>
          <p14:tracePt t="32830" x="1638300" y="3403600"/>
          <p14:tracePt t="32846" x="1619250" y="3403600"/>
          <p14:tracePt t="32863" x="1600200" y="3422650"/>
          <p14:tracePt t="32880" x="1587500" y="3429000"/>
          <p14:tracePt t="32896" x="1574800" y="3441700"/>
          <p14:tracePt t="32913" x="1549400" y="3460750"/>
          <p14:tracePt t="32930" x="1530350" y="3486150"/>
          <p14:tracePt t="32946" x="1504950" y="3517900"/>
          <p14:tracePt t="32963" x="1492250" y="3543300"/>
          <p14:tracePt t="32980" x="1454150" y="3600450"/>
          <p14:tracePt t="32996" x="1403350" y="3657600"/>
          <p14:tracePt t="33013" x="1358900" y="3740150"/>
          <p14:tracePt t="33030" x="1352550" y="3829050"/>
          <p14:tracePt t="33030" x="1339850" y="3854450"/>
          <p14:tracePt t="33046" x="1308100" y="3911600"/>
          <p14:tracePt t="33063" x="1289050" y="3962400"/>
          <p14:tracePt t="33080" x="1270000" y="4032250"/>
          <p14:tracePt t="33096" x="1270000" y="4051300"/>
          <p14:tracePt t="33113" x="1263650" y="4121150"/>
          <p14:tracePt t="33130" x="1263650" y="4178300"/>
          <p14:tracePt t="33146" x="1263650" y="4222750"/>
          <p14:tracePt t="33163" x="1263650" y="4286250"/>
          <p14:tracePt t="33180" x="1263650" y="4368800"/>
          <p14:tracePt t="33196" x="1263650" y="4457700"/>
          <p14:tracePt t="33213" x="1282700" y="4527550"/>
          <p14:tracePt t="33230" x="1339850" y="4616450"/>
          <p14:tracePt t="33246" x="1435100" y="4718050"/>
          <p14:tracePt t="33263" x="1511300" y="4794250"/>
          <p14:tracePt t="33280" x="1587500" y="4876800"/>
          <p14:tracePt t="33296" x="1695450" y="4984750"/>
          <p14:tracePt t="33313" x="1822450" y="5099050"/>
          <p14:tracePt t="33330" x="1949450" y="5187950"/>
          <p14:tracePt t="33347" x="2089150" y="5289550"/>
          <p14:tracePt t="33363" x="2209800" y="5378450"/>
          <p14:tracePt t="33380" x="2286000" y="5429250"/>
          <p14:tracePt t="33396" x="2311400" y="5454650"/>
          <p14:tracePt t="33413" x="2324100" y="5467350"/>
          <p14:tracePt t="33431" x="2330450" y="5473700"/>
          <p14:tracePt t="33463" x="2330450" y="5480050"/>
          <p14:tracePt t="33471" x="2330450" y="5492750"/>
          <p14:tracePt t="33487" x="2330450" y="5518150"/>
          <p14:tracePt t="33497" x="2330450" y="5524500"/>
          <p14:tracePt t="33513" x="2330450" y="5537200"/>
          <p14:tracePt t="33530" x="2330450" y="5581650"/>
          <p14:tracePt t="33547" x="2317750" y="5607050"/>
          <p14:tracePt t="33563" x="2311400" y="5613400"/>
          <p14:tracePt t="33580" x="2305050" y="5626100"/>
          <p14:tracePt t="33597" x="2298700" y="5632450"/>
          <p14:tracePt t="33613" x="2273300" y="5638800"/>
          <p14:tracePt t="33630" x="2260600" y="5657850"/>
          <p14:tracePt t="33647" x="2247900" y="5670550"/>
          <p14:tracePt t="33663" x="2228850" y="5695950"/>
          <p14:tracePt t="33680" x="2222500" y="5702300"/>
          <p14:tracePt t="33697" x="2203450" y="5708650"/>
          <p14:tracePt t="33713" x="2190750" y="5708650"/>
          <p14:tracePt t="33730" x="2184400" y="5708650"/>
          <p14:tracePt t="33747" x="2165350" y="5708650"/>
          <p14:tracePt t="33763" x="2152650" y="5708650"/>
          <p14:tracePt t="33780" x="2139950" y="5708650"/>
          <p14:tracePt t="33797" x="2108200" y="5683250"/>
          <p14:tracePt t="33813" x="2101850" y="5676900"/>
          <p14:tracePt t="33830" x="2095500" y="5645150"/>
          <p14:tracePt t="33830" x="2082800" y="5613400"/>
          <p14:tracePt t="33847" x="2076450" y="5575300"/>
          <p14:tracePt t="33863" x="2076450" y="5530850"/>
          <p14:tracePt t="33880" x="2063750" y="5480050"/>
          <p14:tracePt t="33897" x="2063750" y="5422900"/>
          <p14:tracePt t="33913" x="2063750" y="5384800"/>
          <p14:tracePt t="33930" x="2063750" y="5353050"/>
          <p14:tracePt t="33947" x="2070100" y="5334000"/>
          <p14:tracePt t="34135" x="2070100" y="5340350"/>
          <p14:tracePt t="34151" x="2070100" y="5346700"/>
          <p14:tracePt t="34231" x="2070100" y="5353050"/>
          <p14:tracePt t="34247" x="2070100" y="5359400"/>
          <p14:tracePt t="34255" x="2070100" y="5365750"/>
          <p14:tracePt t="34279" x="2070100" y="5372100"/>
          <p14:tracePt t="34295" x="2070100" y="5384800"/>
          <p14:tracePt t="34311" x="2070100" y="5391150"/>
          <p14:tracePt t="34359" x="2070100" y="5403850"/>
          <p14:tracePt t="34487" x="2070100" y="5391150"/>
          <p14:tracePt t="34495" x="2070100" y="5384800"/>
          <p14:tracePt t="34503" x="2070100" y="5365750"/>
          <p14:tracePt t="34513" x="2070100" y="5346700"/>
          <p14:tracePt t="34530" x="2070100" y="5302250"/>
          <p14:tracePt t="34547" x="2070100" y="5283200"/>
          <p14:tracePt t="34563" x="2070100" y="5245100"/>
          <p14:tracePt t="34580" x="2070100" y="5226050"/>
          <p14:tracePt t="34597" x="2070100" y="5200650"/>
          <p14:tracePt t="34613" x="2070100" y="5181600"/>
          <p14:tracePt t="34655" x="2070100" y="5175250"/>
          <p14:tracePt t="34687" x="2076450" y="5168900"/>
          <p14:tracePt t="34815" x="2082800" y="5162550"/>
          <p14:tracePt t="34831" x="2089150" y="5156200"/>
          <p14:tracePt t="34847" x="2089150" y="5149850"/>
          <p14:tracePt t="34855" x="2089150" y="5137150"/>
          <p14:tracePt t="34863" x="2101850" y="5124450"/>
          <p14:tracePt t="34880" x="2108200" y="5111750"/>
          <p14:tracePt t="34897" x="2114550" y="5092700"/>
          <p14:tracePt t="34914" x="2133600" y="5048250"/>
          <p14:tracePt t="34930" x="2165350" y="5003800"/>
          <p14:tracePt t="34947" x="2184400" y="4972050"/>
          <p14:tracePt t="34964" x="2209800" y="4914900"/>
          <p14:tracePt t="34980" x="2228850" y="4857750"/>
          <p14:tracePt t="34997" x="2260600" y="4813300"/>
          <p14:tracePt t="35014" x="2279650" y="4749800"/>
          <p14:tracePt t="35030" x="2292350" y="4718050"/>
          <p14:tracePt t="35031" x="2305050" y="4711700"/>
          <p14:tracePt t="35047" x="2311400" y="4679950"/>
          <p14:tracePt t="35064" x="2317750" y="4654550"/>
          <p14:tracePt t="35080" x="2336800" y="4629150"/>
          <p14:tracePt t="35097" x="2355850" y="4597400"/>
          <p14:tracePt t="35114" x="2362200" y="4584700"/>
          <p14:tracePt t="35130" x="2387600" y="4540250"/>
          <p14:tracePt t="35147" x="2393950" y="4521200"/>
          <p14:tracePt t="35164" x="2419350" y="4489450"/>
          <p14:tracePt t="35180" x="2438400" y="4464050"/>
          <p14:tracePt t="35197" x="2470150" y="4432300"/>
          <p14:tracePt t="35214" x="2501900" y="4400550"/>
          <p14:tracePt t="35230" x="2520950" y="4375150"/>
          <p14:tracePt t="35231" x="2527300" y="4356100"/>
          <p14:tracePt t="35247" x="2552700" y="4330700"/>
          <p14:tracePt t="35264" x="2571750" y="4318000"/>
          <p14:tracePt t="35281" x="2590800" y="4292600"/>
          <p14:tracePt t="35297" x="2603500" y="4286250"/>
          <p14:tracePt t="35314" x="2635250" y="4260850"/>
          <p14:tracePt t="35335" x="2641600" y="4254500"/>
          <p14:tracePt t="35351" x="2647950" y="4248150"/>
          <p14:tracePt t="35367" x="2647950" y="4235450"/>
          <p14:tracePt t="35380" x="2654300" y="4229100"/>
          <p14:tracePt t="35397" x="2667000" y="4222750"/>
          <p14:tracePt t="35423" x="2673350" y="4216400"/>
          <p14:tracePt t="35503" x="2679700" y="4216400"/>
          <p14:tracePt t="35551" x="2692400" y="4216400"/>
          <p14:tracePt t="35567" x="2705100" y="4216400"/>
          <p14:tracePt t="35591" x="2711450" y="4216400"/>
          <p14:tracePt t="35599" x="2717800" y="4216400"/>
          <p14:tracePt t="35607" x="2730500" y="4216400"/>
          <p14:tracePt t="35615" x="2743200" y="4216400"/>
          <p14:tracePt t="35631" x="2755900" y="4216400"/>
          <p14:tracePt t="35647" x="2825750" y="4216400"/>
          <p14:tracePt t="35664" x="2870200" y="4216400"/>
          <p14:tracePt t="35680" x="2889250" y="4216400"/>
          <p14:tracePt t="35697" x="2914650" y="4210050"/>
          <p14:tracePt t="35714" x="2940050" y="4191000"/>
          <p14:tracePt t="35730" x="2946400" y="4191000"/>
          <p14:tracePt t="35747" x="2959100" y="4184650"/>
          <p14:tracePt t="35764" x="2965450" y="4178300"/>
          <p14:tracePt t="35780" x="2971800" y="4159250"/>
          <p14:tracePt t="35797" x="2984500" y="4146550"/>
          <p14:tracePt t="35814" x="2990850" y="4121150"/>
          <p14:tracePt t="35830" x="3003550" y="4114800"/>
          <p14:tracePt t="35847" x="3009900" y="4102100"/>
          <p14:tracePt t="35864" x="3016250" y="4083050"/>
          <p14:tracePt t="35880" x="3035300" y="4064000"/>
          <p14:tracePt t="35897" x="3041650" y="4044950"/>
          <p14:tracePt t="35914" x="3054350" y="4038600"/>
          <p14:tracePt t="35935" x="3060700" y="4032250"/>
          <p14:tracePt t="35951" x="3067050" y="4025900"/>
          <p14:tracePt t="35975" x="3073400" y="4019550"/>
          <p14:tracePt t="36015" x="3079750" y="4019550"/>
          <p14:tracePt t="36055" x="3086100" y="4019550"/>
          <p14:tracePt t="36063" x="3105150" y="4019550"/>
          <p14:tracePt t="36080" x="3111500" y="4013200"/>
          <p14:tracePt t="36097" x="3117850" y="4013200"/>
          <p14:tracePt t="36114" x="3143250" y="4013200"/>
          <p14:tracePt t="36131" x="3149600" y="4013200"/>
          <p14:tracePt t="36147" x="3162300" y="4013200"/>
          <p14:tracePt t="36164" x="3200400" y="3994150"/>
          <p14:tracePt t="36181" x="3206750" y="3994150"/>
          <p14:tracePt t="36197" x="3225800" y="3994150"/>
          <p14:tracePt t="36214" x="3238500" y="3994150"/>
          <p14:tracePt t="36231" x="3244850" y="3994150"/>
          <p14:tracePt t="36247" x="3270250" y="3987800"/>
          <p14:tracePt t="36264" x="3276600" y="3987800"/>
          <p14:tracePt t="36287" x="3282950" y="3987800"/>
          <p14:tracePt t="36327" x="3302000" y="3987800"/>
          <p14:tracePt t="36415" x="3308350" y="3987800"/>
          <p14:tracePt t="36455" x="3314700" y="3975100"/>
          <p14:tracePt t="36767" x="3314700" y="3981450"/>
          <p14:tracePt t="36775" x="3314700" y="3987800"/>
          <p14:tracePt t="36783" x="3308350" y="3994150"/>
          <p14:tracePt t="36800" x="3308350" y="4000500"/>
          <p14:tracePt t="36814" x="3308350" y="4019550"/>
          <p14:tracePt t="36831" x="3308350" y="4025900"/>
          <p14:tracePt t="36847" x="3308350" y="4038600"/>
          <p14:tracePt t="36864" x="3308350" y="4057650"/>
          <p14:tracePt t="36881" x="3308350" y="4064000"/>
          <p14:tracePt t="37095" x="3295650" y="4064000"/>
          <p14:tracePt t="37111" x="3289300" y="4051300"/>
          <p14:tracePt t="37127" x="3282950" y="4044950"/>
          <p14:tracePt t="37143" x="3263900" y="4032250"/>
          <p14:tracePt t="37160" x="3257550" y="4019550"/>
          <p14:tracePt t="37175" x="3251200" y="4013200"/>
          <p14:tracePt t="37183" x="3244850" y="4006850"/>
          <p14:tracePt t="37207" x="3238500" y="4006850"/>
          <p14:tracePt t="37231" x="3219450" y="4000500"/>
          <p14:tracePt t="37263" x="3213100" y="3994150"/>
          <p14:tracePt t="37295" x="3206750" y="3994150"/>
          <p14:tracePt t="37319" x="3200400" y="3981450"/>
          <p14:tracePt t="37544" x="3200400" y="3975100"/>
          <p14:tracePt t="37552" x="3206750" y="3968750"/>
          <p14:tracePt t="37584" x="3225800" y="3949700"/>
          <p14:tracePt t="44217" x="3225800" y="3956050"/>
          <p14:tracePt t="44249" x="3206750" y="3956050"/>
          <p14:tracePt t="44265" x="3200400" y="3956050"/>
          <p14:tracePt t="44281" x="3194050" y="3962400"/>
          <p14:tracePt t="44305" x="3187700" y="3962400"/>
          <p14:tracePt t="44321" x="3168650" y="3962400"/>
          <p14:tracePt t="44329" x="3162300" y="3962400"/>
          <p14:tracePt t="44345" x="3155950" y="3962400"/>
          <p14:tracePt t="44353" x="3149600" y="3962400"/>
          <p14:tracePt t="44369" x="3130550" y="3962400"/>
          <p14:tracePt t="44382" x="3124200" y="3962400"/>
          <p14:tracePt t="44399" x="3092450" y="3962400"/>
          <p14:tracePt t="44416" x="3079750" y="3962400"/>
          <p14:tracePt t="44432" x="3041650" y="3962400"/>
          <p14:tracePt t="44449" x="2997200" y="3962400"/>
          <p14:tracePt t="44466" x="2959100" y="3962400"/>
          <p14:tracePt t="44482" x="2927350" y="3962400"/>
          <p14:tracePt t="44499" x="2908300" y="3962400"/>
          <p14:tracePt t="44516" x="2870200" y="3962400"/>
          <p14:tracePt t="44532" x="2838450" y="3962400"/>
          <p14:tracePt t="44549" x="2806700" y="3962400"/>
          <p14:tracePt t="44566" x="2736850" y="3962400"/>
          <p14:tracePt t="44582" x="2686050" y="3962400"/>
          <p14:tracePt t="44599" x="2616200" y="3962400"/>
          <p14:tracePt t="44616" x="2559050" y="3962400"/>
          <p14:tracePt t="44633" x="2514600" y="3962400"/>
          <p14:tracePt t="44633" x="2501900" y="3962400"/>
          <p14:tracePt t="44649" x="2463800" y="3968750"/>
          <p14:tracePt t="44666" x="2432050" y="3968750"/>
          <p14:tracePt t="44682" x="2387600" y="3987800"/>
          <p14:tracePt t="44699" x="2330450" y="3987800"/>
          <p14:tracePt t="44716" x="2298700" y="3987800"/>
          <p14:tracePt t="44732" x="2241550" y="4000500"/>
          <p14:tracePt t="44749" x="2165350" y="4006850"/>
          <p14:tracePt t="44766" x="2108200" y="4019550"/>
          <p14:tracePt t="44782" x="2051050" y="4019550"/>
          <p14:tracePt t="44799" x="2000250" y="4019550"/>
          <p14:tracePt t="44816" x="1930400" y="4038600"/>
          <p14:tracePt t="44832" x="1905000" y="4038600"/>
          <p14:tracePt t="44833" x="1885950" y="4038600"/>
          <p14:tracePt t="44849" x="1873250" y="4038600"/>
          <p14:tracePt t="44866" x="1847850" y="4038600"/>
          <p14:tracePt t="44882" x="1835150" y="4038600"/>
          <p14:tracePt t="44899" x="1809750" y="4038600"/>
          <p14:tracePt t="44916" x="1797050" y="4038600"/>
          <p14:tracePt t="44933" x="1790700" y="4038600"/>
          <p14:tracePt t="44949" x="1771650" y="4038600"/>
          <p14:tracePt t="44966" x="1765300" y="4038600"/>
          <p14:tracePt t="44983" x="1752600" y="4032250"/>
          <p14:tracePt t="44999" x="1733550" y="4032250"/>
          <p14:tracePt t="45016" x="1727200" y="4032250"/>
          <p14:tracePt t="45033" x="1720850" y="4032250"/>
          <p14:tracePt t="45049" x="1714500" y="4032250"/>
          <p14:tracePt t="45089" x="1695450" y="4032250"/>
          <p14:tracePt t="45121" x="1689100" y="4032250"/>
          <p14:tracePt t="45145" x="1682750" y="4032250"/>
          <p14:tracePt t="45241" x="1676400" y="4032250"/>
          <p14:tracePt t="45265" x="1676400" y="4038600"/>
          <p14:tracePt t="45362" x="1676400" y="4044950"/>
          <p14:tracePt t="45417" x="1682750" y="4044950"/>
          <p14:tracePt t="45529" x="1689100" y="4044950"/>
          <p14:tracePt t="45705" x="1695450" y="4044950"/>
          <p14:tracePt t="45994" x="1708150" y="4038600"/>
          <p14:tracePt t="46049" x="1714500" y="4032250"/>
          <p14:tracePt t="46058" x="1720850" y="4032250"/>
          <p14:tracePt t="46081" x="1727200" y="4025900"/>
          <p14:tracePt t="46098" x="1733550" y="4025900"/>
          <p14:tracePt t="46113" x="1758950" y="4013200"/>
          <p14:tracePt t="46137" x="1765300" y="4006850"/>
          <p14:tracePt t="46161" x="1778000" y="3994150"/>
          <p14:tracePt t="46185" x="1784350" y="3987800"/>
          <p14:tracePt t="46209" x="1784350" y="3975100"/>
          <p14:tracePt t="46234" x="1790700" y="3968750"/>
          <p14:tracePt t="46241" x="1797050" y="3962400"/>
          <p14:tracePt t="46282" x="1803400" y="3956050"/>
          <p14:tracePt t="46489" x="1803400" y="3949700"/>
          <p14:tracePt t="46506" x="1797050" y="3943350"/>
          <p14:tracePt t="46514" x="1790700" y="3930650"/>
          <p14:tracePt t="46530" x="1784350" y="3924300"/>
          <p14:tracePt t="46546" x="1778000" y="3917950"/>
          <p14:tracePt t="46554" x="1765300" y="3911600"/>
          <p14:tracePt t="46618" x="1765300" y="3905250"/>
          <p14:tracePt t="46626" x="1758950" y="3898900"/>
          <p14:tracePt t="47066" x="1778000" y="3898900"/>
          <p14:tracePt t="47074" x="1803400" y="3898900"/>
          <p14:tracePt t="47083" x="1841500" y="3898900"/>
          <p14:tracePt t="47100" x="1924050" y="3898900"/>
          <p14:tracePt t="47116" x="2012950" y="3898900"/>
          <p14:tracePt t="47133" x="2139950" y="3898900"/>
          <p14:tracePt t="47150" x="2235200" y="3898900"/>
          <p14:tracePt t="47166" x="2324100" y="3911600"/>
          <p14:tracePt t="47183" x="2374900" y="3911600"/>
          <p14:tracePt t="47200" x="2508250" y="3937000"/>
          <p14:tracePt t="47216" x="2603500" y="3943350"/>
          <p14:tracePt t="47233" x="2781300" y="3968750"/>
          <p14:tracePt t="47234" x="2832100" y="3968750"/>
          <p14:tracePt t="47250" x="2940050" y="3968750"/>
          <p14:tracePt t="47266" x="3035300" y="3968750"/>
          <p14:tracePt t="47283" x="3079750" y="3968750"/>
          <p14:tracePt t="47300" x="3092450" y="3968750"/>
          <p14:tracePt t="47317" x="3098800" y="3968750"/>
          <p14:tracePt t="47362" x="3117850" y="3968750"/>
          <p14:tracePt t="47426" x="3124200" y="3968750"/>
          <p14:tracePt t="47442" x="3130550" y="3968750"/>
          <p14:tracePt t="47450" x="3136900" y="3968750"/>
          <p14:tracePt t="47466" x="3168650" y="3968750"/>
          <p14:tracePt t="47483" x="3225800" y="3949700"/>
          <p14:tracePt t="47500" x="3270250" y="3949700"/>
          <p14:tracePt t="47516" x="3295650" y="3937000"/>
          <p14:tracePt t="47533" x="3314700" y="3937000"/>
          <p14:tracePt t="48082" x="3302000" y="3937000"/>
          <p14:tracePt t="48098" x="3289300" y="3937000"/>
          <p14:tracePt t="48106" x="3270250" y="3937000"/>
          <p14:tracePt t="48117" x="3244850" y="3949700"/>
          <p14:tracePt t="48133" x="3200400" y="3962400"/>
          <p14:tracePt t="48150" x="3105150" y="3962400"/>
          <p14:tracePt t="48167" x="3009900" y="3968750"/>
          <p14:tracePt t="48183" x="2901950" y="3981450"/>
          <p14:tracePt t="48200" x="2781300" y="3981450"/>
          <p14:tracePt t="48217" x="2698750" y="3981450"/>
          <p14:tracePt t="48233" x="2628900" y="3981450"/>
          <p14:tracePt t="48234" x="2571750" y="3956050"/>
          <p14:tracePt t="48250" x="2527300" y="3943350"/>
          <p14:tracePt t="48267" x="2495550" y="3937000"/>
          <p14:tracePt t="48283" x="2444750" y="3930650"/>
          <p14:tracePt t="48300" x="2387600" y="3911600"/>
          <p14:tracePt t="48317" x="2305050" y="3898900"/>
          <p14:tracePt t="48333" x="2209800" y="3886200"/>
          <p14:tracePt t="48350" x="2108200" y="3886200"/>
          <p14:tracePt t="48367" x="1974850" y="3854450"/>
          <p14:tracePt t="48383" x="1847850" y="3841750"/>
          <p14:tracePt t="48400" x="1739900" y="3829050"/>
          <p14:tracePt t="48417" x="1612900" y="3829050"/>
          <p14:tracePt t="48433" x="1536700" y="3829050"/>
          <p14:tracePt t="48434" x="1498600" y="3829050"/>
          <p14:tracePt t="48450" x="1441450" y="3829050"/>
          <p14:tracePt t="48467" x="1397000" y="3829050"/>
          <p14:tracePt t="48483" x="1384300" y="3829050"/>
          <p14:tracePt t="48500" x="1358900" y="3829050"/>
          <p14:tracePt t="48517" x="1339850" y="3829050"/>
          <p14:tracePt t="48533" x="1327150" y="3835400"/>
          <p14:tracePt t="48550" x="1314450" y="3848100"/>
          <p14:tracePt t="48570" x="1301750" y="3854450"/>
          <p14:tracePt t="48583" x="1301750" y="3867150"/>
          <p14:tracePt t="48600" x="1301750" y="3892550"/>
          <p14:tracePt t="48617" x="1295400" y="3924300"/>
          <p14:tracePt t="48634" x="1295400" y="3956050"/>
          <p14:tracePt t="48634" x="1295400" y="3975100"/>
          <p14:tracePt t="48650" x="1295400" y="4013200"/>
          <p14:tracePt t="48667" x="1295400" y="4044950"/>
          <p14:tracePt t="48683" x="1295400" y="4051300"/>
          <p14:tracePt t="48700" x="1295400" y="4057650"/>
          <p14:tracePt t="48738" x="1295400" y="4076700"/>
          <p14:tracePt t="48746" x="1308100" y="4083050"/>
          <p14:tracePt t="48754" x="1320800" y="4083050"/>
          <p14:tracePt t="48767" x="1346200" y="4083050"/>
          <p14:tracePt t="48783" x="1390650" y="4083050"/>
          <p14:tracePt t="48800" x="1435100" y="4083050"/>
          <p14:tracePt t="48817" x="1473200" y="4083050"/>
          <p14:tracePt t="48833" x="1485900" y="4083050"/>
          <p14:tracePt t="48850" x="1492250" y="4083050"/>
          <p14:tracePt t="48874" x="1498600" y="4083050"/>
          <p14:tracePt t="48898" x="1504950" y="4089400"/>
          <p14:tracePt t="48914" x="1517650" y="4089400"/>
          <p14:tracePt t="48922" x="1524000" y="4095750"/>
          <p14:tracePt t="48938" x="1530350" y="4095750"/>
          <p14:tracePt t="48950" x="1536700" y="4095750"/>
          <p14:tracePt t="48967" x="1568450" y="4102100"/>
          <p14:tracePt t="48983" x="1612900" y="4102100"/>
          <p14:tracePt t="49000" x="1657350" y="4102100"/>
          <p14:tracePt t="49017" x="1689100" y="4102100"/>
          <p14:tracePt t="49033" x="1695450" y="4102100"/>
          <p14:tracePt t="49050" x="1720850" y="4102100"/>
          <p14:tracePt t="49067" x="1727200" y="4102100"/>
          <p14:tracePt t="55164" x="1739900" y="4102100"/>
          <p14:tracePt t="55172" x="1746250" y="4102100"/>
          <p14:tracePt t="55196" x="1771650" y="4102100"/>
          <p14:tracePt t="55203" x="1784350" y="4102100"/>
          <p14:tracePt t="55218" x="1816100" y="4102100"/>
          <p14:tracePt t="55235" x="1828800" y="4102100"/>
          <p14:tracePt t="55252" x="1854200" y="4102100"/>
          <p14:tracePt t="55268" x="1860550" y="4102100"/>
          <p14:tracePt t="55285" x="1898650" y="4083050"/>
          <p14:tracePt t="55316" x="1905000" y="4083050"/>
          <p14:tracePt t="55332" x="1917700" y="4076700"/>
          <p14:tracePt t="55340" x="1924050" y="4076700"/>
          <p14:tracePt t="55352" x="1936750" y="4076700"/>
          <p14:tracePt t="55368" x="1955800" y="4064000"/>
          <p14:tracePt t="55385" x="2006600" y="4032250"/>
          <p14:tracePt t="55402" x="2101850" y="3987800"/>
          <p14:tracePt t="55418" x="2247900" y="3968750"/>
          <p14:tracePt t="55435" x="2393950" y="3930650"/>
          <p14:tracePt t="55435" x="2438400" y="3930650"/>
          <p14:tracePt t="55452" x="2508250" y="3917950"/>
          <p14:tracePt t="55468" x="2647950" y="3905250"/>
          <p14:tracePt t="55485" x="2730500" y="3898900"/>
          <p14:tracePt t="55502" x="2787650" y="3879850"/>
          <p14:tracePt t="55518" x="2819400" y="3879850"/>
          <p14:tracePt t="55535" x="2914650" y="3867150"/>
          <p14:tracePt t="55552" x="3041650" y="3848100"/>
          <p14:tracePt t="55568" x="3187700" y="3822700"/>
          <p14:tracePt t="55585" x="3244850" y="3803650"/>
          <p14:tracePt t="55732" x="3238500" y="3803650"/>
          <p14:tracePt t="55740" x="3219450" y="3803650"/>
          <p14:tracePt t="55756" x="3213100" y="3803650"/>
          <p14:tracePt t="55768" x="3206750" y="3803650"/>
          <p14:tracePt t="55785" x="3200400" y="3810000"/>
          <p14:tracePt t="55812" x="3200400" y="3816350"/>
          <p14:tracePt t="55844" x="3200400" y="3829050"/>
          <p14:tracePt t="55852" x="3206750" y="3835400"/>
          <p14:tracePt t="55860" x="3225800" y="3835400"/>
          <p14:tracePt t="55876" x="3238500" y="3835400"/>
          <p14:tracePt t="55885" x="3251200" y="3835400"/>
          <p14:tracePt t="55924" x="3257550" y="3841750"/>
          <p14:tracePt t="55940" x="3257550" y="3848100"/>
          <p14:tracePt t="55964" x="3251200" y="3867150"/>
          <p14:tracePt t="56028" x="3251200" y="3879850"/>
          <p14:tracePt t="56060" x="3257550" y="3886200"/>
          <p14:tracePt t="56068" x="3263900" y="3886200"/>
          <p14:tracePt t="56076" x="3289300" y="3886200"/>
          <p14:tracePt t="56085" x="3302000" y="3886200"/>
          <p14:tracePt t="56102" x="3327400" y="3886200"/>
          <p14:tracePt t="56118" x="3333750" y="3886200"/>
          <p14:tracePt t="56140" x="3340100" y="3898900"/>
          <p14:tracePt t="56180" x="3340100" y="3905250"/>
          <p14:tracePt t="56228" x="3333750" y="3911600"/>
          <p14:tracePt t="56444" x="3327400" y="3911600"/>
          <p14:tracePt t="56452" x="3321050" y="3911600"/>
          <p14:tracePt t="56469" x="3314700" y="3905250"/>
          <p14:tracePt t="56485" x="3314700" y="3892550"/>
          <p14:tracePt t="56502" x="3302000" y="3879850"/>
          <p14:tracePt t="56519" x="3295650" y="3873500"/>
          <p14:tracePt t="56535" x="3295650" y="3867150"/>
          <p14:tracePt t="56564" x="3295650" y="3860800"/>
          <p14:tracePt t="56588" x="3295650" y="3848100"/>
          <p14:tracePt t="56620" x="3295650" y="3841750"/>
          <p14:tracePt t="56644" x="3289300" y="3835400"/>
          <p14:tracePt t="56652" x="3289300" y="3829050"/>
          <p14:tracePt t="57028" x="3282950" y="3822700"/>
          <p14:tracePt t="57484" x="3276600" y="3822700"/>
          <p14:tracePt t="61637" x="3270250" y="3822700"/>
          <p14:tracePt t="64686" x="3257550" y="3829050"/>
          <p14:tracePt t="65214" x="3257550" y="3854450"/>
          <p14:tracePt t="65222" x="3257550" y="3860800"/>
          <p14:tracePt t="65237" x="3257550" y="3898900"/>
          <p14:tracePt t="65254" x="3251200" y="3981450"/>
          <p14:tracePt t="65271" x="3232150" y="4025900"/>
          <p14:tracePt t="65287" x="3232150" y="4070350"/>
          <p14:tracePt t="65304" x="3232150" y="4114800"/>
          <p14:tracePt t="65321" x="3232150" y="4127500"/>
          <p14:tracePt t="65337" x="3213100" y="4152900"/>
          <p14:tracePt t="65354" x="3213100" y="4171950"/>
          <p14:tracePt t="65371" x="3213100" y="4178300"/>
          <p14:tracePt t="65388" x="3213100" y="4197350"/>
          <p14:tracePt t="65404" x="3213100" y="4241800"/>
          <p14:tracePt t="65421" x="3213100" y="4267200"/>
          <p14:tracePt t="65437" x="3213100" y="4279900"/>
          <p14:tracePt t="65454" x="3213100" y="4311650"/>
          <p14:tracePt t="65471" x="3213100" y="4318000"/>
          <p14:tracePt t="65487" x="3213100" y="4337050"/>
          <p14:tracePt t="65504" x="3213100" y="4349750"/>
          <p14:tracePt t="65521" x="3213100" y="4368800"/>
          <p14:tracePt t="65537" x="3213100" y="4375150"/>
          <p14:tracePt t="65554" x="3213100" y="4387850"/>
          <p14:tracePt t="65571" x="3213100" y="4394200"/>
          <p14:tracePt t="65587" x="3213100" y="4413250"/>
          <p14:tracePt t="65604" x="3213100" y="4432300"/>
          <p14:tracePt t="65621" x="3213100" y="4464050"/>
          <p14:tracePt t="65637" x="3219450" y="4533900"/>
          <p14:tracePt t="65638" x="3219450" y="4559300"/>
          <p14:tracePt t="65654" x="3225800" y="4629150"/>
          <p14:tracePt t="65671" x="3238500" y="4686300"/>
          <p14:tracePt t="65687" x="3257550" y="4730750"/>
          <p14:tracePt t="65704" x="3263900" y="4781550"/>
          <p14:tracePt t="65721" x="3276600" y="4806950"/>
          <p14:tracePt t="65737" x="3282950" y="4838700"/>
          <p14:tracePt t="65754" x="3282950" y="4857750"/>
          <p14:tracePt t="65771" x="3295650" y="4870450"/>
          <p14:tracePt t="65787" x="3295650" y="4876800"/>
          <p14:tracePt t="65804" x="3295650" y="4889500"/>
          <p14:tracePt t="65821" x="3308350" y="4914900"/>
          <p14:tracePt t="65837" x="3314700" y="4946650"/>
          <p14:tracePt t="65838" x="3314700" y="4953000"/>
          <p14:tracePt t="65854" x="3321050" y="4978400"/>
          <p14:tracePt t="65871" x="3340100" y="5022850"/>
          <p14:tracePt t="65887" x="3340100" y="5041900"/>
          <p14:tracePt t="65904" x="3352800" y="5067300"/>
          <p14:tracePt t="65921" x="3352800" y="5080000"/>
          <p14:tracePt t="65937" x="3359150" y="5099050"/>
          <p14:tracePt t="65954" x="3365500" y="5111750"/>
          <p14:tracePt t="65971" x="3365500" y="5118100"/>
          <p14:tracePt t="65987" x="3365500" y="5124450"/>
          <p14:tracePt t="66004" x="3365500" y="5137150"/>
          <p14:tracePt t="66021" x="3365500" y="5143500"/>
          <p14:tracePt t="66037" x="3371850" y="5162550"/>
          <p14:tracePt t="66054" x="3384550" y="5175250"/>
          <p14:tracePt t="66071" x="3390900" y="5187950"/>
          <p14:tracePt t="66087" x="3390900" y="5207000"/>
          <p14:tracePt t="66104" x="3397250" y="5226050"/>
          <p14:tracePt t="66121" x="3397250" y="5245100"/>
          <p14:tracePt t="66137" x="3403600" y="5257800"/>
          <p14:tracePt t="66154" x="3422650" y="5295900"/>
          <p14:tracePt t="66171" x="3422650" y="5302250"/>
          <p14:tracePt t="66187" x="3429000" y="5321300"/>
          <p14:tracePt t="66204" x="3429000" y="5340350"/>
          <p14:tracePt t="66221" x="3429000" y="5353050"/>
          <p14:tracePt t="66237" x="3441700" y="5359400"/>
          <p14:tracePt t="66254" x="3441700" y="5378450"/>
          <p14:tracePt t="66271" x="3448050" y="5403850"/>
          <p14:tracePt t="66287" x="3448050" y="5410200"/>
          <p14:tracePt t="66304" x="3448050" y="5416550"/>
          <p14:tracePt t="66321" x="3448050" y="5435600"/>
          <p14:tracePt t="66337" x="3467100" y="5448300"/>
          <p14:tracePt t="66366" x="3473450" y="5461000"/>
          <p14:tracePt t="66374" x="3473450" y="5473700"/>
          <p14:tracePt t="66390" x="3473450" y="5480050"/>
          <p14:tracePt t="66414" x="3473450" y="5486400"/>
          <p14:tracePt t="66430" x="3473450" y="5499100"/>
          <p14:tracePt t="66454" x="3473450" y="5511800"/>
          <p14:tracePt t="66470" x="3473450" y="5518150"/>
          <p14:tracePt t="66486" x="3473450" y="5524500"/>
          <p14:tracePt t="66502" x="3473450" y="5537200"/>
          <p14:tracePt t="66518" x="3473450" y="5549900"/>
          <p14:tracePt t="66526" x="3473450" y="5556250"/>
          <p14:tracePt t="66542" x="3473450" y="5562600"/>
          <p14:tracePt t="66558" x="3473450" y="5575300"/>
          <p14:tracePt t="66571" x="3473450" y="5588000"/>
          <p14:tracePt t="66588" x="3473450" y="5594350"/>
          <p14:tracePt t="66604" x="3473450" y="5613400"/>
          <p14:tracePt t="66621" x="3467100" y="5626100"/>
          <p14:tracePt t="66646" x="3467100" y="5632450"/>
          <p14:tracePt t="66838" x="3460750" y="5638800"/>
          <p14:tracePt t="66870" x="3441700" y="5638800"/>
          <p14:tracePt t="66878" x="3435350" y="5632450"/>
          <p14:tracePt t="66894" x="3429000" y="5626100"/>
          <p14:tracePt t="66910" x="3416300" y="5613400"/>
          <p14:tracePt t="66921" x="3416300" y="5607050"/>
          <p14:tracePt t="66938" x="3409950" y="5600700"/>
          <p14:tracePt t="66954" x="3409950" y="5594350"/>
          <p14:tracePt t="66971" x="3403600" y="5575300"/>
          <p14:tracePt t="66988" x="3384550" y="5556250"/>
          <p14:tracePt t="67014" x="3384550" y="5549900"/>
          <p14:tracePt t="67022" x="3378200" y="5543550"/>
          <p14:tracePt t="67038" x="3378200" y="5518150"/>
          <p14:tracePt t="67054" x="3378200" y="5486400"/>
          <p14:tracePt t="67071" x="3378200" y="5473700"/>
          <p14:tracePt t="67088" x="3378200" y="5448300"/>
          <p14:tracePt t="67104" x="3378200" y="5441950"/>
          <p14:tracePt t="67121" x="3378200" y="5435600"/>
          <p14:tracePt t="67238" x="3390900" y="5454650"/>
          <p14:tracePt t="67246" x="3390900" y="5461000"/>
          <p14:tracePt t="67254" x="3390900" y="5467350"/>
          <p14:tracePt t="67271" x="3390900" y="5492750"/>
          <p14:tracePt t="67288" x="3390900" y="5505450"/>
          <p14:tracePt t="67304" x="3390900" y="5511800"/>
          <p14:tracePt t="67321" x="3390900" y="5518150"/>
          <p14:tracePt t="67415" x="3390900" y="5530850"/>
          <p14:tracePt t="67422" x="3390900" y="5543550"/>
          <p14:tracePt t="67462" x="3390900" y="5549900"/>
          <p14:tracePt t="67630" x="3384550" y="5556250"/>
          <p14:tracePt t="67646" x="3359150" y="5556250"/>
          <p14:tracePt t="67655" x="3352800" y="5556250"/>
          <p14:tracePt t="67678" x="3346450" y="5562600"/>
          <p14:tracePt t="68175" x="3346450" y="5556250"/>
          <p14:tracePt t="68183" x="3352800" y="5556250"/>
          <p14:tracePt t="68191" x="3371850" y="5575300"/>
          <p14:tracePt t="68205" x="3384550" y="5594350"/>
          <p14:tracePt t="68221" x="3441700" y="5619750"/>
          <p14:tracePt t="68238" x="3511550" y="5664200"/>
          <p14:tracePt t="68239" x="3581400" y="5695950"/>
          <p14:tracePt t="68255" x="3746500" y="5734050"/>
          <p14:tracePt t="68271" x="3975100" y="5791200"/>
          <p14:tracePt t="68288" x="4241800" y="5835650"/>
          <p14:tracePt t="68305" x="4413250" y="5835650"/>
          <p14:tracePt t="68321" x="4521200" y="5835650"/>
          <p14:tracePt t="68338" x="4565650" y="5835650"/>
          <p14:tracePt t="68367" x="4572000" y="5835650"/>
          <p14:tracePt t="68607" x="4597400" y="5842000"/>
          <p14:tracePt t="68631" x="4610100" y="5842000"/>
          <p14:tracePt t="68639" x="4616450" y="5842000"/>
          <p14:tracePt t="68647" x="4629150" y="5842000"/>
          <p14:tracePt t="68655" x="4635500" y="5848350"/>
          <p14:tracePt t="68671" x="4673600" y="5848350"/>
          <p14:tracePt t="68688" x="4692650" y="5861050"/>
          <p14:tracePt t="68705" x="4718050" y="5880100"/>
          <p14:tracePt t="68721" x="4724400" y="5880100"/>
          <p14:tracePt t="68738" x="4730750" y="5886450"/>
          <p14:tracePt t="68755" x="4749800" y="5886450"/>
          <p14:tracePt t="68775" x="4762500" y="5886450"/>
          <p14:tracePt t="68788" x="4775200" y="5892800"/>
          <p14:tracePt t="68823" x="4787900" y="5892800"/>
          <p14:tracePt t="68839" x="4794250" y="5892800"/>
          <p14:tracePt t="68863" x="4800600" y="5892800"/>
          <p14:tracePt t="68879" x="4819650" y="5905500"/>
          <p14:tracePt t="68887" x="4826000" y="5911850"/>
          <p14:tracePt t="68895" x="4845050" y="5918200"/>
          <p14:tracePt t="68905" x="4870450" y="5918200"/>
          <p14:tracePt t="68921" x="4965700" y="5937250"/>
          <p14:tracePt t="68938" x="5130800" y="5962650"/>
          <p14:tracePt t="68955" x="5308600" y="5975350"/>
          <p14:tracePt t="68971" x="5416550" y="5988050"/>
          <p14:tracePt t="68988" x="5461000" y="5988050"/>
          <p14:tracePt t="69143" x="5454650" y="5988050"/>
          <p14:tracePt t="69151" x="5448300" y="5981700"/>
          <p14:tracePt t="69159" x="5441950" y="5975350"/>
          <p14:tracePt t="69175" x="5422900" y="5962650"/>
          <p14:tracePt t="69188" x="5416550" y="5962650"/>
          <p14:tracePt t="69205" x="5391150" y="5956300"/>
          <p14:tracePt t="69221" x="5346700" y="5930900"/>
          <p14:tracePt t="69238" x="5314950" y="5918200"/>
          <p14:tracePt t="69255" x="5264150" y="5911850"/>
          <p14:tracePt t="69271" x="5226050" y="5892800"/>
          <p14:tracePt t="69288" x="5200650" y="5892800"/>
          <p14:tracePt t="69305" x="5168900" y="5892800"/>
          <p14:tracePt t="69321" x="5143500" y="5886450"/>
          <p14:tracePt t="69338" x="5130800" y="5873750"/>
          <p14:tracePt t="69355" x="5124450" y="5867400"/>
          <p14:tracePt t="69372" x="5099050" y="5861050"/>
          <p14:tracePt t="69388" x="5092700" y="5854700"/>
          <p14:tracePt t="69551" x="5099050" y="5861050"/>
          <p14:tracePt t="69567" x="5111750" y="5861050"/>
          <p14:tracePt t="69575" x="5130800" y="5873750"/>
          <p14:tracePt t="69591" x="5143500" y="5873750"/>
          <p14:tracePt t="69605" x="5149850" y="5873750"/>
          <p14:tracePt t="69622" x="5162550" y="5873750"/>
          <p14:tracePt t="69638" x="5168900" y="5873750"/>
          <p14:tracePt t="69671" x="5181600" y="5873750"/>
          <p14:tracePt t="69999" x="5187950" y="5873750"/>
          <p14:tracePt t="70007" x="5200650" y="5873750"/>
          <p14:tracePt t="70022" x="5207000" y="5873750"/>
          <p14:tracePt t="70038" x="5219700" y="5854700"/>
          <p14:tracePt t="70039" x="5226050" y="5848350"/>
          <p14:tracePt t="70055" x="5232400" y="5822950"/>
          <p14:tracePt t="70072" x="5251450" y="5791200"/>
          <p14:tracePt t="70088" x="5251450" y="5778500"/>
          <p14:tracePt t="70105" x="5251450" y="5759450"/>
          <p14:tracePt t="70122" x="5251450" y="5746750"/>
          <p14:tracePt t="70138" x="5251450" y="5740400"/>
          <p14:tracePt t="70191" x="5245100" y="5734050"/>
          <p14:tracePt t="70231" x="5238750" y="5734050"/>
          <p14:tracePt t="70247" x="5213350" y="5721350"/>
          <p14:tracePt t="70263" x="5207000" y="5721350"/>
          <p14:tracePt t="70271" x="5200650" y="5715000"/>
          <p14:tracePt t="70279" x="5175250" y="5708650"/>
          <p14:tracePt t="70288" x="5168900" y="5702300"/>
          <p14:tracePt t="70305" x="5149850" y="5683250"/>
          <p14:tracePt t="70322" x="5137150" y="5676900"/>
          <p14:tracePt t="70338" x="5124450" y="5664200"/>
          <p14:tracePt t="70359" x="5105400" y="5664200"/>
          <p14:tracePt t="70375" x="5099050" y="5664200"/>
          <p14:tracePt t="70388" x="5092700" y="5664200"/>
          <p14:tracePt t="70405" x="5086350" y="5664200"/>
          <p14:tracePt t="70422" x="5054600" y="5664200"/>
          <p14:tracePt t="70438" x="5029200" y="5664200"/>
          <p14:tracePt t="70439" x="5022850" y="5670550"/>
          <p14:tracePt t="70455" x="5016500" y="5676900"/>
          <p14:tracePt t="70567" x="5010150" y="5689600"/>
          <p14:tracePt t="70575" x="5010150" y="5695950"/>
          <p14:tracePt t="70591" x="5010150" y="5702300"/>
          <p14:tracePt t="70607" x="5010150" y="5708650"/>
          <p14:tracePt t="70623" x="5010150" y="5721350"/>
          <p14:tracePt t="70639" x="5010150" y="5734050"/>
          <p14:tracePt t="70655" x="5010150" y="5740400"/>
          <p14:tracePt t="70687" x="5010150" y="5746750"/>
          <p14:tracePt t="70743" x="5010150" y="5772150"/>
          <p14:tracePt t="70759" x="5010150" y="5778500"/>
          <p14:tracePt t="70767" x="5016500" y="5797550"/>
          <p14:tracePt t="70775" x="5016500" y="5803900"/>
          <p14:tracePt t="70788" x="5022850" y="5810250"/>
          <p14:tracePt t="70805" x="5029200" y="5816600"/>
          <p14:tracePt t="70822" x="5041900" y="5822950"/>
          <p14:tracePt t="70839" x="5054600" y="5842000"/>
          <p14:tracePt t="70855" x="5060950" y="5848350"/>
          <p14:tracePt t="70872" x="5073650" y="5854700"/>
          <p14:tracePt t="70951" x="5086350" y="5854700"/>
          <p14:tracePt t="70967" x="5092700" y="5854700"/>
          <p14:tracePt t="70975" x="5099050" y="5854700"/>
          <p14:tracePt t="70989" x="5111750" y="5854700"/>
          <p14:tracePt t="71005" x="5130800" y="5854700"/>
          <p14:tracePt t="71022" x="5149850" y="5854700"/>
          <p14:tracePt t="71039" x="5162550" y="5848350"/>
          <p14:tracePt t="71071" x="5168900" y="5848350"/>
          <p14:tracePt t="71095" x="5175250" y="5842000"/>
          <p14:tracePt t="71903" x="5162550" y="5842000"/>
          <p14:tracePt t="71911" x="5143500" y="5842000"/>
          <p14:tracePt t="71922" x="5137150" y="5842000"/>
          <p14:tracePt t="71939" x="5111750" y="5842000"/>
          <p14:tracePt t="71955" x="5092700" y="5842000"/>
          <p14:tracePt t="71972" x="5067300" y="5842000"/>
          <p14:tracePt t="71989" x="5022850" y="5810250"/>
          <p14:tracePt t="72005" x="5003800" y="5803900"/>
          <p14:tracePt t="72022" x="4972050" y="5791200"/>
          <p14:tracePt t="72039" x="4965700" y="5778500"/>
          <p14:tracePt t="72055" x="4953000" y="5765800"/>
          <p14:tracePt t="72072" x="4940300" y="5759450"/>
          <p14:tracePt t="72089" x="4933950" y="5753100"/>
          <p14:tracePt t="72264" x="4921250" y="5734050"/>
          <p14:tracePt t="72272" x="4908550" y="5727700"/>
          <p14:tracePt t="72280" x="4902200" y="5727700"/>
          <p14:tracePt t="72289" x="4895850" y="5721350"/>
          <p14:tracePt t="72306" x="4883150" y="5715000"/>
          <p14:tracePt t="72322" x="4851400" y="5695950"/>
          <p14:tracePt t="72339" x="4838700" y="5683250"/>
          <p14:tracePt t="72356" x="4819650" y="5676900"/>
          <p14:tracePt t="72372" x="4813300" y="5676900"/>
          <p14:tracePt t="72389" x="4806950" y="5676900"/>
          <p14:tracePt t="72406" x="4781550" y="5676900"/>
          <p14:tracePt t="72422" x="4756150" y="5676900"/>
          <p14:tracePt t="72439" x="4724400" y="5670550"/>
          <p14:tracePt t="72439" x="4699000" y="5670550"/>
          <p14:tracePt t="72456" x="4654550" y="5670550"/>
          <p14:tracePt t="72472" x="4616450" y="5670550"/>
          <p14:tracePt t="72489" x="4591050" y="5670550"/>
          <p14:tracePt t="72506" x="4527550" y="5670550"/>
          <p14:tracePt t="72522" x="4502150" y="5670550"/>
          <p14:tracePt t="72539" x="4457700" y="5670550"/>
          <p14:tracePt t="72556" x="4425950" y="5670550"/>
          <p14:tracePt t="72572" x="4381500" y="5670550"/>
          <p14:tracePt t="72589" x="4356100" y="5670550"/>
          <p14:tracePt t="72606" x="4318000" y="5670550"/>
          <p14:tracePt t="72622" x="4279900" y="5676900"/>
          <p14:tracePt t="72639" x="4260850" y="5695950"/>
          <p14:tracePt t="72656" x="4222750" y="5695950"/>
          <p14:tracePt t="72672" x="4216400" y="5702300"/>
          <p14:tracePt t="72689" x="4197350" y="5708650"/>
          <p14:tracePt t="72706" x="4178300" y="5727700"/>
          <p14:tracePt t="72744" x="4178300" y="5734050"/>
          <p14:tracePt t="72759" x="4178300" y="5740400"/>
          <p14:tracePt t="72767" x="4178300" y="5753100"/>
          <p14:tracePt t="72776" x="4178300" y="5765800"/>
          <p14:tracePt t="72789" x="4178300" y="5772150"/>
          <p14:tracePt t="72806" x="4178300" y="5791200"/>
          <p14:tracePt t="72822" x="4178300" y="5803900"/>
          <p14:tracePt t="72839" x="4191000" y="5816600"/>
          <p14:tracePt t="72840" x="4197350" y="5829300"/>
          <p14:tracePt t="72856" x="4210050" y="5848350"/>
          <p14:tracePt t="72872" x="4229100" y="5861050"/>
          <p14:tracePt t="72889" x="4254500" y="5880100"/>
          <p14:tracePt t="72906" x="4298950" y="5892800"/>
          <p14:tracePt t="72922" x="4324350" y="5899150"/>
          <p14:tracePt t="72939" x="4362450" y="5899150"/>
          <p14:tracePt t="72956" x="4406900" y="5905500"/>
          <p14:tracePt t="72972" x="4451350" y="5905500"/>
          <p14:tracePt t="72989" x="4502150" y="5930900"/>
          <p14:tracePt t="73008" x="4514850" y="5930900"/>
          <p14:tracePt t="73022" x="4521200" y="5930900"/>
          <p14:tracePt t="73039" x="4540250" y="5930900"/>
          <p14:tracePt t="73040" x="4546600" y="5930900"/>
          <p14:tracePt t="73056" x="4559300" y="5930900"/>
          <p14:tracePt t="73072" x="4584700" y="5924550"/>
          <p14:tracePt t="73089" x="4597400" y="5924550"/>
          <p14:tracePt t="73106" x="4616450" y="5918200"/>
          <p14:tracePt t="73122" x="4635500" y="5918200"/>
          <p14:tracePt t="73139" x="4654550" y="5911850"/>
          <p14:tracePt t="73156" x="4679950" y="5911850"/>
          <p14:tracePt t="73172" x="4686300" y="5911850"/>
          <p14:tracePt t="73189" x="4705350" y="5911850"/>
          <p14:tracePt t="73206" x="4724400" y="5892800"/>
          <p14:tracePt t="73224" x="4730750" y="5886450"/>
          <p14:tracePt t="73240" x="4743450" y="5880100"/>
          <p14:tracePt t="73256" x="4756150" y="5873750"/>
          <p14:tracePt t="73272" x="4762500" y="5861050"/>
          <p14:tracePt t="73289" x="4762500" y="5842000"/>
          <p14:tracePt t="73306" x="4768850" y="5822950"/>
          <p14:tracePt t="73322" x="4768850" y="5810250"/>
          <p14:tracePt t="73339" x="4781550" y="5784850"/>
          <p14:tracePt t="73356" x="4781550" y="5772150"/>
          <p14:tracePt t="73372" x="4794250" y="5746750"/>
          <p14:tracePt t="73389" x="4794250" y="5740400"/>
          <p14:tracePt t="73408" x="4794250" y="5734050"/>
          <p14:tracePt t="73448" x="4794250" y="5727700"/>
          <p14:tracePt t="73464" x="4794250" y="5708650"/>
          <p14:tracePt t="73472" x="4794250" y="5702300"/>
          <p14:tracePt t="73480" x="4794250" y="5695950"/>
          <p14:tracePt t="73489" x="4794250" y="5689600"/>
          <p14:tracePt t="73506" x="4794250" y="5670550"/>
          <p14:tracePt t="73522" x="4794250" y="5664200"/>
          <p14:tracePt t="73539" x="4787900" y="5657850"/>
          <p14:tracePt t="73556" x="4781550" y="5651500"/>
          <p14:tracePt t="73572" x="4768850" y="5651500"/>
          <p14:tracePt t="73589" x="4762500" y="5645150"/>
          <p14:tracePt t="73606" x="4756150" y="5645150"/>
          <p14:tracePt t="73624" x="4749800" y="5645150"/>
          <p14:tracePt t="73639" x="4730750" y="5645150"/>
          <p14:tracePt t="73656" x="4711700" y="5626100"/>
          <p14:tracePt t="73673" x="4705350" y="5626100"/>
          <p14:tracePt t="73689" x="4686300" y="5626100"/>
          <p14:tracePt t="73706" x="4673600" y="5626100"/>
          <p14:tracePt t="73722" x="4667250" y="5626100"/>
          <p14:tracePt t="73739" x="4654550" y="5626100"/>
          <p14:tracePt t="73756" x="4648200" y="5626100"/>
          <p14:tracePt t="73773" x="4622800" y="5626100"/>
          <p14:tracePt t="73789" x="4610100" y="5626100"/>
          <p14:tracePt t="73806" x="4597400" y="5632450"/>
          <p14:tracePt t="73823" x="4584700" y="5638800"/>
          <p14:tracePt t="73839" x="4559300" y="5657850"/>
          <p14:tracePt t="73840" x="4552950" y="5664200"/>
          <p14:tracePt t="73856" x="4546600" y="5670550"/>
          <p14:tracePt t="73872" x="4527550" y="5683250"/>
          <p14:tracePt t="73896" x="4514850" y="5702300"/>
          <p14:tracePt t="73912" x="4502150" y="5708650"/>
          <p14:tracePt t="73936" x="4495800" y="5715000"/>
          <p14:tracePt t="73944" x="4489450" y="5721350"/>
          <p14:tracePt t="73956" x="4483100" y="5727700"/>
          <p14:tracePt t="73973" x="4476750" y="5734050"/>
          <p14:tracePt t="73989" x="4476750" y="5740400"/>
          <p14:tracePt t="74006" x="4476750" y="5753100"/>
          <p14:tracePt t="74023" x="4464050" y="5765800"/>
          <p14:tracePt t="74039" x="4464050" y="5772150"/>
          <p14:tracePt t="74056" x="4464050" y="5791200"/>
          <p14:tracePt t="74073" x="4470400" y="5829300"/>
          <p14:tracePt t="74089" x="4483100" y="5848350"/>
          <p14:tracePt t="74106" x="4502150" y="5861050"/>
          <p14:tracePt t="74123" x="4508500" y="5880100"/>
          <p14:tracePt t="74139" x="4533900" y="5905500"/>
          <p14:tracePt t="74156" x="4540250" y="5911850"/>
          <p14:tracePt t="74173" x="4559300" y="5924550"/>
          <p14:tracePt t="74189" x="4584700" y="5937250"/>
          <p14:tracePt t="74206" x="4597400" y="5937250"/>
          <p14:tracePt t="74223" x="4616450" y="5943600"/>
          <p14:tracePt t="74239" x="4635500" y="5956300"/>
          <p14:tracePt t="74240" x="4641850" y="5956300"/>
          <p14:tracePt t="74256" x="4660900" y="5962650"/>
          <p14:tracePt t="74273" x="4673600" y="5962650"/>
          <p14:tracePt t="74289" x="4692650" y="5962650"/>
          <p14:tracePt t="74306" x="4711700" y="5962650"/>
          <p14:tracePt t="74323" x="4718050" y="5962650"/>
          <p14:tracePt t="74339" x="4737100" y="5962650"/>
          <p14:tracePt t="74356" x="4749800" y="5962650"/>
          <p14:tracePt t="74373" x="4768850" y="5956300"/>
          <p14:tracePt t="74389" x="4787900" y="5937250"/>
          <p14:tracePt t="74406" x="4800600" y="5924550"/>
          <p14:tracePt t="74423" x="4826000" y="5899150"/>
          <p14:tracePt t="74439" x="4832350" y="5892800"/>
          <p14:tracePt t="74456" x="4857750" y="5873750"/>
          <p14:tracePt t="74473" x="4864100" y="5861050"/>
          <p14:tracePt t="74489" x="4864100" y="5854700"/>
          <p14:tracePt t="74506" x="4864100" y="5848350"/>
          <p14:tracePt t="74528" x="4876800" y="5835650"/>
          <p14:tracePt t="74544" x="4876800" y="5822950"/>
          <p14:tracePt t="74560" x="4876800" y="5816600"/>
          <p14:tracePt t="74573" x="4876800" y="5810250"/>
          <p14:tracePt t="74592" x="4876800" y="5797550"/>
          <p14:tracePt t="74606" x="4876800" y="5784850"/>
          <p14:tracePt t="74623" x="4876800" y="5778500"/>
          <p14:tracePt t="74640" x="4870450" y="5746750"/>
          <p14:tracePt t="74656" x="4870450" y="5740400"/>
          <p14:tracePt t="74673" x="4857750" y="5708650"/>
          <p14:tracePt t="74689" x="4845050" y="5702300"/>
          <p14:tracePt t="74706" x="4832350" y="5683250"/>
          <p14:tracePt t="74723" x="4826000" y="5676900"/>
          <p14:tracePt t="74739" x="4813300" y="5664200"/>
          <p14:tracePt t="74756" x="4800600" y="5657850"/>
          <p14:tracePt t="74773" x="4794250" y="5651500"/>
          <p14:tracePt t="74789" x="4781550" y="5651500"/>
          <p14:tracePt t="74806" x="4775200" y="5651500"/>
          <p14:tracePt t="74823" x="4756150" y="5632450"/>
          <p14:tracePt t="74839" x="4730750" y="5632450"/>
          <p14:tracePt t="74840" x="4724400" y="5632450"/>
          <p14:tracePt t="74856" x="4692650" y="5632450"/>
          <p14:tracePt t="74873" x="4660900" y="5632450"/>
          <p14:tracePt t="74889" x="4648200" y="5632450"/>
          <p14:tracePt t="74906" x="4622800" y="5632450"/>
          <p14:tracePt t="74923" x="4616450" y="5632450"/>
          <p14:tracePt t="74939" x="4597400" y="5638800"/>
          <p14:tracePt t="74956" x="4578350" y="5651500"/>
          <p14:tracePt t="74973" x="4565650" y="5657850"/>
          <p14:tracePt t="74989" x="4546600" y="5670550"/>
          <p14:tracePt t="75006" x="4521200" y="5683250"/>
          <p14:tracePt t="75023" x="4508500" y="5702300"/>
          <p14:tracePt t="75039" x="4502150" y="5708650"/>
          <p14:tracePt t="75056" x="4495800" y="5715000"/>
          <p14:tracePt t="75080" x="4489450" y="5721350"/>
          <p14:tracePt t="75104" x="4476750" y="5727700"/>
          <p14:tracePt t="75120" x="4476750" y="5740400"/>
          <p14:tracePt t="75136" x="4476750" y="5746750"/>
          <p14:tracePt t="75152" x="4476750" y="5753100"/>
          <p14:tracePt t="75160" x="4476750" y="5765800"/>
          <p14:tracePt t="75173" x="4476750" y="5784850"/>
          <p14:tracePt t="75189" x="4476750" y="5803900"/>
          <p14:tracePt t="75206" x="4476750" y="5822950"/>
          <p14:tracePt t="75223" x="4495800" y="5848350"/>
          <p14:tracePt t="75240" x="4514850" y="5873750"/>
          <p14:tracePt t="75240" x="4521200" y="5880100"/>
          <p14:tracePt t="75256" x="4552950" y="5911850"/>
          <p14:tracePt t="75273" x="4572000" y="5918200"/>
          <p14:tracePt t="75290" x="4597400" y="5943600"/>
          <p14:tracePt t="75306" x="4629150" y="5956300"/>
          <p14:tracePt t="75323" x="4667250" y="5969000"/>
          <p14:tracePt t="75339" x="4679950" y="5969000"/>
          <p14:tracePt t="75356" x="4699000" y="5981700"/>
          <p14:tracePt t="75373" x="4718050" y="5981700"/>
          <p14:tracePt t="75389" x="4724400" y="5981700"/>
          <p14:tracePt t="75406" x="4737100" y="5981700"/>
          <p14:tracePt t="75423" x="4749800" y="5981700"/>
          <p14:tracePt t="75440" x="4756150" y="5981700"/>
          <p14:tracePt t="75457" x="4768850" y="5975350"/>
          <p14:tracePt t="75473" x="4775200" y="5969000"/>
          <p14:tracePt t="75490" x="4794250" y="5949950"/>
          <p14:tracePt t="75506" x="4800600" y="5937250"/>
          <p14:tracePt t="75523" x="4806950" y="5905500"/>
          <p14:tracePt t="75540" x="4806950" y="5873750"/>
          <p14:tracePt t="75556" x="4806950" y="5861050"/>
          <p14:tracePt t="75573" x="4806950" y="5835650"/>
          <p14:tracePt t="75590" x="4806950" y="5829300"/>
          <p14:tracePt t="75608" x="4806950" y="5822950"/>
          <p14:tracePt t="75648" x="4806950" y="5816600"/>
          <p14:tracePt t="75664" x="4800600" y="5816600"/>
          <p14:tracePt t="75688" x="4794250" y="5816600"/>
          <p14:tracePt t="76993" x="4787900" y="5816600"/>
          <p14:tracePt t="77001" x="4762500" y="5816600"/>
          <p14:tracePt t="77009" x="4730750" y="5842000"/>
          <p14:tracePt t="77023" x="4692650" y="5848350"/>
          <p14:tracePt t="77040" x="4603750" y="5861050"/>
          <p14:tracePt t="77057" x="4495800" y="5880100"/>
          <p14:tracePt t="77073" x="4445000" y="5880100"/>
          <p14:tracePt t="77090" x="4387850" y="5880100"/>
          <p14:tracePt t="77107" x="4298950" y="5880100"/>
          <p14:tracePt t="77123" x="4133850" y="5880100"/>
          <p14:tracePt t="77140" x="3943350" y="5880100"/>
          <p14:tracePt t="77157" x="3663950" y="5880100"/>
          <p14:tracePt t="77173" x="3371850" y="5880100"/>
          <p14:tracePt t="77190" x="3028950" y="5880100"/>
          <p14:tracePt t="77207" x="2698750" y="5880100"/>
          <p14:tracePt t="77223" x="2438400" y="5880100"/>
          <p14:tracePt t="77240" x="2298700" y="5880100"/>
          <p14:tracePt t="77240" x="2279650" y="5880100"/>
          <p14:tracePt t="77257" x="2260600" y="5880100"/>
          <p14:tracePt t="77273" x="2254250" y="5880100"/>
          <p14:tracePt t="77290" x="2241550" y="5880100"/>
          <p14:tracePt t="77409" x="2266950" y="5899150"/>
          <p14:tracePt t="77417" x="2292350" y="5905500"/>
          <p14:tracePt t="77425" x="2311400" y="5924550"/>
          <p14:tracePt t="77440" x="2330450" y="5937250"/>
          <p14:tracePt t="77457" x="2343150" y="5943600"/>
          <p14:tracePt t="77473" x="2349500" y="5949950"/>
          <p14:tracePt t="77497" x="2368550" y="5969000"/>
          <p14:tracePt t="77513" x="2374900" y="5975350"/>
          <p14:tracePt t="77523" x="2374900" y="6007100"/>
          <p14:tracePt t="77540" x="2374900" y="6134100"/>
          <p14:tracePt t="77557" x="2400300" y="6261100"/>
          <p14:tracePt t="77573" x="2457450" y="6350000"/>
          <p14:tracePt t="77590" x="2514600" y="6400800"/>
          <p14:tracePt t="77649" x="2514600" y="6375400"/>
          <p14:tracePt t="77657" x="2495550" y="6343650"/>
          <p14:tracePt t="77674" x="2432050" y="6292850"/>
          <p14:tracePt t="77690" x="2336800" y="6197600"/>
          <p14:tracePt t="77707" x="2292350" y="6153150"/>
          <p14:tracePt t="77723" x="2260600" y="6102350"/>
          <p14:tracePt t="77740" x="2254250" y="6070600"/>
          <p14:tracePt t="77757" x="2254250" y="6026150"/>
          <p14:tracePt t="77773" x="2254250" y="5969000"/>
          <p14:tracePt t="77790" x="2254250" y="5918200"/>
          <p14:tracePt t="77807" x="2254250" y="5835650"/>
          <p14:tracePt t="77823" x="2260600" y="5727700"/>
          <p14:tracePt t="77840" x="2279650" y="5657850"/>
          <p14:tracePt t="77841" x="2279650" y="5619750"/>
          <p14:tracePt t="77857" x="2292350" y="5575300"/>
          <p14:tracePt t="77873" x="2292350" y="5562600"/>
          <p14:tracePt t="77890" x="2298700" y="5556250"/>
          <p14:tracePt t="77907" x="2298700" y="5549900"/>
          <p14:tracePt t="78041" x="2298700" y="5537200"/>
          <p14:tracePt t="78049" x="2286000" y="5543550"/>
          <p14:tracePt t="78057" x="2279650" y="5549900"/>
          <p14:tracePt t="78074" x="2279650" y="5575300"/>
          <p14:tracePt t="78090" x="2279650" y="5607050"/>
          <p14:tracePt t="78107" x="2273300" y="5619750"/>
          <p14:tracePt t="78123" x="2273300" y="5626100"/>
          <p14:tracePt t="78140" x="2273300" y="5645150"/>
          <p14:tracePt t="78157" x="2273300" y="5651500"/>
          <p14:tracePt t="78174" x="2273300" y="5664200"/>
          <p14:tracePt t="78190" x="2273300" y="5683250"/>
          <p14:tracePt t="78207" x="2266950" y="5689600"/>
          <p14:tracePt t="78224" x="2260600" y="5695950"/>
          <p14:tracePt t="78240" x="2241550" y="5702300"/>
          <p14:tracePt t="78257" x="2203450" y="5702300"/>
          <p14:tracePt t="78273" x="2178050" y="5702300"/>
          <p14:tracePt t="78290" x="2171700" y="5702300"/>
          <p14:tracePt t="78307" x="2165350" y="5702300"/>
          <p14:tracePt t="78324" x="2146300" y="5689600"/>
          <p14:tracePt t="78345" x="2146300" y="5676900"/>
          <p14:tracePt t="78357" x="2139950" y="5670550"/>
          <p14:tracePt t="78374" x="2133600" y="5657850"/>
          <p14:tracePt t="78390" x="2127250" y="5638800"/>
          <p14:tracePt t="78407" x="2108200" y="5607050"/>
          <p14:tracePt t="78424" x="2089150" y="5581650"/>
          <p14:tracePt t="78440" x="2082800" y="5562600"/>
          <p14:tracePt t="78457" x="2082800" y="5556250"/>
          <p14:tracePt t="78521" x="2082800" y="5543550"/>
          <p14:tracePt t="78529" x="2076450" y="5524500"/>
          <p14:tracePt t="78540" x="2076450" y="5518150"/>
          <p14:tracePt t="78557" x="2063750" y="5480050"/>
          <p14:tracePt t="78574" x="2051050" y="5435600"/>
          <p14:tracePt t="78590" x="2038350" y="5403850"/>
          <p14:tracePt t="78607" x="2038350" y="5397500"/>
          <p14:tracePt t="78624" x="2038350" y="5384800"/>
          <p14:tracePt t="78640" x="2038350" y="5372100"/>
          <p14:tracePt t="78657" x="2032000" y="5346700"/>
          <p14:tracePt t="78674" x="2032000" y="5327650"/>
          <p14:tracePt t="78690" x="2032000" y="5308600"/>
          <p14:tracePt t="78707" x="2032000" y="5289550"/>
          <p14:tracePt t="78724" x="2032000" y="5270500"/>
          <p14:tracePt t="78740" x="2032000" y="5251450"/>
          <p14:tracePt t="78757" x="2032000" y="5219700"/>
          <p14:tracePt t="78774" x="2032000" y="5175250"/>
          <p14:tracePt t="78790" x="2032000" y="5130800"/>
          <p14:tracePt t="78807" x="2051050" y="5080000"/>
          <p14:tracePt t="78824" x="2063750" y="5054600"/>
          <p14:tracePt t="78840" x="2070100" y="5022850"/>
          <p14:tracePt t="78857" x="2101850" y="4972050"/>
          <p14:tracePt t="78874" x="2108200" y="4946650"/>
          <p14:tracePt t="78890" x="2127250" y="4914900"/>
          <p14:tracePt t="78907" x="2139950" y="4889500"/>
          <p14:tracePt t="78924" x="2146300" y="4883150"/>
          <p14:tracePt t="78940" x="2152650" y="4857750"/>
          <p14:tracePt t="78957" x="2171700" y="4832350"/>
          <p14:tracePt t="78974" x="2184400" y="4819650"/>
          <p14:tracePt t="78990" x="2190750" y="4813300"/>
          <p14:tracePt t="79007" x="2216150" y="4781550"/>
          <p14:tracePt t="79024" x="2228850" y="4762500"/>
          <p14:tracePt t="79040" x="2235200" y="4743450"/>
          <p14:tracePt t="79057" x="2273300" y="4692650"/>
          <p14:tracePt t="79074" x="2279650" y="4673600"/>
          <p14:tracePt t="79090" x="2292350" y="4641850"/>
          <p14:tracePt t="79107" x="2298700" y="4635500"/>
          <p14:tracePt t="79124" x="2317750" y="4610100"/>
          <p14:tracePt t="79153" x="2324100" y="4603750"/>
          <p14:tracePt t="79161" x="2330450" y="4603750"/>
          <p14:tracePt t="79177" x="2336800" y="4597400"/>
          <p14:tracePt t="79190" x="2355850" y="4591050"/>
          <p14:tracePt t="79207" x="2368550" y="4578350"/>
          <p14:tracePt t="79224" x="2374900" y="4572000"/>
          <p14:tracePt t="79240" x="2387600" y="4565650"/>
          <p14:tracePt t="79257" x="2393950" y="4559300"/>
          <p14:tracePt t="79274" x="2400300" y="4552950"/>
          <p14:tracePt t="79290" x="2406650" y="4546600"/>
          <p14:tracePt t="79307" x="2419350" y="4527550"/>
          <p14:tracePt t="79337" x="2432050" y="4521200"/>
          <p14:tracePt t="79377" x="2444750" y="4502150"/>
          <p14:tracePt t="79401" x="2444750" y="4495800"/>
          <p14:tracePt t="79417" x="2457450" y="4483100"/>
          <p14:tracePt t="79441" x="2457450" y="4464050"/>
          <p14:tracePt t="79449" x="2463800" y="4457700"/>
          <p14:tracePt t="79465" x="2470150" y="4438650"/>
          <p14:tracePt t="79497" x="2476500" y="4432300"/>
          <p14:tracePt t="79513" x="2482850" y="4425950"/>
          <p14:tracePt t="79529" x="2489200" y="4419600"/>
          <p14:tracePt t="79569" x="2501900" y="4413250"/>
          <p14:tracePt t="79609" x="2501900" y="4406900"/>
          <p14:tracePt t="79617" x="2508250" y="4394200"/>
          <p14:tracePt t="79641" x="2508250" y="4387850"/>
          <p14:tracePt t="79649" x="2514600" y="4381500"/>
          <p14:tracePt t="79657" x="2520950" y="4375150"/>
          <p14:tracePt t="79674" x="2527300" y="4368800"/>
          <p14:tracePt t="79705" x="2533650" y="4362450"/>
          <p14:tracePt t="79729" x="2546350" y="4349750"/>
          <p14:tracePt t="79745" x="2559050" y="4337050"/>
          <p14:tracePt t="79761" x="2565400" y="4330700"/>
          <p14:tracePt t="79785" x="2578100" y="4311650"/>
          <p14:tracePt t="79801" x="2584450" y="4305300"/>
          <p14:tracePt t="79817" x="2590800" y="4298950"/>
          <p14:tracePt t="79825" x="2597150" y="4292600"/>
          <p14:tracePt t="79841" x="2603500" y="4279900"/>
          <p14:tracePt t="79849" x="2616200" y="4273550"/>
          <p14:tracePt t="79857" x="2622550" y="4267200"/>
          <p14:tracePt t="79874" x="2628900" y="4260850"/>
          <p14:tracePt t="79891" x="2635250" y="4254500"/>
          <p14:tracePt t="79907" x="2641600" y="4248150"/>
          <p14:tracePt t="79924" x="2660650" y="4229100"/>
          <p14:tracePt t="79941" x="2667000" y="4222750"/>
          <p14:tracePt t="79957" x="2679700" y="4216400"/>
          <p14:tracePt t="79974" x="2686050" y="4210050"/>
          <p14:tracePt t="79990" x="2711450" y="4197350"/>
          <p14:tracePt t="80007" x="2724150" y="4184650"/>
          <p14:tracePt t="80024" x="2762250" y="4171950"/>
          <p14:tracePt t="80041" x="2774950" y="4152900"/>
          <p14:tracePt t="80041" x="2781300" y="4146550"/>
          <p14:tracePt t="80057" x="2794000" y="4133850"/>
          <p14:tracePt t="80074" x="2819400" y="4114800"/>
          <p14:tracePt t="80091" x="2825750" y="4108450"/>
          <p14:tracePt t="80107" x="2844800" y="4102100"/>
          <p14:tracePt t="80124" x="2857500" y="4095750"/>
          <p14:tracePt t="80141" x="2876550" y="4083050"/>
          <p14:tracePt t="80157" x="2889250" y="4070350"/>
          <p14:tracePt t="80174" x="2908300" y="4057650"/>
          <p14:tracePt t="80191" x="2927350" y="4051300"/>
          <p14:tracePt t="80207" x="2940050" y="4038600"/>
          <p14:tracePt t="80224" x="2952750" y="4025900"/>
          <p14:tracePt t="80241" x="2971800" y="4013200"/>
          <p14:tracePt t="80241" x="2978150" y="4013200"/>
          <p14:tracePt t="80257" x="3009900" y="3987800"/>
          <p14:tracePt t="80274" x="3035300" y="3981450"/>
          <p14:tracePt t="80291" x="3079750" y="3956050"/>
          <p14:tracePt t="80307" x="3111500" y="3937000"/>
          <p14:tracePt t="80324" x="3155950" y="3911600"/>
          <p14:tracePt t="80341" x="3206750" y="3892550"/>
          <p14:tracePt t="80357" x="3238500" y="3886200"/>
          <p14:tracePt t="80374" x="3276600" y="3854450"/>
          <p14:tracePt t="80391" x="3295650" y="3848100"/>
          <p14:tracePt t="80407" x="3340100" y="3835400"/>
          <p14:tracePt t="80424" x="3384550" y="3810000"/>
          <p14:tracePt t="80441" x="3429000" y="3810000"/>
          <p14:tracePt t="80441" x="3448050" y="3803650"/>
          <p14:tracePt t="80457" x="3505200" y="3803650"/>
          <p14:tracePt t="80474" x="3549650" y="3790950"/>
          <p14:tracePt t="80491" x="3594100" y="3771900"/>
          <p14:tracePt t="80507" x="3638550" y="3771900"/>
          <p14:tracePt t="80524" x="3663950" y="3765550"/>
          <p14:tracePt t="80541" x="3702050" y="3759200"/>
          <p14:tracePt t="80557" x="3733800" y="3746500"/>
          <p14:tracePt t="80574" x="3765550" y="3733800"/>
          <p14:tracePt t="80591" x="3797300" y="3714750"/>
          <p14:tracePt t="80607" x="3822700" y="3708400"/>
          <p14:tracePt t="80624" x="3854450" y="3702050"/>
          <p14:tracePt t="80641" x="3860800" y="3689350"/>
          <p14:tracePt t="80657" x="3892550" y="3676650"/>
          <p14:tracePt t="80674" x="3911600" y="3670300"/>
          <p14:tracePt t="80691" x="3956050" y="3657600"/>
          <p14:tracePt t="80707" x="3975100" y="3644900"/>
          <p14:tracePt t="80724" x="4013200" y="3638550"/>
          <p14:tracePt t="80741" x="4044950" y="3613150"/>
          <p14:tracePt t="80757" x="4057650" y="3606800"/>
          <p14:tracePt t="80774" x="4089400" y="3594100"/>
          <p14:tracePt t="80791" x="4108450" y="3587750"/>
          <p14:tracePt t="80807" x="4121150" y="3575050"/>
          <p14:tracePt t="80824" x="4146550" y="3568700"/>
          <p14:tracePt t="80841" x="4152900" y="3568700"/>
          <p14:tracePt t="80857" x="4184650" y="3562350"/>
          <p14:tracePt t="80874" x="4203700" y="3562350"/>
          <p14:tracePt t="80891" x="4229100" y="3549650"/>
          <p14:tracePt t="80908" x="4248150" y="3549650"/>
          <p14:tracePt t="80924" x="4267200" y="3530600"/>
          <p14:tracePt t="80941" x="4279900" y="3524250"/>
          <p14:tracePt t="80958" x="4305300" y="3517900"/>
          <p14:tracePt t="80974" x="4324350" y="3511550"/>
          <p14:tracePt t="80991" x="4343400" y="3511550"/>
          <p14:tracePt t="81008" x="4375150" y="3492500"/>
          <p14:tracePt t="81024" x="4406900" y="3486150"/>
          <p14:tracePt t="81041" x="4432300" y="3467100"/>
          <p14:tracePt t="81042" x="4445000" y="3467100"/>
          <p14:tracePt t="81058" x="4476750" y="3448050"/>
          <p14:tracePt t="81074" x="4508500" y="3441700"/>
          <p14:tracePt t="81091" x="4540250" y="3441700"/>
          <p14:tracePt t="81108" x="4565650" y="3422650"/>
          <p14:tracePt t="81124" x="4610100" y="3403600"/>
          <p14:tracePt t="81141" x="4629150" y="3397250"/>
          <p14:tracePt t="81158" x="4679950" y="3384550"/>
          <p14:tracePt t="81174" x="4711700" y="3378200"/>
          <p14:tracePt t="81191" x="4724400" y="3378200"/>
          <p14:tracePt t="81208" x="4768850" y="3359150"/>
          <p14:tracePt t="81224" x="4775200" y="3359150"/>
          <p14:tracePt t="81241" x="4806950" y="3359150"/>
          <p14:tracePt t="81242" x="4826000" y="3352800"/>
          <p14:tracePt t="81258" x="4851400" y="3352800"/>
          <p14:tracePt t="81274" x="4895850" y="3340100"/>
          <p14:tracePt t="81291" x="4940300" y="3327400"/>
          <p14:tracePt t="81308" x="4984750" y="3308350"/>
          <p14:tracePt t="81324" x="5067300" y="3295650"/>
          <p14:tracePt t="81341" x="5124450" y="3289300"/>
          <p14:tracePt t="81358" x="5194300" y="3263900"/>
          <p14:tracePt t="81374" x="5276850" y="3244850"/>
          <p14:tracePt t="81391" x="5346700" y="3213100"/>
          <p14:tracePt t="81408" x="5391150" y="3213100"/>
          <p14:tracePt t="81424" x="5435600" y="3206750"/>
          <p14:tracePt t="81441" x="5467350" y="3206750"/>
          <p14:tracePt t="81441" x="5492750" y="3206750"/>
          <p14:tracePt t="81458" x="5511800" y="3200400"/>
          <p14:tracePt t="81474" x="5549900" y="3200400"/>
          <p14:tracePt t="81491" x="5588000" y="3187700"/>
          <p14:tracePt t="81508" x="5632450" y="3168650"/>
          <p14:tracePt t="81524" x="5676900" y="3162300"/>
          <p14:tracePt t="81541" x="5734050" y="3149600"/>
          <p14:tracePt t="81558" x="5791200" y="3149600"/>
          <p14:tracePt t="81574" x="5854700" y="3143250"/>
          <p14:tracePt t="81591" x="5911850" y="3124200"/>
          <p14:tracePt t="81608" x="5981700" y="3111500"/>
          <p14:tracePt t="81624" x="6064250" y="3092450"/>
          <p14:tracePt t="81641" x="6134100" y="3060700"/>
          <p14:tracePt t="81642" x="6191250" y="3041650"/>
          <p14:tracePt t="81658" x="6261100" y="3022600"/>
          <p14:tracePt t="81674" x="6330950" y="2997200"/>
          <p14:tracePt t="81691" x="6445250" y="2965450"/>
          <p14:tracePt t="81708" x="6502400" y="2946400"/>
          <p14:tracePt t="81724" x="6565900" y="2933700"/>
          <p14:tracePt t="81741" x="6635750" y="2914650"/>
          <p14:tracePt t="81758" x="6692900" y="2895600"/>
          <p14:tracePt t="81774" x="6743700" y="2889250"/>
          <p14:tracePt t="81791" x="6807200" y="2870200"/>
          <p14:tracePt t="81808" x="6858000" y="2851150"/>
          <p14:tracePt t="81824" x="6915150" y="2838450"/>
          <p14:tracePt t="81841" x="6959600" y="2819400"/>
          <p14:tracePt t="81842" x="6997700" y="2813050"/>
          <p14:tracePt t="81858" x="7042150" y="2800350"/>
          <p14:tracePt t="81874" x="7099300" y="2794000"/>
          <p14:tracePt t="81891" x="7156450" y="2774950"/>
          <p14:tracePt t="81908" x="7213600" y="2762250"/>
          <p14:tracePt t="81924" x="7270750" y="2743200"/>
          <p14:tracePt t="81941" x="7327900" y="2711450"/>
          <p14:tracePt t="81958" x="7385050" y="2711450"/>
          <p14:tracePt t="81974" x="7442200" y="2692400"/>
          <p14:tracePt t="81991" x="7486650" y="2692400"/>
          <p14:tracePt t="82008" x="7537450" y="2673350"/>
          <p14:tracePt t="82024" x="7575550" y="2667000"/>
          <p14:tracePt t="82041" x="7620000" y="2654300"/>
          <p14:tracePt t="82042" x="7651750" y="2647950"/>
          <p14:tracePt t="82058" x="7683500" y="2628900"/>
          <p14:tracePt t="82074" x="7727950" y="2616200"/>
          <p14:tracePt t="82091" x="7791450" y="2609850"/>
          <p14:tracePt t="82108" x="7848600" y="2597150"/>
          <p14:tracePt t="82124" x="7924800" y="2571750"/>
          <p14:tracePt t="82141" x="8001000" y="2571750"/>
          <p14:tracePt t="82158" x="8045450" y="2559050"/>
          <p14:tracePt t="82174" x="8102600" y="2552700"/>
          <p14:tracePt t="82191" x="8134350" y="2552700"/>
          <p14:tracePt t="82208" x="8147050" y="2552700"/>
          <p14:tracePt t="82224" x="8172450" y="2546350"/>
          <p14:tracePt t="82258" x="8178800" y="2533650"/>
          <p14:tracePt t="82754" x="8185150" y="2533650"/>
          <p14:tracePt t="82778" x="8204200" y="2533650"/>
          <p14:tracePt t="82786" x="8210550" y="2540000"/>
          <p14:tracePt t="82906" x="8210550" y="2546350"/>
          <p14:tracePt t="84026" x="8204200" y="2552700"/>
          <p14:tracePt t="84042" x="8204200" y="2559050"/>
          <p14:tracePt t="84050" x="8197850" y="2565400"/>
          <p14:tracePt t="84058" x="8178800" y="2571750"/>
          <p14:tracePt t="84075" x="8108950" y="2616200"/>
          <p14:tracePt t="84092" x="8026400" y="2635250"/>
          <p14:tracePt t="84108" x="7912100" y="2686050"/>
          <p14:tracePt t="84125" x="7816850" y="2705100"/>
          <p14:tracePt t="84142" x="7747000" y="2724150"/>
          <p14:tracePt t="84158" x="7689850" y="2736850"/>
          <p14:tracePt t="84175" x="7613650" y="2743200"/>
          <p14:tracePt t="84192" x="7556500" y="2743200"/>
          <p14:tracePt t="84208" x="7480300" y="2743200"/>
          <p14:tracePt t="84225" x="7372350" y="2743200"/>
          <p14:tracePt t="84242" x="7232650" y="2743200"/>
          <p14:tracePt t="84242" x="7162800" y="2755900"/>
          <p14:tracePt t="84258" x="7016750" y="2781300"/>
          <p14:tracePt t="84275" x="6908800" y="2794000"/>
          <p14:tracePt t="84292" x="6775450" y="2819400"/>
          <p14:tracePt t="84308" x="6680200" y="2838450"/>
          <p14:tracePt t="84325" x="6553200" y="2863850"/>
          <p14:tracePt t="84342" x="6407150" y="2876550"/>
          <p14:tracePt t="84358" x="6223000" y="2927350"/>
          <p14:tracePt t="84375" x="6032500" y="2940050"/>
          <p14:tracePt t="84392" x="5816600" y="3009900"/>
          <p14:tracePt t="84408" x="5594350" y="3079750"/>
          <p14:tracePt t="84425" x="5365750" y="3149600"/>
          <p14:tracePt t="84442" x="5181600" y="3200400"/>
          <p14:tracePt t="84442" x="5086350" y="3238500"/>
          <p14:tracePt t="84458" x="4991100" y="3257550"/>
          <p14:tracePt t="84475" x="4876800" y="3295650"/>
          <p14:tracePt t="84492" x="4762500" y="3314700"/>
          <p14:tracePt t="84508" x="4660900" y="3365500"/>
          <p14:tracePt t="84525" x="4578350" y="3384550"/>
          <p14:tracePt t="84542" x="4464050" y="3429000"/>
          <p14:tracePt t="84558" x="4349750" y="3467100"/>
          <p14:tracePt t="84575" x="4235450" y="3486150"/>
          <p14:tracePt t="84592" x="4089400" y="3536950"/>
          <p14:tracePt t="84608" x="3949700" y="3600450"/>
          <p14:tracePt t="84625" x="3771900" y="3651250"/>
          <p14:tracePt t="84642" x="3625850" y="3676650"/>
          <p14:tracePt t="84642" x="3530600" y="3714750"/>
          <p14:tracePt t="84658" x="3416300" y="3740150"/>
          <p14:tracePt t="84675" x="3282950" y="3778250"/>
          <p14:tracePt t="84692" x="3213100" y="3790950"/>
          <p14:tracePt t="84708" x="3187700" y="3790950"/>
          <p14:tracePt t="84762" x="3225800" y="3784600"/>
          <p14:tracePt t="84770" x="3276600" y="3784600"/>
          <p14:tracePt t="84778" x="3314700" y="3778250"/>
          <p14:tracePt t="84792" x="3333750" y="3778250"/>
          <p14:tracePt t="84808" x="3390900" y="3765550"/>
          <p14:tracePt t="84825" x="3448050" y="3759200"/>
          <p14:tracePt t="84842" x="3486150" y="3759200"/>
          <p14:tracePt t="84842" x="3517900" y="3759200"/>
          <p14:tracePt t="84858" x="3619500" y="3759200"/>
          <p14:tracePt t="84875" x="3727450" y="3759200"/>
          <p14:tracePt t="84892" x="3911600" y="3714750"/>
          <p14:tracePt t="84908" x="4140200" y="3689350"/>
          <p14:tracePt t="84925" x="4368800" y="3651250"/>
          <p14:tracePt t="84942" x="4648200" y="3594100"/>
          <p14:tracePt t="84958" x="4851400" y="3556000"/>
          <p14:tracePt t="84975" x="4965700" y="3517900"/>
          <p14:tracePt t="84992" x="4997450" y="3511550"/>
          <p14:tracePt t="85008" x="5003800" y="3505200"/>
          <p14:tracePt t="85099" x="5010150" y="3505200"/>
          <p14:tracePt t="85123" x="5022850" y="3505200"/>
          <p14:tracePt t="85571" x="5022850" y="3486150"/>
          <p14:tracePt t="85579" x="5054600" y="3441700"/>
          <p14:tracePt t="85592" x="5060950" y="3429000"/>
          <p14:tracePt t="85609" x="5111750" y="3352800"/>
          <p14:tracePt t="85625" x="5162550" y="3282950"/>
          <p14:tracePt t="85642" x="5200650" y="3244850"/>
          <p14:tracePt t="85643" x="5219700" y="3206750"/>
          <p14:tracePt t="85659" x="5245100" y="3175000"/>
          <p14:tracePt t="85675" x="5257800" y="3168650"/>
          <p14:tracePt t="85707" x="5270500" y="3181350"/>
          <p14:tracePt t="85715" x="5289550" y="3200400"/>
          <p14:tracePt t="85725" x="5321300" y="3244850"/>
          <p14:tracePt t="85742" x="5372100" y="3302000"/>
          <p14:tracePt t="85759" x="5429250" y="3416300"/>
          <p14:tracePt t="85775" x="5461000" y="3486150"/>
          <p14:tracePt t="85792" x="5467350" y="3530600"/>
          <p14:tracePt t="85809" x="5467350" y="3556000"/>
          <p14:tracePt t="85859" x="5467350" y="3568700"/>
          <p14:tracePt t="85907" x="5467350" y="3575050"/>
          <p14:tracePt t="85923" x="5461000" y="3575050"/>
          <p14:tracePt t="85931" x="5441950" y="3575050"/>
          <p14:tracePt t="85942" x="5435600" y="3549650"/>
          <p14:tracePt t="85959" x="5403850" y="3467100"/>
          <p14:tracePt t="85975" x="5378450" y="3321050"/>
          <p14:tracePt t="85992" x="5340350" y="3187700"/>
          <p14:tracePt t="86009" x="5327650" y="3092450"/>
          <p14:tracePt t="86025" x="5321300" y="3067050"/>
          <p14:tracePt t="86075" x="5321300" y="3060700"/>
          <p14:tracePt t="86091" x="5327650" y="3060700"/>
          <p14:tracePt t="86107" x="5334000" y="3060700"/>
          <p14:tracePt t="86123" x="5340350" y="3060700"/>
          <p14:tracePt t="86131" x="5359400" y="3060700"/>
          <p14:tracePt t="86142" x="5378450" y="3060700"/>
          <p14:tracePt t="86159" x="5410200" y="3060700"/>
          <p14:tracePt t="86175" x="5429250" y="3060700"/>
          <p14:tracePt t="86192" x="5473700" y="3060700"/>
          <p14:tracePt t="86209" x="5543550" y="3060700"/>
          <p14:tracePt t="86225" x="5568950" y="3060700"/>
          <p14:tracePt t="86242" x="5600700" y="3060700"/>
          <p14:tracePt t="86259" x="5607050" y="3060700"/>
          <p14:tracePt t="86459" x="5594350" y="3060700"/>
          <p14:tracePt t="86491" x="5588000" y="3060700"/>
          <p14:tracePt t="86515" x="5581650" y="3060700"/>
          <p14:tracePt t="86563" x="5568950" y="3060700"/>
          <p14:tracePt t="86731" x="5556250" y="3079750"/>
          <p14:tracePt t="86739" x="5556250" y="3086100"/>
          <p14:tracePt t="86747" x="5556250" y="3111500"/>
          <p14:tracePt t="86771" x="5556250" y="3117850"/>
          <p14:tracePt t="86779" x="5562600" y="3136900"/>
          <p14:tracePt t="86792" x="5568950" y="3155950"/>
          <p14:tracePt t="86809" x="5575300" y="3162300"/>
          <p14:tracePt t="86826" x="5588000" y="3175000"/>
          <p14:tracePt t="86843" x="5600700" y="3194050"/>
          <p14:tracePt t="87083" x="5600700" y="3175000"/>
          <p14:tracePt t="87091" x="5600700" y="3168650"/>
          <p14:tracePt t="87099" x="5607050" y="3149600"/>
          <p14:tracePt t="87123" x="5613400" y="3143250"/>
          <p14:tracePt t="87139" x="5632450" y="3136900"/>
          <p14:tracePt t="87179" x="5638800" y="3130550"/>
          <p14:tracePt t="87219" x="5638800" y="3124200"/>
          <p14:tracePt t="87227" x="5645150" y="3111500"/>
          <p14:tracePt t="87235" x="5645150" y="3098800"/>
          <p14:tracePt t="87243" x="5645150" y="3092450"/>
          <p14:tracePt t="87259" x="5651500" y="3079750"/>
          <p14:tracePt t="87276" x="5651500" y="3054350"/>
          <p14:tracePt t="87979" x="5670550" y="3073400"/>
          <p14:tracePt t="88019" x="5676900" y="3098800"/>
          <p14:tracePt t="88035" x="5689600" y="3105150"/>
          <p14:tracePt t="88043" x="5695950" y="3111500"/>
          <p14:tracePt t="88059" x="5695950" y="3124200"/>
          <p14:tracePt t="88339" x="5702300" y="3130550"/>
          <p14:tracePt t="88347" x="5708650" y="3130550"/>
          <p14:tracePt t="88359" x="5715000" y="3117850"/>
          <p14:tracePt t="88376" x="5721350" y="3098800"/>
          <p14:tracePt t="88393" x="5721350" y="3092450"/>
          <p14:tracePt t="88409" x="5721350" y="3079750"/>
          <p14:tracePt t="88483" x="5734050" y="3073400"/>
          <p14:tracePt t="93805" x="5740400" y="3073400"/>
          <p14:tracePt t="93813" x="5746750" y="3086100"/>
          <p14:tracePt t="93837" x="5746750" y="3092450"/>
          <p14:tracePt t="93876" x="5746750" y="3098800"/>
          <p14:tracePt t="94068" x="5753100" y="3105150"/>
          <p14:tracePt t="94741" x="5759450" y="3105150"/>
          <p14:tracePt t="94765" x="5765800" y="3098800"/>
          <p14:tracePt t="94813" x="5765800" y="3092450"/>
          <p14:tracePt t="94965" x="5765800" y="3079750"/>
          <p14:tracePt t="94997" x="5765800" y="3067050"/>
          <p14:tracePt t="95021" x="5765800" y="3060700"/>
          <p14:tracePt t="95189" x="5759450" y="3054350"/>
          <p14:tracePt t="95389" x="5753100" y="3054350"/>
          <p14:tracePt t="95477" x="5753100" y="3060700"/>
          <p14:tracePt t="96405" x="5746750" y="3067050"/>
          <p14:tracePt t="96469" x="5740400" y="3073400"/>
          <p14:tracePt t="96509" x="5727700" y="3079750"/>
          <p14:tracePt t="98366" x="5715000" y="3092450"/>
          <p14:tracePt t="98373" x="5708650" y="3092450"/>
          <p14:tracePt t="98382" x="5683250" y="3098800"/>
          <p14:tracePt t="98395" x="5664200" y="3117850"/>
          <p14:tracePt t="98412" x="5530850" y="3200400"/>
          <p14:tracePt t="98428" x="5372100" y="3333750"/>
          <p14:tracePt t="98445" x="5168900" y="3562350"/>
          <p14:tracePt t="98446" x="5054600" y="3695700"/>
          <p14:tracePt t="98462" x="4806950" y="3956050"/>
          <p14:tracePt t="98478" x="4559300" y="4171950"/>
          <p14:tracePt t="98495" x="4318000" y="4387850"/>
          <p14:tracePt t="98512" x="4127500" y="4552950"/>
          <p14:tracePt t="98528" x="4019550" y="4641850"/>
          <p14:tracePt t="98545" x="3879850" y="4730750"/>
          <p14:tracePt t="98562" x="3752850" y="4826000"/>
          <p14:tracePt t="98578" x="3562350" y="4946650"/>
          <p14:tracePt t="98595" x="3384550" y="5099050"/>
          <p14:tracePt t="98612" x="3194050" y="5276850"/>
          <p14:tracePt t="98628" x="3035300" y="5410200"/>
          <p14:tracePt t="98645" x="2965450" y="5499100"/>
          <p14:tracePt t="98646" x="2933700" y="5530850"/>
          <p14:tracePt t="98662" x="2857500" y="5607050"/>
          <p14:tracePt t="98678" x="2806700" y="5645150"/>
          <p14:tracePt t="98695" x="2749550" y="5695950"/>
          <p14:tracePt t="98712" x="2717800" y="5708650"/>
          <p14:tracePt t="98728" x="2667000" y="5734050"/>
          <p14:tracePt t="98745" x="2635250" y="5740400"/>
          <p14:tracePt t="98762" x="2578100" y="5753100"/>
          <p14:tracePt t="98778" x="2520950" y="5772150"/>
          <p14:tracePt t="98795" x="2451100" y="5791200"/>
          <p14:tracePt t="98812" x="2368550" y="5822950"/>
          <p14:tracePt t="98828" x="2286000" y="5842000"/>
          <p14:tracePt t="98845" x="2235200" y="5854700"/>
          <p14:tracePt t="98846" x="2216150" y="5854700"/>
          <p14:tracePt t="98862" x="2197100" y="5873750"/>
          <p14:tracePt t="98878" x="2190750" y="5873750"/>
          <p14:tracePt t="98918" x="2184400" y="5873750"/>
          <p14:tracePt t="98942" x="2178050" y="5873750"/>
          <p14:tracePt t="98950" x="2165350" y="5873750"/>
          <p14:tracePt t="98958" x="2152650" y="5867400"/>
          <p14:tracePt t="98966" x="2146300" y="5861050"/>
          <p14:tracePt t="98978" x="2133600" y="5835650"/>
          <p14:tracePt t="98995" x="2095500" y="5778500"/>
          <p14:tracePt t="99012" x="2076450" y="5740400"/>
          <p14:tracePt t="99028" x="2038350" y="5695950"/>
          <p14:tracePt t="99045" x="2032000" y="5676900"/>
          <p14:tracePt t="99046" x="2019300" y="5651500"/>
          <p14:tracePt t="99062" x="2006600" y="5638800"/>
          <p14:tracePt t="99094" x="2000250" y="5632450"/>
          <p14:tracePt t="99110" x="2000250" y="5626100"/>
          <p14:tracePt t="99134" x="2000250" y="5613400"/>
          <p14:tracePt t="99142" x="1993900" y="5607050"/>
          <p14:tracePt t="99150" x="1993900" y="5600700"/>
          <p14:tracePt t="99162" x="1993900" y="5588000"/>
          <p14:tracePt t="99178" x="1993900" y="5568950"/>
          <p14:tracePt t="99195" x="1974850" y="5537200"/>
          <p14:tracePt t="99212" x="1974850" y="5524500"/>
          <p14:tracePt t="99228" x="1974850" y="5499100"/>
          <p14:tracePt t="99245" x="1974850" y="5492750"/>
          <p14:tracePt t="99326" x="1974850" y="5486400"/>
          <p14:tracePt t="99358" x="1981200" y="5486400"/>
          <p14:tracePt t="100334" x="2000250" y="5492750"/>
          <p14:tracePt t="100350" x="2006600" y="5505450"/>
          <p14:tracePt t="100366" x="2012950" y="5505450"/>
          <p14:tracePt t="100379" x="2025650" y="5511800"/>
          <p14:tracePt t="101014" x="2032000" y="5511800"/>
          <p14:tracePt t="101022" x="2032000" y="5499100"/>
          <p14:tracePt t="101030" x="2038350" y="5492750"/>
          <p14:tracePt t="101046" x="2044700" y="5486400"/>
          <p14:tracePt t="101062" x="2044700" y="5473700"/>
          <p14:tracePt t="101079" x="2051050" y="5435600"/>
          <p14:tracePt t="101095" x="2051050" y="5422900"/>
          <p14:tracePt t="101112" x="2063750" y="5391150"/>
          <p14:tracePt t="101129" x="2070100" y="5340350"/>
          <p14:tracePt t="101146" x="2070100" y="5321300"/>
          <p14:tracePt t="101162" x="2089150" y="5276850"/>
          <p14:tracePt t="101179" x="2089150" y="5257800"/>
          <p14:tracePt t="101196" x="2101850" y="5232400"/>
          <p14:tracePt t="101212" x="2108200" y="5207000"/>
          <p14:tracePt t="101229" x="2114550" y="5181600"/>
          <p14:tracePt t="101246" x="2114550" y="5156200"/>
          <p14:tracePt t="101262" x="2133600" y="5130800"/>
          <p14:tracePt t="101279" x="2139950" y="5118100"/>
          <p14:tracePt t="101296" x="2139950" y="5111750"/>
          <p14:tracePt t="101312" x="2139950" y="5092700"/>
          <p14:tracePt t="101329" x="2139950" y="5080000"/>
          <p14:tracePt t="101346" x="2152650" y="5073650"/>
          <p14:tracePt t="101362" x="2159000" y="5048250"/>
          <p14:tracePt t="101379" x="2159000" y="5041900"/>
          <p14:tracePt t="101396" x="2159000" y="5010150"/>
          <p14:tracePt t="101412" x="2171700" y="4997450"/>
          <p14:tracePt t="101429" x="2178050" y="4978400"/>
          <p14:tracePt t="101446" x="2190750" y="4965700"/>
          <p14:tracePt t="101462" x="2197100" y="4933950"/>
          <p14:tracePt t="101479" x="2203450" y="4921250"/>
          <p14:tracePt t="101496" x="2209800" y="4902200"/>
          <p14:tracePt t="101512" x="2216150" y="4876800"/>
          <p14:tracePt t="101529" x="2216150" y="4864100"/>
          <p14:tracePt t="101546" x="2228850" y="4857750"/>
          <p14:tracePt t="101562" x="2228850" y="4845050"/>
          <p14:tracePt t="101579" x="2235200" y="4838700"/>
          <p14:tracePt t="101596" x="2247900" y="4826000"/>
          <p14:tracePt t="101612" x="2254250" y="4813300"/>
          <p14:tracePt t="101629" x="2260600" y="4800600"/>
          <p14:tracePt t="101646" x="2260600" y="4781550"/>
          <p14:tracePt t="101646" x="2273300" y="4775200"/>
          <p14:tracePt t="101662" x="2286000" y="4749800"/>
          <p14:tracePt t="101679" x="2298700" y="4730750"/>
          <p14:tracePt t="101696" x="2311400" y="4724400"/>
          <p14:tracePt t="101712" x="2324100" y="4692650"/>
          <p14:tracePt t="101729" x="2349500" y="4660900"/>
          <p14:tracePt t="101746" x="2368550" y="4641850"/>
          <p14:tracePt t="101762" x="2381250" y="4616450"/>
          <p14:tracePt t="101779" x="2393950" y="4610100"/>
          <p14:tracePt t="101796" x="2406650" y="4591050"/>
          <p14:tracePt t="101812" x="2413000" y="4584700"/>
          <p14:tracePt t="101829" x="2432050" y="4572000"/>
          <p14:tracePt t="101846" x="2438400" y="4565650"/>
          <p14:tracePt t="101862" x="2444750" y="4552950"/>
          <p14:tracePt t="101879" x="2457450" y="4546600"/>
          <p14:tracePt t="101896" x="2470150" y="4540250"/>
          <p14:tracePt t="101912" x="2482850" y="4527550"/>
          <p14:tracePt t="101929" x="2495550" y="4502150"/>
          <p14:tracePt t="101946" x="2501900" y="4495800"/>
          <p14:tracePt t="101962" x="2514600" y="4476750"/>
          <p14:tracePt t="101979" x="2527300" y="4470400"/>
          <p14:tracePt t="101996" x="2533650" y="4457700"/>
          <p14:tracePt t="102012" x="2552700" y="4445000"/>
          <p14:tracePt t="102029" x="2559050" y="4438650"/>
          <p14:tracePt t="102046" x="2584450" y="4425950"/>
          <p14:tracePt t="102062" x="2597150" y="4413250"/>
          <p14:tracePt t="102079" x="2609850" y="4406900"/>
          <p14:tracePt t="102096" x="2622550" y="4381500"/>
          <p14:tracePt t="102112" x="2628900" y="4375150"/>
          <p14:tracePt t="102129" x="2654300" y="4362450"/>
          <p14:tracePt t="102146" x="2679700" y="4356100"/>
          <p14:tracePt t="102162" x="2692400" y="4330700"/>
          <p14:tracePt t="102179" x="2698750" y="4324350"/>
          <p14:tracePt t="102196" x="2705100" y="4305300"/>
          <p14:tracePt t="102212" x="2717800" y="4298950"/>
          <p14:tracePt t="102229" x="2724150" y="4292600"/>
          <p14:tracePt t="102246" x="2730500" y="4286250"/>
          <p14:tracePt t="102262" x="2762250" y="4267200"/>
          <p14:tracePt t="102279" x="2768600" y="4260850"/>
          <p14:tracePt t="102296" x="2774950" y="4254500"/>
          <p14:tracePt t="102312" x="2800350" y="4248150"/>
          <p14:tracePt t="102329" x="2825750" y="4216400"/>
          <p14:tracePt t="102346" x="2844800" y="4210050"/>
          <p14:tracePt t="102362" x="2863850" y="4203700"/>
          <p14:tracePt t="102379" x="2882900" y="4184650"/>
          <p14:tracePt t="102396" x="2901950" y="4165600"/>
          <p14:tracePt t="102412" x="2921000" y="4165600"/>
          <p14:tracePt t="102429" x="2933700" y="4152900"/>
          <p14:tracePt t="102446" x="2959100" y="4133850"/>
          <p14:tracePt t="102462" x="2971800" y="4121150"/>
          <p14:tracePt t="102479" x="3016250" y="4089400"/>
          <p14:tracePt t="102496" x="3035300" y="4083050"/>
          <p14:tracePt t="102512" x="3048000" y="4070350"/>
          <p14:tracePt t="102529" x="3060700" y="4057650"/>
          <p14:tracePt t="102546" x="3098800" y="4038600"/>
          <p14:tracePt t="102562" x="3111500" y="4019550"/>
          <p14:tracePt t="102579" x="3136900" y="4006850"/>
          <p14:tracePt t="102596" x="3175000" y="3975100"/>
          <p14:tracePt t="102612" x="3200400" y="3962400"/>
          <p14:tracePt t="102629" x="3244850" y="3924300"/>
          <p14:tracePt t="102646" x="3289300" y="3905250"/>
          <p14:tracePt t="102647" x="3321050" y="3873500"/>
          <p14:tracePt t="102663" x="3371850" y="3835400"/>
          <p14:tracePt t="102679" x="3403600" y="3816350"/>
          <p14:tracePt t="102696" x="3454400" y="3778250"/>
          <p14:tracePt t="102713" x="3492500" y="3765550"/>
          <p14:tracePt t="102729" x="3530600" y="3733800"/>
          <p14:tracePt t="102746" x="3562350" y="3702050"/>
          <p14:tracePt t="102763" x="3581400" y="3695700"/>
          <p14:tracePt t="102779" x="3613150" y="3676650"/>
          <p14:tracePt t="102796" x="3644900" y="3663950"/>
          <p14:tracePt t="102813" x="3670300" y="3644900"/>
          <p14:tracePt t="102829" x="3695700" y="3638550"/>
          <p14:tracePt t="102846" x="3746500" y="3606800"/>
          <p14:tracePt t="102847" x="3752850" y="3606800"/>
          <p14:tracePt t="102863" x="3797300" y="3594100"/>
          <p14:tracePt t="102879" x="3829050" y="3575050"/>
          <p14:tracePt t="102896" x="3873500" y="3556000"/>
          <p14:tracePt t="102913" x="3917950" y="3524250"/>
          <p14:tracePt t="102929" x="3968750" y="3517900"/>
          <p14:tracePt t="102946" x="4000500" y="3511550"/>
          <p14:tracePt t="102963" x="4032250" y="3479800"/>
          <p14:tracePt t="102979" x="4083050" y="3467100"/>
          <p14:tracePt t="102996" x="4114800" y="3454400"/>
          <p14:tracePt t="103013" x="4165600" y="3429000"/>
          <p14:tracePt t="103029" x="4216400" y="3409950"/>
          <p14:tracePt t="103046" x="4286250" y="3390900"/>
          <p14:tracePt t="103047" x="4324350" y="3378200"/>
          <p14:tracePt t="103063" x="4394200" y="3359150"/>
          <p14:tracePt t="103079" x="4476750" y="3340100"/>
          <p14:tracePt t="103096" x="4540250" y="3321050"/>
          <p14:tracePt t="103113" x="4597400" y="3308350"/>
          <p14:tracePt t="103129" x="4635500" y="3289300"/>
          <p14:tracePt t="103146" x="4679950" y="3282950"/>
          <p14:tracePt t="103163" x="4724400" y="3270250"/>
          <p14:tracePt t="103179" x="4756150" y="3263900"/>
          <p14:tracePt t="103196" x="4794250" y="3244850"/>
          <p14:tracePt t="103213" x="4851400" y="3225800"/>
          <p14:tracePt t="103229" x="4895850" y="3225800"/>
          <p14:tracePt t="103246" x="4953000" y="3213100"/>
          <p14:tracePt t="103247" x="4978400" y="3213100"/>
          <p14:tracePt t="103263" x="5022850" y="3194050"/>
          <p14:tracePt t="103279" x="5048250" y="3187700"/>
          <p14:tracePt t="103296" x="5080000" y="3187700"/>
          <p14:tracePt t="103313" x="5105400" y="3181350"/>
          <p14:tracePt t="103329" x="5149850" y="3181350"/>
          <p14:tracePt t="103346" x="5168900" y="3175000"/>
          <p14:tracePt t="103363" x="5238750" y="3149600"/>
          <p14:tracePt t="103379" x="5295900" y="3149600"/>
          <p14:tracePt t="103396" x="5365750" y="3143250"/>
          <p14:tracePt t="103413" x="5429250" y="3130550"/>
          <p14:tracePt t="103429" x="5499100" y="3130550"/>
          <p14:tracePt t="103446" x="5600700" y="3098800"/>
          <p14:tracePt t="103447" x="5613400" y="3098800"/>
          <p14:tracePt t="103463" x="5695950" y="3086100"/>
          <p14:tracePt t="103479" x="5753100" y="3079750"/>
          <p14:tracePt t="103496" x="5797550" y="3079750"/>
          <p14:tracePt t="103513" x="5854700" y="3067050"/>
          <p14:tracePt t="103529" x="5899150" y="3067050"/>
          <p14:tracePt t="103546" x="5943600" y="3048000"/>
          <p14:tracePt t="103563" x="5975350" y="3048000"/>
          <p14:tracePt t="103579" x="6019800" y="3041650"/>
          <p14:tracePt t="103596" x="6076950" y="3028950"/>
          <p14:tracePt t="103613" x="6121400" y="3022600"/>
          <p14:tracePt t="103629" x="6165850" y="3003550"/>
          <p14:tracePt t="103646" x="6216650" y="2990850"/>
          <p14:tracePt t="103647" x="6248400" y="2984500"/>
          <p14:tracePt t="103663" x="6305550" y="2971800"/>
          <p14:tracePt t="103679" x="6388100" y="2952750"/>
          <p14:tracePt t="103696" x="6445250" y="2946400"/>
          <p14:tracePt t="103713" x="6502400" y="2933700"/>
          <p14:tracePt t="103729" x="6559550" y="2908300"/>
          <p14:tracePt t="103746" x="6629400" y="2895600"/>
          <p14:tracePt t="103763" x="6667500" y="2889250"/>
          <p14:tracePt t="103779" x="6724650" y="2876550"/>
          <p14:tracePt t="103796" x="6813550" y="2857500"/>
          <p14:tracePt t="103813" x="6877050" y="2844800"/>
          <p14:tracePt t="103829" x="6959600" y="2825750"/>
          <p14:tracePt t="103846" x="7042150" y="2794000"/>
          <p14:tracePt t="103847" x="7067550" y="2794000"/>
          <p14:tracePt t="103863" x="7124700" y="2774950"/>
          <p14:tracePt t="103879" x="7207250" y="2755900"/>
          <p14:tracePt t="103896" x="7264400" y="2755900"/>
          <p14:tracePt t="103913" x="7321550" y="2743200"/>
          <p14:tracePt t="103930" x="7366000" y="2743200"/>
          <p14:tracePt t="103946" x="7429500" y="2736850"/>
          <p14:tracePt t="103963" x="7486650" y="2724150"/>
          <p14:tracePt t="103980" x="7531100" y="2724150"/>
          <p14:tracePt t="103996" x="7581900" y="2705100"/>
          <p14:tracePt t="104013" x="7613650" y="2705100"/>
          <p14:tracePt t="104030" x="7645400" y="2692400"/>
          <p14:tracePt t="104046" x="7670800" y="2692400"/>
          <p14:tracePt t="104047" x="7689850" y="2692400"/>
          <p14:tracePt t="104063" x="7702550" y="2686050"/>
          <p14:tracePt t="104079" x="7708900" y="2686050"/>
          <p14:tracePt t="104207" x="7708900" y="2698750"/>
          <p14:tracePt t="104215" x="7708900" y="2705100"/>
          <p14:tracePt t="104230" x="7702550" y="2711450"/>
          <p14:tracePt t="104246" x="7664450" y="2755900"/>
          <p14:tracePt t="104247" x="7658100" y="2774950"/>
          <p14:tracePt t="104263" x="7645400" y="2819400"/>
          <p14:tracePt t="104280" x="7645400" y="2844800"/>
          <p14:tracePt t="104296" x="7645400" y="2863850"/>
          <p14:tracePt t="104313" x="7658100" y="2889250"/>
          <p14:tracePt t="104330" x="7715250" y="2908300"/>
          <p14:tracePt t="104346" x="7823200" y="2908300"/>
          <p14:tracePt t="104363" x="7943850" y="2908300"/>
          <p14:tracePt t="104380" x="8051800" y="2908300"/>
          <p14:tracePt t="104396" x="8128000" y="2908300"/>
          <p14:tracePt t="104413" x="8172450" y="2908300"/>
          <p14:tracePt t="104430" x="8229600" y="2895600"/>
          <p14:tracePt t="104446" x="8286750" y="2889250"/>
          <p14:tracePt t="104447" x="8331200" y="2863850"/>
          <p14:tracePt t="104463" x="8388350" y="2857500"/>
          <p14:tracePt t="104480" x="8451850" y="2851150"/>
          <p14:tracePt t="104496" x="8489950" y="2851150"/>
          <p14:tracePt t="104513" x="8502650" y="2851150"/>
          <p14:tracePt t="104543" x="8509000" y="2851150"/>
          <p14:tracePt t="104567" x="8521700" y="2851150"/>
          <p14:tracePt t="104575" x="8528050" y="2857500"/>
          <p14:tracePt t="104591" x="8534400" y="2863850"/>
          <p14:tracePt t="104607" x="8534400" y="2870200"/>
          <p14:tracePt t="104615" x="8540750" y="2876550"/>
          <p14:tracePt t="104630" x="8547100" y="2889250"/>
          <p14:tracePt t="104735" x="8547100" y="2895600"/>
          <p14:tracePt t="104903" x="8540750" y="288290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627" y="365128"/>
            <a:ext cx="8759799" cy="1325563"/>
          </a:xfrm>
        </p:spPr>
        <p:txBody>
          <a:bodyPr/>
          <a:lstStyle/>
          <a:p>
            <a:pPr algn="ctr"/>
            <a:r>
              <a:rPr lang="en-CA" b="1" dirty="0" smtClean="0"/>
              <a:t>What do we learn?</a:t>
            </a:r>
            <a:endParaRPr lang="en-CA" b="1" dirty="0"/>
          </a:p>
        </p:txBody>
      </p:sp>
      <p:sp>
        <p:nvSpPr>
          <p:cNvPr id="3" name="Rectangle 2"/>
          <p:cNvSpPr/>
          <p:nvPr/>
        </p:nvSpPr>
        <p:spPr>
          <a:xfrm>
            <a:off x="852147" y="1433520"/>
            <a:ext cx="8083603" cy="5093702"/>
          </a:xfrm>
          <a:prstGeom prst="rect">
            <a:avLst/>
          </a:prstGeom>
        </p:spPr>
        <p:txBody>
          <a:bodyPr wrap="square">
            <a:spAutoFit/>
          </a:bodyPr>
          <a:lstStyle/>
          <a:p>
            <a:r>
              <a:rPr lang="en-CA" sz="2400" b="1" i="1" dirty="0">
                <a:solidFill>
                  <a:srgbClr val="000000"/>
                </a:solidFill>
                <a:latin typeface="CMBXTI10"/>
              </a:rPr>
              <a:t>The setting of the clock and the “Oldest Materials”</a:t>
            </a:r>
          </a:p>
          <a:p>
            <a:endParaRPr lang="en-CA" sz="2400" b="1" i="1" dirty="0">
              <a:solidFill>
                <a:srgbClr val="000000"/>
              </a:solidFill>
              <a:latin typeface="CMBXTI10"/>
            </a:endParaRPr>
          </a:p>
          <a:p>
            <a:pPr>
              <a:spcAft>
                <a:spcPts val="600"/>
              </a:spcAft>
            </a:pPr>
            <a:r>
              <a:rPr lang="en-CA" sz="2200" b="1" i="1" dirty="0">
                <a:solidFill>
                  <a:srgbClr val="000000"/>
                </a:solidFill>
              </a:rPr>
              <a:t>“Age” </a:t>
            </a:r>
            <a:r>
              <a:rPr lang="en-CA" sz="2200" dirty="0">
                <a:solidFill>
                  <a:srgbClr val="000000"/>
                </a:solidFill>
              </a:rPr>
              <a:t>in the context of rocks and minerals is the time since the radio-decay clock was last set: the </a:t>
            </a:r>
            <a:r>
              <a:rPr lang="en-CA" sz="2200" b="1" dirty="0">
                <a:solidFill>
                  <a:srgbClr val="000000"/>
                </a:solidFill>
              </a:rPr>
              <a:t>“closure”</a:t>
            </a:r>
          </a:p>
          <a:p>
            <a:pPr lvl="1">
              <a:spcAft>
                <a:spcPts val="600"/>
              </a:spcAft>
            </a:pPr>
            <a:r>
              <a:rPr lang="en-CA" sz="2200" dirty="0">
                <a:solidFill>
                  <a:srgbClr val="000000"/>
                </a:solidFill>
              </a:rPr>
              <a:t>• </a:t>
            </a:r>
            <a:r>
              <a:rPr lang="en-CA" sz="2200" b="1" u="sng" dirty="0">
                <a:solidFill>
                  <a:srgbClr val="000000"/>
                </a:solidFill>
              </a:rPr>
              <a:t>Oldest mineral</a:t>
            </a:r>
            <a:r>
              <a:rPr lang="en-CA" sz="2200" dirty="0">
                <a:solidFill>
                  <a:srgbClr val="000000"/>
                </a:solidFill>
              </a:rPr>
              <a:t>... </a:t>
            </a:r>
            <a:r>
              <a:rPr lang="en-CA" sz="2200" b="1" dirty="0">
                <a:solidFill>
                  <a:srgbClr val="000000"/>
                </a:solidFill>
                <a:hlinkClick r:id="rId5"/>
              </a:rPr>
              <a:t>zircons</a:t>
            </a:r>
            <a:r>
              <a:rPr lang="en-CA" sz="2200" dirty="0">
                <a:solidFill>
                  <a:srgbClr val="FF0000"/>
                </a:solidFill>
              </a:rPr>
              <a:t> </a:t>
            </a:r>
            <a:r>
              <a:rPr lang="en-CA" sz="2200" dirty="0">
                <a:solidFill>
                  <a:srgbClr val="000000"/>
                </a:solidFill>
              </a:rPr>
              <a:t>found in Australia have been dated by the uranium-lead decay sequence to approximately 4.4 × 10</a:t>
            </a:r>
            <a:r>
              <a:rPr lang="en-CA" sz="2200" baseline="30000" dirty="0">
                <a:solidFill>
                  <a:srgbClr val="000000"/>
                </a:solidFill>
              </a:rPr>
              <a:t>9</a:t>
            </a:r>
            <a:r>
              <a:rPr lang="en-CA" sz="2200" dirty="0">
                <a:solidFill>
                  <a:srgbClr val="000000"/>
                </a:solidFill>
              </a:rPr>
              <a:t> years.</a:t>
            </a:r>
          </a:p>
          <a:p>
            <a:pPr lvl="1">
              <a:spcAft>
                <a:spcPts val="600"/>
              </a:spcAft>
            </a:pPr>
            <a:r>
              <a:rPr lang="en-CA" sz="2200" dirty="0">
                <a:solidFill>
                  <a:srgbClr val="000000"/>
                </a:solidFill>
              </a:rPr>
              <a:t>• </a:t>
            </a:r>
            <a:r>
              <a:rPr lang="en-CA" sz="2200" b="1" u="sng" dirty="0">
                <a:solidFill>
                  <a:srgbClr val="000000"/>
                </a:solidFill>
              </a:rPr>
              <a:t>Oldest rocks</a:t>
            </a:r>
            <a:r>
              <a:rPr lang="en-CA" sz="2200" dirty="0">
                <a:solidFill>
                  <a:srgbClr val="000000"/>
                </a:solidFill>
              </a:rPr>
              <a:t>... zircons within a large assembly of rocks in Northern Canada and Greenland date to between 3.96 × 10</a:t>
            </a:r>
            <a:r>
              <a:rPr lang="en-CA" sz="2200" baseline="30000" dirty="0">
                <a:solidFill>
                  <a:srgbClr val="000000"/>
                </a:solidFill>
              </a:rPr>
              <a:t>9 </a:t>
            </a:r>
            <a:r>
              <a:rPr lang="en-CA" sz="2200" dirty="0">
                <a:solidFill>
                  <a:srgbClr val="000000"/>
                </a:solidFill>
              </a:rPr>
              <a:t>and 4.03 × 10</a:t>
            </a:r>
            <a:r>
              <a:rPr lang="en-CA" sz="2200" baseline="30000" dirty="0">
                <a:solidFill>
                  <a:srgbClr val="000000"/>
                </a:solidFill>
              </a:rPr>
              <a:t>9</a:t>
            </a:r>
            <a:r>
              <a:rPr lang="en-CA" sz="2200" dirty="0">
                <a:solidFill>
                  <a:srgbClr val="000000"/>
                </a:solidFill>
              </a:rPr>
              <a:t> years - the </a:t>
            </a:r>
            <a:r>
              <a:rPr lang="en-CA" sz="2200" b="1" dirty="0">
                <a:solidFill>
                  <a:srgbClr val="000000"/>
                </a:solidFill>
                <a:hlinkClick r:id="rId6"/>
              </a:rPr>
              <a:t>Acasta Gneiss</a:t>
            </a:r>
            <a:r>
              <a:rPr lang="en-CA" sz="2200" dirty="0">
                <a:solidFill>
                  <a:srgbClr val="FF0000"/>
                </a:solidFill>
              </a:rPr>
              <a:t> </a:t>
            </a:r>
            <a:r>
              <a:rPr lang="en-CA" sz="2200" dirty="0">
                <a:solidFill>
                  <a:srgbClr val="000000"/>
                </a:solidFill>
              </a:rPr>
              <a:t>complex. The Acasta Gneiss is a metamorphic rock, one which has undergone some important physical and even mineralogical-chemical transformations but zircons within the rock secure the age date.</a:t>
            </a:r>
          </a:p>
          <a:p>
            <a:pPr lvl="1"/>
            <a:endParaRPr lang="en-CA" sz="2000" dirty="0">
              <a:latin typeface="+mj-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21808533"/>
      </p:ext>
    </p:extLst>
  </p:cSld>
  <p:clrMapOvr>
    <a:masterClrMapping/>
  </p:clrMapOvr>
  <mc:AlternateContent xmlns:mc="http://schemas.openxmlformats.org/markup-compatibility/2006" xmlns:p14="http://schemas.microsoft.com/office/powerpoint/2010/main">
    <mc:Choice Requires="p14">
      <p:transition spd="slow" p14:dur="2000" advTm="146258"/>
    </mc:Choice>
    <mc:Fallback xmlns="">
      <p:transition spd="slow" advTm="146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744" x="8540750" y="2889250"/>
          <p14:tracePt t="752" x="8521700" y="2914650"/>
          <p14:tracePt t="769" x="8509000" y="2933700"/>
          <p14:tracePt t="786" x="8464550" y="3003550"/>
          <p14:tracePt t="803" x="8439150" y="3054350"/>
          <p14:tracePt t="819" x="8420100" y="3079750"/>
          <p14:tracePt t="836" x="8413750" y="3086100"/>
          <p14:tracePt t="852" x="8407400" y="3092450"/>
          <p14:tracePt t="2232" x="8401050" y="3098800"/>
          <p14:tracePt t="2328" x="8388350" y="3098800"/>
          <p14:tracePt t="3800" x="8382000" y="3098800"/>
          <p14:tracePt t="3808" x="8375650" y="3098800"/>
          <p14:tracePt t="3820" x="8350250" y="3098800"/>
          <p14:tracePt t="3836" x="8305800" y="3098800"/>
          <p14:tracePt t="3853" x="8280400" y="3105150"/>
          <p14:tracePt t="3870" x="8248650" y="3117850"/>
          <p14:tracePt t="3886" x="8235950" y="3130550"/>
          <p14:tracePt t="3903" x="8216900" y="3136900"/>
          <p14:tracePt t="3921" x="8210550" y="3136900"/>
          <p14:tracePt t="3936" x="8197850" y="3143250"/>
          <p14:tracePt t="3960" x="8185150" y="3162300"/>
          <p14:tracePt t="3970" x="8178800" y="3162300"/>
          <p14:tracePt t="3986" x="8166100" y="3168650"/>
          <p14:tracePt t="4003" x="8159750" y="3168650"/>
          <p14:tracePt t="4020" x="8147050" y="3175000"/>
          <p14:tracePt t="4036" x="8140700" y="3175000"/>
          <p14:tracePt t="4056" x="8128000" y="3175000"/>
          <p14:tracePt t="4070" x="8121650" y="3175000"/>
          <p14:tracePt t="4086" x="8096250" y="3162300"/>
          <p14:tracePt t="4103" x="8083550" y="3155950"/>
          <p14:tracePt t="4120" x="8051800" y="3155950"/>
          <p14:tracePt t="4120" x="8026400" y="3149600"/>
          <p14:tracePt t="4136" x="7969250" y="3136900"/>
          <p14:tracePt t="4153" x="7880350" y="3136900"/>
          <p14:tracePt t="4170" x="7772400" y="3136900"/>
          <p14:tracePt t="4186" x="7689850" y="3136900"/>
          <p14:tracePt t="4203" x="7600950" y="3136900"/>
          <p14:tracePt t="4220" x="7442200" y="3143250"/>
          <p14:tracePt t="4237" x="7124700" y="3244850"/>
          <p14:tracePt t="4253" x="6775450" y="3276600"/>
          <p14:tracePt t="4270" x="6381750" y="3352800"/>
          <p14:tracePt t="4286" x="6019800" y="3352800"/>
          <p14:tracePt t="4303" x="5657850" y="3352800"/>
          <p14:tracePt t="4320" x="5365750" y="3352800"/>
          <p14:tracePt t="4320" x="5213350" y="3352800"/>
          <p14:tracePt t="4336" x="4883150" y="3352800"/>
          <p14:tracePt t="4353" x="4521200" y="3365500"/>
          <p14:tracePt t="4370" x="4025900" y="3365500"/>
          <p14:tracePt t="4386" x="3562350" y="3365500"/>
          <p14:tracePt t="4403" x="3035300" y="3416300"/>
          <p14:tracePt t="4420" x="2654300" y="3416300"/>
          <p14:tracePt t="4436" x="2311400" y="3416300"/>
          <p14:tracePt t="4453" x="2019300" y="3416300"/>
          <p14:tracePt t="4470" x="1771650" y="3397250"/>
          <p14:tracePt t="4487" x="1612900" y="3371850"/>
          <p14:tracePt t="4503" x="1485900" y="3371850"/>
          <p14:tracePt t="4520" x="1409700" y="3371850"/>
          <p14:tracePt t="4520" x="1371600" y="3371850"/>
          <p14:tracePt t="4536" x="1358900" y="3371850"/>
          <p14:tracePt t="4553" x="1352550" y="3365500"/>
          <p14:tracePt t="4570" x="1346200" y="3340100"/>
          <p14:tracePt t="4586" x="1327150" y="3295650"/>
          <p14:tracePt t="4603" x="1320800" y="3263900"/>
          <p14:tracePt t="4620" x="1320800" y="3206750"/>
          <p14:tracePt t="4637" x="1320800" y="3175000"/>
          <p14:tracePt t="4653" x="1320800" y="3143250"/>
          <p14:tracePt t="4670" x="1327150" y="3117850"/>
          <p14:tracePt t="4687" x="1346200" y="3092450"/>
          <p14:tracePt t="4703" x="1358900" y="3086100"/>
          <p14:tracePt t="4720" x="1390650" y="3073400"/>
          <p14:tracePt t="4720" x="1409700" y="3054350"/>
          <p14:tracePt t="4737" x="1416050" y="3048000"/>
          <p14:tracePt t="4753" x="1441450" y="3041650"/>
          <p14:tracePt t="4905" x="1447800" y="3041650"/>
          <p14:tracePt t="4913" x="1447800" y="3048000"/>
          <p14:tracePt t="4921" x="1466850" y="3073400"/>
          <p14:tracePt t="4937" x="1511300" y="3194050"/>
          <p14:tracePt t="4953" x="1549400" y="3441700"/>
          <p14:tracePt t="4970" x="1536700" y="3536950"/>
          <p14:tracePt t="4987" x="1435100" y="3676650"/>
          <p14:tracePt t="5003" x="1212850" y="3803650"/>
          <p14:tracePt t="5020" x="1073150" y="3873500"/>
          <p14:tracePt t="5037" x="1003300" y="3886200"/>
          <p14:tracePt t="5053" x="996950" y="3892550"/>
          <p14:tracePt t="5081" x="984250" y="3892550"/>
          <p14:tracePt t="5105" x="977900" y="3892550"/>
          <p14:tracePt t="5121" x="965200" y="3892550"/>
          <p14:tracePt t="5145" x="958850" y="3892550"/>
          <p14:tracePt t="5161" x="946150" y="3892550"/>
          <p14:tracePt t="5185" x="939800" y="3892550"/>
          <p14:tracePt t="5201" x="927100" y="3892550"/>
          <p14:tracePt t="5225" x="920750" y="3892550"/>
          <p14:tracePt t="5233" x="908050" y="3886200"/>
          <p14:tracePt t="5257" x="901700" y="3879850"/>
          <p14:tracePt t="8265" x="876300" y="3867150"/>
          <p14:tracePt t="8273" x="869950" y="3860800"/>
          <p14:tracePt t="8289" x="850900" y="3829050"/>
          <p14:tracePt t="8304" x="844550" y="3816350"/>
          <p14:tracePt t="8321" x="831850" y="3803650"/>
          <p14:tracePt t="8321" x="825500" y="3797300"/>
          <p14:tracePt t="8513" x="825500" y="3765550"/>
          <p14:tracePt t="8521" x="914400" y="3594100"/>
          <p14:tracePt t="8537" x="1244600" y="3155950"/>
          <p14:tracePt t="8554" x="1320800" y="2984500"/>
          <p14:tracePt t="8571" x="1333500" y="2978150"/>
          <p14:tracePt t="8625" x="1346200" y="2990850"/>
          <p14:tracePt t="8634" x="1403350" y="3022600"/>
          <p14:tracePt t="8641" x="1511300" y="3035300"/>
          <p14:tracePt t="8654" x="1663700" y="3048000"/>
          <p14:tracePt t="8671" x="2038350" y="3092450"/>
          <p14:tracePt t="8687" x="2381250" y="3092450"/>
          <p14:tracePt t="8704" x="2692400" y="3086100"/>
          <p14:tracePt t="8721" x="2978150" y="3016250"/>
          <p14:tracePt t="8721" x="3035300" y="3003550"/>
          <p14:tracePt t="8738" x="3092450" y="2997200"/>
          <p14:tracePt t="8754" x="3111500" y="2984500"/>
          <p14:tracePt t="8897" x="3111500" y="2997200"/>
          <p14:tracePt t="8905" x="3105150" y="3016250"/>
          <p14:tracePt t="8929" x="3086100" y="3022600"/>
          <p14:tracePt t="8946" x="3073400" y="3028950"/>
          <p14:tracePt t="8977" x="3060700" y="3041650"/>
          <p14:tracePt t="9058" x="3054350" y="3022600"/>
          <p14:tracePt t="9065" x="3022600" y="2978150"/>
          <p14:tracePt t="9074" x="2990850" y="2933700"/>
          <p14:tracePt t="9088" x="2959100" y="2901950"/>
          <p14:tracePt t="9104" x="2882900" y="2825750"/>
          <p14:tracePt t="9121" x="2825750" y="2743200"/>
          <p14:tracePt t="9122" x="2794000" y="2717800"/>
          <p14:tracePt t="9138" x="2749550" y="2667000"/>
          <p14:tracePt t="9154" x="2673350" y="2603500"/>
          <p14:tracePt t="9171" x="2603500" y="2565400"/>
          <p14:tracePt t="9188" x="2508250" y="2508250"/>
          <p14:tracePt t="9204" x="2444750" y="2444750"/>
          <p14:tracePt t="9221" x="2425700" y="2419350"/>
          <p14:tracePt t="9238" x="2419350" y="2374900"/>
          <p14:tracePt t="9254" x="2419350" y="2349500"/>
          <p14:tracePt t="9271" x="2419350" y="2336800"/>
          <p14:tracePt t="9288" x="2425700" y="2305050"/>
          <p14:tracePt t="9304" x="2482850" y="2292350"/>
          <p14:tracePt t="9305" x="2520950" y="2292350"/>
          <p14:tracePt t="9321" x="2540000" y="2292350"/>
          <p14:tracePt t="9338" x="2660650" y="2292350"/>
          <p14:tracePt t="9354" x="2705100" y="2292350"/>
          <p14:tracePt t="9371" x="2749550" y="2298700"/>
          <p14:tracePt t="9388" x="2794000" y="2298700"/>
          <p14:tracePt t="9404" x="2882900" y="2298700"/>
          <p14:tracePt t="9421" x="3022600" y="2298700"/>
          <p14:tracePt t="9438" x="3257550" y="2235200"/>
          <p14:tracePt t="9454" x="3562350" y="2146300"/>
          <p14:tracePt t="9471" x="3810000" y="2051050"/>
          <p14:tracePt t="9488" x="3949700" y="1987550"/>
          <p14:tracePt t="9504" x="4019550" y="1955800"/>
          <p14:tracePt t="9521" x="4025900" y="1949450"/>
          <p14:tracePt t="9538" x="4032250" y="1949450"/>
          <p14:tracePt t="9682" x="4038600" y="1949450"/>
          <p14:tracePt t="9738" x="4038600" y="1955800"/>
          <p14:tracePt t="9746" x="4038600" y="1968500"/>
          <p14:tracePt t="9762" x="4038600" y="1974850"/>
          <p14:tracePt t="9771" x="4038600" y="1987550"/>
          <p14:tracePt t="9788" x="4038600" y="2006600"/>
          <p14:tracePt t="9842" x="4038600" y="2012950"/>
          <p14:tracePt t="9866" x="4032250" y="2012950"/>
          <p14:tracePt t="9906" x="4025900" y="2012950"/>
          <p14:tracePt t="9946" x="4019550" y="2012950"/>
          <p14:tracePt t="9986" x="4076700" y="2000250"/>
          <p14:tracePt t="9994" x="4171950" y="1955800"/>
          <p14:tracePt t="10004" x="4279900" y="1905000"/>
          <p14:tracePt t="10021" x="4470400" y="1822450"/>
          <p14:tracePt t="10038" x="4559300" y="1752600"/>
          <p14:tracePt t="10054" x="4565650" y="1746250"/>
          <p14:tracePt t="10071" x="4572000" y="1739900"/>
          <p14:tracePt t="10178" x="4584700" y="1739900"/>
          <p14:tracePt t="10186" x="4591050" y="1739900"/>
          <p14:tracePt t="10194" x="4616450" y="1739900"/>
          <p14:tracePt t="10204" x="4629150" y="1739900"/>
          <p14:tracePt t="10221" x="4686300" y="1739900"/>
          <p14:tracePt t="10238" x="4775200" y="1739900"/>
          <p14:tracePt t="10254" x="4883150" y="1739900"/>
          <p14:tracePt t="10271" x="4991100" y="1739900"/>
          <p14:tracePt t="10288" x="5118100" y="1739900"/>
          <p14:tracePt t="10304" x="5207000" y="1739900"/>
          <p14:tracePt t="10321" x="5302250" y="1739900"/>
          <p14:tracePt t="10322" x="5353050" y="1739900"/>
          <p14:tracePt t="10338" x="5461000" y="1739900"/>
          <p14:tracePt t="10354" x="5568950" y="1739900"/>
          <p14:tracePt t="10371" x="5632450" y="1739900"/>
          <p14:tracePt t="10388" x="5702300" y="1720850"/>
          <p14:tracePt t="10405" x="5746750" y="1701800"/>
          <p14:tracePt t="10421" x="5772150" y="1682750"/>
          <p14:tracePt t="10450" x="5778500" y="1676400"/>
          <p14:tracePt t="10474" x="5791200" y="1657350"/>
          <p14:tracePt t="10490" x="5803900" y="1651000"/>
          <p14:tracePt t="10522" x="5816600" y="1651000"/>
          <p14:tracePt t="10530" x="5829300" y="1651000"/>
          <p14:tracePt t="10538" x="5835650" y="1651000"/>
          <p14:tracePt t="10555" x="5892800" y="1657350"/>
          <p14:tracePt t="10571" x="5937250" y="1663700"/>
          <p14:tracePt t="10588" x="6045200" y="1682750"/>
          <p14:tracePt t="10605" x="6146800" y="1708150"/>
          <p14:tracePt t="10621" x="6210300" y="1714500"/>
          <p14:tracePt t="10638" x="6261100" y="1727200"/>
          <p14:tracePt t="10655" x="6292850" y="1727200"/>
          <p14:tracePt t="10671" x="6337300" y="1733550"/>
          <p14:tracePt t="10688" x="6381750" y="1733550"/>
          <p14:tracePt t="10705" x="6426200" y="1765300"/>
          <p14:tracePt t="10721" x="6470650" y="1784350"/>
          <p14:tracePt t="10722" x="6502400" y="1809750"/>
          <p14:tracePt t="10738" x="6559550" y="1828800"/>
          <p14:tracePt t="10755" x="6591300" y="1854200"/>
          <p14:tracePt t="10771" x="6591300" y="1879600"/>
          <p14:tracePt t="10788" x="6527800" y="1911350"/>
          <p14:tracePt t="10805" x="6508750" y="1917700"/>
          <p14:tracePt t="10821" x="6502400" y="1917700"/>
          <p14:tracePt t="11090" x="6496050" y="1892300"/>
          <p14:tracePt t="11098" x="6489700" y="1879600"/>
          <p14:tracePt t="11106" x="6483350" y="1854200"/>
          <p14:tracePt t="11121" x="6451600" y="1835150"/>
          <p14:tracePt t="11138" x="6419850" y="1822450"/>
          <p14:tracePt t="11155" x="6413500" y="1809750"/>
          <p14:tracePt t="11171" x="6400800" y="1803400"/>
          <p14:tracePt t="11188" x="6394450" y="1803400"/>
          <p14:tracePt t="11210" x="6388100" y="1803400"/>
          <p14:tracePt t="11221" x="6381750" y="1803400"/>
          <p14:tracePt t="11238" x="6356350" y="1803400"/>
          <p14:tracePt t="11255" x="6318250" y="1847850"/>
          <p14:tracePt t="11271" x="6254750" y="1917700"/>
          <p14:tracePt t="11288" x="6191250" y="1993900"/>
          <p14:tracePt t="11305" x="6134100" y="2044700"/>
          <p14:tracePt t="11321" x="6083300" y="2082800"/>
          <p14:tracePt t="11322" x="6076950" y="2089150"/>
          <p14:tracePt t="11338" x="6045200" y="2108200"/>
          <p14:tracePt t="11355" x="6019800" y="2114550"/>
          <p14:tracePt t="11371" x="6007100" y="2114550"/>
          <p14:tracePt t="11388" x="5962650" y="2114550"/>
          <p14:tracePt t="11405" x="5937250" y="2101850"/>
          <p14:tracePt t="11421" x="5899150" y="2089150"/>
          <p14:tracePt t="11438" x="5867400" y="2063750"/>
          <p14:tracePt t="11455" x="5816600" y="2032000"/>
          <p14:tracePt t="11471" x="5791200" y="2012950"/>
          <p14:tracePt t="11488" x="5746750" y="2006600"/>
          <p14:tracePt t="11505" x="5715000" y="2006600"/>
          <p14:tracePt t="11521" x="5670550" y="2006600"/>
          <p14:tracePt t="11522" x="5657850" y="2006600"/>
          <p14:tracePt t="11538" x="5626100" y="2006600"/>
          <p14:tracePt t="11555" x="5581650" y="2025650"/>
          <p14:tracePt t="11571" x="5549900" y="2044700"/>
          <p14:tracePt t="11588" x="5524500" y="2057400"/>
          <p14:tracePt t="11730" x="5518150" y="2057400"/>
          <p14:tracePt t="11738" x="5518150" y="2051050"/>
          <p14:tracePt t="11755" x="5518150" y="2006600"/>
          <p14:tracePt t="11771" x="5518150" y="1962150"/>
          <p14:tracePt t="11788" x="5518150" y="1943100"/>
          <p14:tracePt t="11805" x="5518150" y="1924050"/>
          <p14:tracePt t="11938" x="5505450" y="1917700"/>
          <p14:tracePt t="12106" x="5505450" y="1911350"/>
          <p14:tracePt t="12114" x="5505450" y="1905000"/>
          <p14:tracePt t="12122" x="5499100" y="1879600"/>
          <p14:tracePt t="12138" x="5492750" y="1854200"/>
          <p14:tracePt t="12155" x="5492750" y="1828800"/>
          <p14:tracePt t="12172" x="5486400" y="1816100"/>
          <p14:tracePt t="12306" x="5473700" y="1816100"/>
          <p14:tracePt t="12330" x="5448300" y="1816100"/>
          <p14:tracePt t="12346" x="5441950" y="1822450"/>
          <p14:tracePt t="12394" x="5435600" y="1828800"/>
          <p14:tracePt t="12682" x="5448300" y="1847850"/>
          <p14:tracePt t="12690" x="5454650" y="1866900"/>
          <p14:tracePt t="12705" x="5461000" y="1873250"/>
          <p14:tracePt t="12722" x="5480050" y="1917700"/>
          <p14:tracePt t="12722" x="5486400" y="1930400"/>
          <p14:tracePt t="12738" x="5518150" y="1987550"/>
          <p14:tracePt t="12755" x="5543550" y="2038350"/>
          <p14:tracePt t="12772" x="5562600" y="2082800"/>
          <p14:tracePt t="12788" x="5600700" y="2133600"/>
          <p14:tracePt t="12805" x="5613400" y="2178050"/>
          <p14:tracePt t="12822" x="5626100" y="2209800"/>
          <p14:tracePt t="12839" x="5626100" y="2228850"/>
          <p14:tracePt t="12855" x="5638800" y="2260600"/>
          <p14:tracePt t="12872" x="5638800" y="2273300"/>
          <p14:tracePt t="12888" x="5632450" y="2311400"/>
          <p14:tracePt t="12905" x="5626100" y="2355850"/>
          <p14:tracePt t="12922" x="5619750" y="2368550"/>
          <p14:tracePt t="12922" x="5607050" y="2393950"/>
          <p14:tracePt t="12939" x="5588000" y="2413000"/>
          <p14:tracePt t="12955" x="5581650" y="2419350"/>
          <p14:tracePt t="12978" x="5568950" y="2425700"/>
          <p14:tracePt t="12988" x="5556250" y="2432050"/>
          <p14:tracePt t="13005" x="5543550" y="2444750"/>
          <p14:tracePt t="13022" x="5511800" y="2451100"/>
          <p14:tracePt t="13038" x="5480050" y="2457450"/>
          <p14:tracePt t="13055" x="5454650" y="2476500"/>
          <p14:tracePt t="13072" x="5448300" y="2482850"/>
          <p14:tracePt t="13088" x="5441950" y="2482850"/>
          <p14:tracePt t="13105" x="5435600" y="2482850"/>
          <p14:tracePt t="13122" x="5422900" y="2482850"/>
          <p14:tracePt t="13162" x="5416550" y="2482850"/>
          <p14:tracePt t="13234" x="5429250" y="2482850"/>
          <p14:tracePt t="13243" x="5441950" y="2482850"/>
          <p14:tracePt t="13275" x="5461000" y="2482850"/>
          <p14:tracePt t="13299" x="5467350" y="2482850"/>
          <p14:tracePt t="13323" x="5473700" y="2482850"/>
          <p14:tracePt t="13379" x="5480050" y="2482850"/>
          <p14:tracePt t="13498" x="5499100" y="2482850"/>
          <p14:tracePt t="13507" x="5518150" y="2470150"/>
          <p14:tracePt t="13522" x="5524500" y="2463800"/>
          <p14:tracePt t="13539" x="5530850" y="2457450"/>
          <p14:tracePt t="13707" x="5537200" y="2457450"/>
          <p14:tracePt t="13827" x="5543550" y="2451100"/>
          <p14:tracePt t="13843" x="5549900" y="2444750"/>
          <p14:tracePt t="13867" x="5562600" y="2432050"/>
          <p14:tracePt t="13875" x="5568950" y="2425700"/>
          <p14:tracePt t="13883" x="5581650" y="2413000"/>
          <p14:tracePt t="13891" x="5588000" y="2406650"/>
          <p14:tracePt t="13915" x="5600700" y="2393950"/>
          <p14:tracePt t="13971" x="5594350" y="2393950"/>
          <p14:tracePt t="13979" x="5588000" y="2393950"/>
          <p14:tracePt t="13989" x="5581650" y="2393950"/>
          <p14:tracePt t="14005" x="5575300" y="2400300"/>
          <p14:tracePt t="14027" x="5568950" y="2406650"/>
          <p14:tracePt t="14059" x="5562600" y="2413000"/>
          <p14:tracePt t="14075" x="5549900" y="2419350"/>
          <p14:tracePt t="14091" x="5543550" y="2438400"/>
          <p14:tracePt t="14483" x="5543550" y="2432050"/>
          <p14:tracePt t="14491" x="5543550" y="2425700"/>
          <p14:tracePt t="14506" x="5556250" y="2413000"/>
          <p14:tracePt t="14522" x="5562600" y="2406650"/>
          <p14:tracePt t="14539" x="5600700" y="2393950"/>
          <p14:tracePt t="14555" x="5676900" y="2400300"/>
          <p14:tracePt t="14572" x="5740400" y="2451100"/>
          <p14:tracePt t="14589" x="5778500" y="2508250"/>
          <p14:tracePt t="14606" x="5778500" y="2584450"/>
          <p14:tracePt t="14622" x="5765800" y="2667000"/>
          <p14:tracePt t="14639" x="5676900" y="2774950"/>
          <p14:tracePt t="14656" x="5588000" y="2844800"/>
          <p14:tracePt t="14672" x="5486400" y="2908300"/>
          <p14:tracePt t="14689" x="5410200" y="2908300"/>
          <p14:tracePt t="14706" x="5391150" y="2895600"/>
          <p14:tracePt t="14722" x="5403850" y="2825750"/>
          <p14:tracePt t="14723" x="5422900" y="2806700"/>
          <p14:tracePt t="14739" x="5429250" y="2800350"/>
          <p14:tracePt t="14771" x="5435600" y="2800350"/>
          <p14:tracePt t="14787" x="5429250" y="2806700"/>
          <p14:tracePt t="14795" x="5410200" y="2806700"/>
          <p14:tracePt t="14806" x="5391150" y="2806700"/>
          <p14:tracePt t="14822" x="5359400" y="2806700"/>
          <p14:tracePt t="14839" x="5327650" y="2806700"/>
          <p14:tracePt t="14856" x="5289550" y="2806700"/>
          <p14:tracePt t="14872" x="5264150" y="2787650"/>
          <p14:tracePt t="14889" x="5257800" y="2755900"/>
          <p14:tracePt t="14906" x="5232400" y="2724150"/>
          <p14:tracePt t="14922" x="5226050" y="2705100"/>
          <p14:tracePt t="14923" x="5219700" y="2692400"/>
          <p14:tracePt t="14939" x="5200650" y="2654300"/>
          <p14:tracePt t="14956" x="5187950" y="2647950"/>
          <p14:tracePt t="14972" x="5175250" y="2647950"/>
          <p14:tracePt t="14989" x="5168900" y="2641600"/>
          <p14:tracePt t="15006" x="5162550" y="2635250"/>
          <p14:tracePt t="15083" x="5156200" y="2635250"/>
          <p14:tracePt t="15099" x="5156200" y="2641600"/>
          <p14:tracePt t="15107" x="5156200" y="2667000"/>
          <p14:tracePt t="15122" x="5149850" y="2673350"/>
          <p14:tracePt t="15139" x="5149850" y="2724150"/>
          <p14:tracePt t="15156" x="5149850" y="2768600"/>
          <p14:tracePt t="15172" x="5149850" y="2800350"/>
          <p14:tracePt t="15189" x="5149850" y="2838450"/>
          <p14:tracePt t="15206" x="5149850" y="2882900"/>
          <p14:tracePt t="15222" x="5149850" y="2965450"/>
          <p14:tracePt t="15239" x="5168900" y="2978150"/>
          <p14:tracePt t="15275" x="5168900" y="2984500"/>
          <p14:tracePt t="15331" x="5168900" y="3003550"/>
          <p14:tracePt t="15475" x="5168900" y="3009900"/>
          <p14:tracePt t="15491" x="5156200" y="3016250"/>
          <p14:tracePt t="15499" x="5149850" y="3022600"/>
          <p14:tracePt t="15515" x="5149850" y="3041650"/>
          <p14:tracePt t="15523" x="5149850" y="3067050"/>
          <p14:tracePt t="15539" x="5149850" y="3149600"/>
          <p14:tracePt t="15556" x="5149850" y="3213100"/>
          <p14:tracePt t="15572" x="5156200" y="3251200"/>
          <p14:tracePt t="15589" x="5162550" y="3289300"/>
          <p14:tracePt t="15606" x="5168900" y="3314700"/>
          <p14:tracePt t="15622" x="5168900" y="3327400"/>
          <p14:tracePt t="15803" x="5168900" y="3333750"/>
          <p14:tracePt t="15819" x="5168900" y="3340100"/>
          <p14:tracePt t="15835" x="5168900" y="3352800"/>
          <p14:tracePt t="16203" x="5168900" y="3384550"/>
          <p14:tracePt t="16211" x="5168900" y="3409950"/>
          <p14:tracePt t="16223" x="5168900" y="3429000"/>
          <p14:tracePt t="16239" x="5137150" y="3486150"/>
          <p14:tracePt t="16256" x="5130800" y="3524250"/>
          <p14:tracePt t="16273" x="5162550" y="3651250"/>
          <p14:tracePt t="16289" x="5162550" y="3721100"/>
          <p14:tracePt t="16306" x="5175250" y="3841750"/>
          <p14:tracePt t="16323" x="5181600" y="3924300"/>
          <p14:tracePt t="16323" x="5181600" y="3962400"/>
          <p14:tracePt t="16339" x="5181600" y="4006850"/>
          <p14:tracePt t="16356" x="5181600" y="4070350"/>
          <p14:tracePt t="16373" x="5162550" y="4121150"/>
          <p14:tracePt t="16389" x="5130800" y="4114800"/>
          <p14:tracePt t="16406" x="5124450" y="4114800"/>
          <p14:tracePt t="16423" x="5105400" y="4102100"/>
          <p14:tracePt t="16439" x="5080000" y="4095750"/>
          <p14:tracePt t="16456" x="5073650" y="4095750"/>
          <p14:tracePt t="16473" x="5041900" y="4076700"/>
          <p14:tracePt t="16489" x="5029200" y="4070350"/>
          <p14:tracePt t="16523" x="5022850" y="4064000"/>
          <p14:tracePt t="16531" x="5016500" y="4064000"/>
          <p14:tracePt t="16563" x="4997450" y="4057650"/>
          <p14:tracePt t="16643" x="4991100" y="4038600"/>
          <p14:tracePt t="16659" x="4991100" y="4000500"/>
          <p14:tracePt t="16668" x="4978400" y="3930650"/>
          <p14:tracePt t="16675" x="4940300" y="3835400"/>
          <p14:tracePt t="16689" x="4870450" y="3695700"/>
          <p14:tracePt t="16706" x="4781550" y="3441700"/>
          <p14:tracePt t="16723" x="4718050" y="3225800"/>
          <p14:tracePt t="16723" x="4692650" y="3136900"/>
          <p14:tracePt t="16739" x="4679950" y="3041650"/>
          <p14:tracePt t="16756" x="4667250" y="2959100"/>
          <p14:tracePt t="16773" x="4660900" y="2946400"/>
          <p14:tracePt t="16789" x="4654550" y="2933700"/>
          <p14:tracePt t="16891" x="4654550" y="2921000"/>
          <p14:tracePt t="17043" x="4667250" y="2940050"/>
          <p14:tracePt t="17051" x="4686300" y="2959100"/>
          <p14:tracePt t="17059" x="4692650" y="3003550"/>
          <p14:tracePt t="17073" x="4705350" y="3016250"/>
          <p14:tracePt t="17089" x="4743450" y="3098800"/>
          <p14:tracePt t="17106" x="4787900" y="3175000"/>
          <p14:tracePt t="17123" x="4794250" y="3206750"/>
          <p14:tracePt t="17124" x="4794250" y="3219450"/>
          <p14:tracePt t="17139" x="4800600" y="3257550"/>
          <p14:tracePt t="17156" x="4800600" y="3282950"/>
          <p14:tracePt t="17173" x="4800600" y="3295650"/>
          <p14:tracePt t="17189" x="4800600" y="3327400"/>
          <p14:tracePt t="17206" x="4800600" y="3340100"/>
          <p14:tracePt t="17223" x="4800600" y="3384550"/>
          <p14:tracePt t="17239" x="4762500" y="3435350"/>
          <p14:tracePt t="17256" x="4705350" y="3505200"/>
          <p14:tracePt t="17273" x="4660900" y="3556000"/>
          <p14:tracePt t="17289" x="4610100" y="3600450"/>
          <p14:tracePt t="17306" x="4572000" y="3632200"/>
          <p14:tracePt t="17323" x="4533900" y="3644900"/>
          <p14:tracePt t="17323" x="4527550" y="3651250"/>
          <p14:tracePt t="17339" x="4489450" y="3663950"/>
          <p14:tracePt t="17356" x="4470400" y="3670300"/>
          <p14:tracePt t="17373" x="4432300" y="3689350"/>
          <p14:tracePt t="17389" x="4400550" y="3702050"/>
          <p14:tracePt t="17406" x="4368800" y="3702050"/>
          <p14:tracePt t="17423" x="4330700" y="3714750"/>
          <p14:tracePt t="17439" x="4292600" y="3714750"/>
          <p14:tracePt t="17456" x="4248150" y="3714750"/>
          <p14:tracePt t="17473" x="4203700" y="3714750"/>
          <p14:tracePt t="17489" x="4140200" y="3676650"/>
          <p14:tracePt t="17506" x="4070350" y="3613150"/>
          <p14:tracePt t="17523" x="4032250" y="3575050"/>
          <p14:tracePt t="17523" x="4019550" y="3536950"/>
          <p14:tracePt t="17540" x="4000500" y="3511550"/>
          <p14:tracePt t="17556" x="3994150" y="3486150"/>
          <p14:tracePt t="17573" x="3994150" y="3473450"/>
          <p14:tracePt t="17589" x="3994150" y="3467100"/>
          <p14:tracePt t="17692" x="3987800" y="3454400"/>
          <p14:tracePt t="17740" x="3987800" y="3448050"/>
          <p14:tracePt t="17756" x="3987800" y="3422650"/>
          <p14:tracePt t="17771" x="3987800" y="3409950"/>
          <p14:tracePt t="17780" x="3987800" y="3390900"/>
          <p14:tracePt t="17790" x="3987800" y="3384550"/>
          <p14:tracePt t="17806" x="3987800" y="3352800"/>
          <p14:tracePt t="17823" x="3987800" y="3327400"/>
          <p14:tracePt t="17840" x="3987800" y="3282950"/>
          <p14:tracePt t="17856" x="3987800" y="3251200"/>
          <p14:tracePt t="17873" x="3987800" y="3206750"/>
          <p14:tracePt t="17890" x="3987800" y="3181350"/>
          <p14:tracePt t="17906" x="3987800" y="3168650"/>
          <p14:tracePt t="17923" x="3987800" y="3162300"/>
          <p14:tracePt t="17940" x="3987800" y="3149600"/>
          <p14:tracePt t="17956" x="3987800" y="3136900"/>
          <p14:tracePt t="17973" x="4000500" y="3124200"/>
          <p14:tracePt t="18012" x="4006850" y="3117850"/>
          <p14:tracePt t="18148" x="4019550" y="3117850"/>
          <p14:tracePt t="18164" x="4019550" y="3124200"/>
          <p14:tracePt t="18173" x="4019550" y="3130550"/>
          <p14:tracePt t="18190" x="4032250" y="3155950"/>
          <p14:tracePt t="18206" x="4044950" y="3181350"/>
          <p14:tracePt t="18223" x="4051300" y="3213100"/>
          <p14:tracePt t="18240" x="4051300" y="3225800"/>
          <p14:tracePt t="18256" x="4064000" y="3263900"/>
          <p14:tracePt t="18273" x="4083050" y="3308350"/>
          <p14:tracePt t="18290" x="4089400" y="3314700"/>
          <p14:tracePt t="18306" x="4095750" y="3321050"/>
          <p14:tracePt t="18323" x="4095750" y="3333750"/>
          <p14:tracePt t="18340" x="4108450" y="3346450"/>
          <p14:tracePt t="18492" x="4108450" y="3340100"/>
          <p14:tracePt t="18516" x="4108450" y="3314700"/>
          <p14:tracePt t="18524" x="4108450" y="3308350"/>
          <p14:tracePt t="18532" x="4108450" y="3302000"/>
          <p14:tracePt t="18540" x="4108450" y="3276600"/>
          <p14:tracePt t="18556" x="4108450" y="3257550"/>
          <p14:tracePt t="18580" x="4108450" y="3225800"/>
          <p14:tracePt t="18590" x="4127500" y="3206750"/>
          <p14:tracePt t="18612" x="4127500" y="3194050"/>
          <p14:tracePt t="18623" x="4127500" y="3181350"/>
          <p14:tracePt t="18652" x="4127500" y="3175000"/>
          <p14:tracePt t="18940" x="4127500" y="3187700"/>
          <p14:tracePt t="19316" x="4127500" y="3194050"/>
          <p14:tracePt t="19460" x="4133850" y="3200400"/>
          <p14:tracePt t="19604" x="4140200" y="3206750"/>
          <p14:tracePt t="19620" x="4146550" y="3213100"/>
          <p14:tracePt t="22797" x="4152900" y="3219450"/>
          <p14:tracePt t="23877" x="4159250" y="3232150"/>
          <p14:tracePt t="23893" x="4159250" y="3244850"/>
          <p14:tracePt t="23909" x="4159250" y="3251200"/>
          <p14:tracePt t="23917" x="4159250" y="3257550"/>
          <p14:tracePt t="23933" x="4159250" y="3270250"/>
          <p14:tracePt t="23941" x="4159250" y="3282950"/>
          <p14:tracePt t="24109" x="4171950" y="3289300"/>
          <p14:tracePt t="24133" x="4178300" y="3289300"/>
          <p14:tracePt t="24141" x="4184650" y="3282950"/>
          <p14:tracePt t="24157" x="4203700" y="3257550"/>
          <p14:tracePt t="24173" x="4210050" y="3251200"/>
          <p14:tracePt t="24269" x="4216400" y="3251200"/>
          <p14:tracePt t="24389" x="4216400" y="3257550"/>
          <p14:tracePt t="24413" x="4216400" y="3263900"/>
          <p14:tracePt t="25141" x="4222750" y="3270250"/>
          <p14:tracePt t="25189" x="4229100" y="3270250"/>
          <p14:tracePt t="25229" x="4235450" y="3270250"/>
          <p14:tracePt t="25277" x="4248150" y="3270250"/>
          <p14:tracePt t="25285" x="4254500" y="3270250"/>
          <p14:tracePt t="25325" x="4260850" y="3263900"/>
          <p14:tracePt t="25333" x="4267200" y="3257550"/>
          <p14:tracePt t="25381" x="4273550" y="3251200"/>
          <p14:tracePt t="25421" x="4273550" y="3244850"/>
          <p14:tracePt t="25437" x="4273550" y="3225800"/>
          <p14:tracePt t="25461" x="4273550" y="3219450"/>
          <p14:tracePt t="25725" x="4273550" y="3213100"/>
          <p14:tracePt t="25741" x="4273550" y="3206750"/>
          <p14:tracePt t="25757" x="4273550" y="3194050"/>
          <p14:tracePt t="25774" x="4267200" y="3187700"/>
          <p14:tracePt t="25789" x="4260850" y="3181350"/>
          <p14:tracePt t="25806" x="4254500" y="3181350"/>
          <p14:tracePt t="25821" x="4235450" y="3175000"/>
          <p14:tracePt t="25862" x="4229100" y="3175000"/>
          <p14:tracePt t="25877" x="4210050" y="3175000"/>
          <p14:tracePt t="25901" x="4203700" y="3175000"/>
          <p14:tracePt t="25926" x="4197350" y="3175000"/>
          <p14:tracePt t="25941" x="4191000" y="3181350"/>
          <p14:tracePt t="25965" x="4191000" y="3187700"/>
          <p14:tracePt t="25973" x="4184650" y="3206750"/>
          <p14:tracePt t="25989" x="4184650" y="3213100"/>
          <p14:tracePt t="26005" x="4184650" y="3225800"/>
          <p14:tracePt t="26021" x="4184650" y="3244850"/>
          <p14:tracePt t="26038" x="4184650" y="3251200"/>
          <p14:tracePt t="26054" x="4184650" y="3257550"/>
          <p14:tracePt t="26374" x="4165600" y="3251200"/>
          <p14:tracePt t="26430" x="4165600" y="3244850"/>
          <p14:tracePt t="26486" x="4165600" y="3225800"/>
          <p14:tracePt t="26510" x="4165600" y="3219450"/>
          <p14:tracePt t="27046" x="4159250" y="3213100"/>
          <p14:tracePt t="27270" x="4152900" y="3213100"/>
          <p14:tracePt t="27286" x="4152900" y="3219450"/>
          <p14:tracePt t="27326" x="4159250" y="3238500"/>
          <p14:tracePt t="27894" x="4165600" y="3238500"/>
          <p14:tracePt t="28590" x="4178300" y="3238500"/>
          <p14:tracePt t="28638" x="4184650" y="3238500"/>
          <p14:tracePt t="28670" x="4191000" y="3219450"/>
          <p14:tracePt t="28990" x="4197350" y="3219450"/>
          <p14:tracePt t="29286" x="4203700" y="3219450"/>
          <p14:tracePt t="29518" x="4210050" y="3225800"/>
          <p14:tracePt t="30975" x="4222750" y="3238500"/>
          <p14:tracePt t="30991" x="4222750" y="3244850"/>
          <p14:tracePt t="31031" x="4222750" y="3251200"/>
          <p14:tracePt t="31367" x="4216400" y="3257550"/>
          <p14:tracePt t="31895" x="4216400" y="3251200"/>
          <p14:tracePt t="31911" x="4216400" y="3244850"/>
          <p14:tracePt t="31919" x="4203700" y="3225800"/>
          <p14:tracePt t="31951" x="4203700" y="3219450"/>
          <p14:tracePt t="31967" x="4203700" y="3213100"/>
          <p14:tracePt t="32823" x="4203700" y="3219450"/>
          <p14:tracePt t="32831" x="4203700" y="3225800"/>
          <p14:tracePt t="32843" x="4197350" y="3244850"/>
          <p14:tracePt t="32860" x="4159250" y="3257550"/>
          <p14:tracePt t="32876" x="4127500" y="3257550"/>
          <p14:tracePt t="32893" x="4114800" y="3263900"/>
          <p14:tracePt t="32910" x="4108450" y="3263900"/>
          <p14:tracePt t="32926" x="4089400" y="3263900"/>
          <p14:tracePt t="32943" x="4070350" y="3251200"/>
          <p14:tracePt t="32967" x="4064000" y="3244850"/>
          <p14:tracePt t="32983" x="4064000" y="3238500"/>
          <p14:tracePt t="32999" x="4064000" y="3225800"/>
          <p14:tracePt t="33010" x="4064000" y="3213100"/>
          <p14:tracePt t="33031" x="4064000" y="3206750"/>
          <p14:tracePt t="33043" x="4064000" y="3200400"/>
          <p14:tracePt t="33060" x="4076700" y="3194050"/>
          <p14:tracePt t="33076" x="4083050" y="3194050"/>
          <p14:tracePt t="33093" x="4095750" y="3175000"/>
          <p14:tracePt t="33110" x="4114800" y="3175000"/>
          <p14:tracePt t="33126" x="4121150" y="3175000"/>
          <p14:tracePt t="33143" x="4146550" y="3175000"/>
          <p14:tracePt t="33160" x="4152900" y="3175000"/>
          <p14:tracePt t="33176" x="4159250" y="3175000"/>
          <p14:tracePt t="33193" x="4171950" y="3181350"/>
          <p14:tracePt t="33210" x="4184650" y="3187700"/>
          <p14:tracePt t="33335" x="4191000" y="3187700"/>
          <p14:tracePt t="33375" x="4197350" y="3187700"/>
          <p14:tracePt t="33535" x="4203700" y="3187700"/>
          <p14:tracePt t="33543" x="4203700" y="3175000"/>
          <p14:tracePt t="33560" x="4203700" y="3168650"/>
          <p14:tracePt t="33577" x="4203700" y="3162300"/>
          <p14:tracePt t="33687" x="4203700" y="3149600"/>
          <p14:tracePt t="33719" x="4203700" y="3136900"/>
          <p14:tracePt t="33743" x="4203700" y="3130550"/>
          <p14:tracePt t="33775" x="4203700" y="3124200"/>
          <p14:tracePt t="33799" x="4203700" y="3111500"/>
          <p14:tracePt t="33823" x="4203700" y="3098800"/>
          <p14:tracePt t="33831" x="4203700" y="3092450"/>
          <p14:tracePt t="33847" x="4203700" y="3086100"/>
          <p14:tracePt t="33860" x="4203700" y="3073400"/>
          <p14:tracePt t="33877" x="4203700" y="3067050"/>
          <p14:tracePt t="33893" x="4203700" y="3054350"/>
          <p14:tracePt t="34207" x="4210050" y="3048000"/>
          <p14:tracePt t="34247" x="4216400" y="3048000"/>
          <p14:tracePt t="34271" x="4229100" y="3048000"/>
          <p14:tracePt t="34279" x="4229100" y="3060700"/>
          <p14:tracePt t="34293" x="4235450" y="3067050"/>
          <p14:tracePt t="34310" x="4241800" y="3092450"/>
          <p14:tracePt t="34327" x="4254500" y="3136900"/>
          <p14:tracePt t="34327" x="4254500" y="3149600"/>
          <p14:tracePt t="34343" x="4254500" y="3187700"/>
          <p14:tracePt t="34360" x="4273550" y="3219450"/>
          <p14:tracePt t="34377" x="4273550" y="3238500"/>
          <p14:tracePt t="34393" x="4279900" y="3270250"/>
          <p14:tracePt t="34410" x="4279900" y="3276600"/>
          <p14:tracePt t="34427" x="4279900" y="3282950"/>
          <p14:tracePt t="34583" x="4279900" y="3289300"/>
          <p14:tracePt t="34615" x="4267200" y="3289300"/>
          <p14:tracePt t="34623" x="4260850" y="3289300"/>
          <p14:tracePt t="34631" x="4260850" y="3282950"/>
          <p14:tracePt t="34643" x="4260850" y="3276600"/>
          <p14:tracePt t="34660" x="4254500" y="3270250"/>
          <p14:tracePt t="34677" x="4254500" y="3257550"/>
          <p14:tracePt t="34693" x="4241800" y="3238500"/>
          <p14:tracePt t="34710" x="4229100" y="3219450"/>
          <p14:tracePt t="34776" x="4229100" y="3200400"/>
          <p14:tracePt t="34920" x="4229100" y="3194050"/>
          <p14:tracePt t="34976" x="4241800" y="3194050"/>
          <p14:tracePt t="35336" x="4241800" y="3206750"/>
          <p14:tracePt t="35352" x="4241800" y="3219450"/>
          <p14:tracePt t="35368" x="4241800" y="3225800"/>
          <p14:tracePt t="35560" x="4241800" y="3263900"/>
          <p14:tracePt t="35568" x="4241800" y="3276600"/>
          <p14:tracePt t="35577" x="4235450" y="3308350"/>
          <p14:tracePt t="35594" x="4229100" y="3365500"/>
          <p14:tracePt t="35610" x="4210050" y="3422650"/>
          <p14:tracePt t="35627" x="4178300" y="3479800"/>
          <p14:tracePt t="35644" x="4165600" y="3524250"/>
          <p14:tracePt t="35660" x="4133850" y="3581400"/>
          <p14:tracePt t="35677" x="4114800" y="3619500"/>
          <p14:tracePt t="35694" x="4076700" y="3651250"/>
          <p14:tracePt t="35710" x="4032250" y="3689350"/>
          <p14:tracePt t="35727" x="3962400" y="3721100"/>
          <p14:tracePt t="35728" x="3898900" y="3759200"/>
          <p14:tracePt t="35744" x="3746500" y="3822700"/>
          <p14:tracePt t="35760" x="3600450" y="3867150"/>
          <p14:tracePt t="35777" x="3467100" y="3892550"/>
          <p14:tracePt t="35794" x="3371850" y="3924300"/>
          <p14:tracePt t="35810" x="3289300" y="3943350"/>
          <p14:tracePt t="35827" x="3282950" y="3943350"/>
          <p14:tracePt t="35844" x="3244850" y="3956050"/>
          <p14:tracePt t="35860" x="3238500" y="3956050"/>
          <p14:tracePt t="35877" x="3225800" y="3956050"/>
          <p14:tracePt t="35894" x="3206750" y="3956050"/>
          <p14:tracePt t="35910" x="3200400" y="3956050"/>
          <p14:tracePt t="35927" x="3187700" y="3956050"/>
          <p14:tracePt t="35944" x="3162300" y="3949700"/>
          <p14:tracePt t="35961" x="3155950" y="3937000"/>
          <p14:tracePt t="35977" x="3143250" y="3917950"/>
          <p14:tracePt t="35994" x="3143250" y="3898900"/>
          <p14:tracePt t="36010" x="3130550" y="3886200"/>
          <p14:tracePt t="36027" x="3130550" y="3860800"/>
          <p14:tracePt t="36044" x="3143250" y="3829050"/>
          <p14:tracePt t="36060" x="3194050" y="3790950"/>
          <p14:tracePt t="36077" x="3302000" y="3759200"/>
          <p14:tracePt t="36094" x="3460750" y="3746500"/>
          <p14:tracePt t="36110" x="3587750" y="3746500"/>
          <p14:tracePt t="36127" x="3683000" y="3746500"/>
          <p14:tracePt t="36127" x="3714750" y="3746500"/>
          <p14:tracePt t="36144" x="3797300" y="3771900"/>
          <p14:tracePt t="36160" x="3841750" y="3790950"/>
          <p14:tracePt t="36177" x="3879850" y="3816350"/>
          <p14:tracePt t="36194" x="3886200" y="3822700"/>
          <p14:tracePt t="36210" x="3898900" y="3822700"/>
          <p14:tracePt t="36227" x="3917950" y="3835400"/>
          <p14:tracePt t="36244" x="3937000" y="3835400"/>
          <p14:tracePt t="36260" x="3975100" y="3835400"/>
          <p14:tracePt t="36277" x="4019550" y="3835400"/>
          <p14:tracePt t="36294" x="4095750" y="3835400"/>
          <p14:tracePt t="36311" x="4171950" y="3835400"/>
          <p14:tracePt t="36327" x="4267200" y="3835400"/>
          <p14:tracePt t="36328" x="4305300" y="3835400"/>
          <p14:tracePt t="36344" x="4368800" y="3835400"/>
          <p14:tracePt t="36361" x="4451350" y="3810000"/>
          <p14:tracePt t="36377" x="4546600" y="3784600"/>
          <p14:tracePt t="36394" x="4629150" y="3778250"/>
          <p14:tracePt t="36411" x="4730750" y="3746500"/>
          <p14:tracePt t="36427" x="4806950" y="3746500"/>
          <p14:tracePt t="36444" x="4933950" y="3746500"/>
          <p14:tracePt t="36461" x="5041900" y="3746500"/>
          <p14:tracePt t="36477" x="5130800" y="3746500"/>
          <p14:tracePt t="36494" x="5213350" y="3746500"/>
          <p14:tracePt t="36511" x="5308600" y="3759200"/>
          <p14:tracePt t="36527" x="5403850" y="3771900"/>
          <p14:tracePt t="36528" x="5416550" y="3771900"/>
          <p14:tracePt t="36544" x="5486400" y="3771900"/>
          <p14:tracePt t="36561" x="5543550" y="3771900"/>
          <p14:tracePt t="36577" x="5600700" y="3752850"/>
          <p14:tracePt t="36594" x="5645150" y="3740150"/>
          <p14:tracePt t="36611" x="5727700" y="3708400"/>
          <p14:tracePt t="36627" x="5784850" y="3689350"/>
          <p14:tracePt t="36644" x="5829300" y="3676650"/>
          <p14:tracePt t="36661" x="5867400" y="3657600"/>
          <p14:tracePt t="36677" x="5873750" y="3657600"/>
          <p14:tracePt t="36694" x="5880100" y="3657600"/>
          <p14:tracePt t="36784" x="5861050" y="3657600"/>
          <p14:tracePt t="36792" x="5810250" y="3663950"/>
          <p14:tracePt t="36800" x="5721350" y="3676650"/>
          <p14:tracePt t="36811" x="5645150" y="3714750"/>
          <p14:tracePt t="36827" x="5429250" y="3752850"/>
          <p14:tracePt t="36844" x="5181600" y="3797300"/>
          <p14:tracePt t="36861" x="4953000" y="3822700"/>
          <p14:tracePt t="36877" x="4673600" y="3867150"/>
          <p14:tracePt t="36894" x="4413250" y="3892550"/>
          <p14:tracePt t="36911" x="4178300" y="3930650"/>
          <p14:tracePt t="36928" x="3937000" y="3962400"/>
          <p14:tracePt t="36928" x="3860800" y="3987800"/>
          <p14:tracePt t="36944" x="3663950" y="4013200"/>
          <p14:tracePt t="36961" x="3479800" y="4051300"/>
          <p14:tracePt t="36977" x="3340100" y="4051300"/>
          <p14:tracePt t="36994" x="3168650" y="4051300"/>
          <p14:tracePt t="37011" x="3022600" y="4051300"/>
          <p14:tracePt t="37027" x="2895600" y="4044950"/>
          <p14:tracePt t="37044" x="2813050" y="4000500"/>
          <p14:tracePt t="37061" x="2755900" y="3975100"/>
          <p14:tracePt t="37077" x="2711450" y="3911600"/>
          <p14:tracePt t="37094" x="2686050" y="3867150"/>
          <p14:tracePt t="37111" x="2660650" y="3841750"/>
          <p14:tracePt t="37127" x="2635250" y="3816350"/>
          <p14:tracePt t="37128" x="2628900" y="3810000"/>
          <p14:tracePt t="37144" x="2609850" y="3790950"/>
          <p14:tracePt t="37161" x="2597150" y="3784600"/>
          <p14:tracePt t="37177" x="2584450" y="3771900"/>
          <p14:tracePt t="37194" x="2559050" y="3771900"/>
          <p14:tracePt t="37211" x="2533650" y="3771900"/>
          <p14:tracePt t="37227" x="2514600" y="3771900"/>
          <p14:tracePt t="37244" x="2489200" y="3771900"/>
          <p14:tracePt t="37261" x="2457450" y="3771900"/>
          <p14:tracePt t="37277" x="2438400" y="3771900"/>
          <p14:tracePt t="37294" x="2406650" y="3771900"/>
          <p14:tracePt t="37311" x="2374900" y="3771900"/>
          <p14:tracePt t="37327" x="2330450" y="3778250"/>
          <p14:tracePt t="37328" x="2311400" y="3790950"/>
          <p14:tracePt t="37344" x="2266950" y="3797300"/>
          <p14:tracePt t="37361" x="2235200" y="3816350"/>
          <p14:tracePt t="37377" x="2216150" y="3822700"/>
          <p14:tracePt t="37400" x="2203450" y="3822700"/>
          <p14:tracePt t="37448" x="2197100" y="3829050"/>
          <p14:tracePt t="37480" x="2184400" y="3841750"/>
          <p14:tracePt t="37488" x="2190750" y="3841750"/>
          <p14:tracePt t="37496" x="2216150" y="3854450"/>
          <p14:tracePt t="37511" x="2228850" y="3854450"/>
          <p14:tracePt t="37527" x="2324100" y="3867150"/>
          <p14:tracePt t="37528" x="2349500" y="3867150"/>
          <p14:tracePt t="37544" x="2419350" y="3879850"/>
          <p14:tracePt t="37561" x="2476500" y="3886200"/>
          <p14:tracePt t="37577" x="2546350" y="3917950"/>
          <p14:tracePt t="37594" x="2616200" y="3937000"/>
          <p14:tracePt t="37611" x="2660650" y="3956050"/>
          <p14:tracePt t="37627" x="2717800" y="3975100"/>
          <p14:tracePt t="37644" x="2730500" y="3981450"/>
          <p14:tracePt t="37661" x="2755900" y="3981450"/>
          <p14:tracePt t="37677" x="2762250" y="3981450"/>
          <p14:tracePt t="37694" x="2768600" y="3981450"/>
          <p14:tracePt t="37752" x="2787650" y="3981450"/>
          <p14:tracePt t="37768" x="2794000" y="3981450"/>
          <p14:tracePt t="37776" x="2794000" y="3975100"/>
          <p14:tracePt t="37784" x="2800350" y="3968750"/>
          <p14:tracePt t="37800" x="2806700" y="3949700"/>
          <p14:tracePt t="37816" x="2819400" y="3924300"/>
          <p14:tracePt t="37828" x="2825750" y="3905250"/>
          <p14:tracePt t="37844" x="2844800" y="3892550"/>
          <p14:tracePt t="37861" x="2863850" y="3879850"/>
          <p14:tracePt t="37878" x="2876550" y="3867150"/>
          <p14:tracePt t="37894" x="2908300" y="3854450"/>
          <p14:tracePt t="37911" x="2933700" y="3841750"/>
          <p14:tracePt t="37928" x="2965450" y="3841750"/>
          <p14:tracePt t="37928" x="2990850" y="3841750"/>
          <p14:tracePt t="37944" x="3016250" y="3841750"/>
          <p14:tracePt t="37961" x="3060700" y="3841750"/>
          <p14:tracePt t="37978" x="3124200" y="3841750"/>
          <p14:tracePt t="37994" x="3187700" y="3841750"/>
          <p14:tracePt t="38011" x="3270250" y="3854450"/>
          <p14:tracePt t="38028" x="3378200" y="3854450"/>
          <p14:tracePt t="38044" x="3467100" y="3867150"/>
          <p14:tracePt t="38061" x="3562350" y="3867150"/>
          <p14:tracePt t="38078" x="3683000" y="3867150"/>
          <p14:tracePt t="38094" x="3784600" y="3867150"/>
          <p14:tracePt t="38111" x="3879850" y="3841750"/>
          <p14:tracePt t="38128" x="3981450" y="3803650"/>
          <p14:tracePt t="38128" x="3994150" y="3803650"/>
          <p14:tracePt t="38144" x="4057650" y="3765550"/>
          <p14:tracePt t="38161" x="4076700" y="3759200"/>
          <p14:tracePt t="38178" x="4095750" y="3740150"/>
          <p14:tracePt t="38328" x="4102100" y="3740150"/>
          <p14:tracePt t="38489" x="4114800" y="3740150"/>
          <p14:tracePt t="38504" x="4121150" y="3740150"/>
          <p14:tracePt t="38520" x="4127500" y="3740150"/>
          <p14:tracePt t="38528" x="4140200" y="3740150"/>
          <p14:tracePt t="38544" x="4159250" y="3740150"/>
          <p14:tracePt t="38561" x="4191000" y="3740150"/>
          <p14:tracePt t="38578" x="4248150" y="3721100"/>
          <p14:tracePt t="38594" x="4343400" y="3708400"/>
          <p14:tracePt t="38611" x="4438650" y="3663950"/>
          <p14:tracePt t="38628" x="4514850" y="3644900"/>
          <p14:tracePt t="38644" x="4565650" y="3625850"/>
          <p14:tracePt t="38661" x="4629150" y="3619500"/>
          <p14:tracePt t="38678" x="4648200" y="3613150"/>
          <p14:tracePt t="38694" x="4673600" y="3594100"/>
          <p14:tracePt t="38711" x="4686300" y="3587750"/>
          <p14:tracePt t="38728" x="4718050" y="3575050"/>
          <p14:tracePt t="38728" x="4737100" y="3568700"/>
          <p14:tracePt t="38744" x="4806950" y="3536950"/>
          <p14:tracePt t="38761" x="4889500" y="3511550"/>
          <p14:tracePt t="38778" x="4972050" y="3467100"/>
          <p14:tracePt t="38794" x="5105400" y="3435350"/>
          <p14:tracePt t="38811" x="5251450" y="3384550"/>
          <p14:tracePt t="38828" x="5334000" y="3371850"/>
          <p14:tracePt t="38844" x="5429250" y="3365500"/>
          <p14:tracePt t="38861" x="5461000" y="3365500"/>
          <p14:tracePt t="38878" x="5480050" y="3365500"/>
          <p14:tracePt t="38894" x="5524500" y="3365500"/>
          <p14:tracePt t="38911" x="5568950" y="3365500"/>
          <p14:tracePt t="38928" x="5664200" y="3365500"/>
          <p14:tracePt t="38928" x="5702300" y="3365500"/>
          <p14:tracePt t="38945" x="5791200" y="3378200"/>
          <p14:tracePt t="38961" x="5873750" y="3390900"/>
          <p14:tracePt t="38978" x="5981700" y="3390900"/>
          <p14:tracePt t="38994" x="6102350" y="3390900"/>
          <p14:tracePt t="39011" x="6184900" y="3390900"/>
          <p14:tracePt t="39028" x="6235700" y="3390900"/>
          <p14:tracePt t="39044" x="6254750" y="3390900"/>
          <p14:tracePt t="39061" x="6273800" y="3390900"/>
          <p14:tracePt t="39078" x="6286500" y="3397250"/>
          <p14:tracePt t="39094" x="6299200" y="3397250"/>
          <p14:tracePt t="39111" x="6305550" y="3397250"/>
          <p14:tracePt t="39128" x="6318250" y="3403600"/>
          <p14:tracePt t="39145" x="6400800" y="3429000"/>
          <p14:tracePt t="39161" x="6489700" y="3429000"/>
          <p14:tracePt t="39178" x="6553200" y="3384550"/>
          <p14:tracePt t="39195" x="6610350" y="3371850"/>
          <p14:tracePt t="39569" x="6635750" y="3352800"/>
          <p14:tracePt t="39577" x="6667500" y="3340100"/>
          <p14:tracePt t="39595" x="6737350" y="3276600"/>
          <p14:tracePt t="39611" x="6781800" y="3232150"/>
          <p14:tracePt t="39628" x="6788150" y="3162300"/>
          <p14:tracePt t="39645" x="6788150" y="3073400"/>
          <p14:tracePt t="39661" x="6788150" y="2997200"/>
          <p14:tracePt t="39678" x="6762750" y="2927350"/>
          <p14:tracePt t="39695" x="6762750" y="2870200"/>
          <p14:tracePt t="39711" x="6762750" y="2800350"/>
          <p14:tracePt t="39728" x="6762750" y="2755900"/>
          <p14:tracePt t="39729" x="6762750" y="2705100"/>
          <p14:tracePt t="39745" x="6769100" y="2660650"/>
          <p14:tracePt t="39761" x="6794500" y="2603500"/>
          <p14:tracePt t="39778" x="6832600" y="2565400"/>
          <p14:tracePt t="39795" x="6858000" y="2540000"/>
          <p14:tracePt t="39811" x="6902450" y="2501900"/>
          <p14:tracePt t="39828" x="6927850" y="2495550"/>
          <p14:tracePt t="39845" x="6934200" y="2489200"/>
          <p14:tracePt t="39861" x="6953250" y="2489200"/>
          <p14:tracePt t="39878" x="6972300" y="2489200"/>
          <p14:tracePt t="39895" x="6985000" y="2489200"/>
          <p14:tracePt t="39911" x="7016750" y="2489200"/>
          <p14:tracePt t="39928" x="7067550" y="2489200"/>
          <p14:tracePt t="39945" x="7112000" y="2520950"/>
          <p14:tracePt t="39961" x="7156450" y="2540000"/>
          <p14:tracePt t="39978" x="7207250" y="2571750"/>
          <p14:tracePt t="39995" x="7213600" y="2578100"/>
          <p14:tracePt t="40011" x="7245350" y="2603500"/>
          <p14:tracePt t="40028" x="7264400" y="2616200"/>
          <p14:tracePt t="40049" x="7270750" y="2628900"/>
          <p14:tracePt t="40353" x="7277100" y="2622550"/>
          <p14:tracePt t="40377" x="7264400" y="2609850"/>
          <p14:tracePt t="40401" x="7258050" y="2603500"/>
          <p14:tracePt t="40425" x="7245350" y="2590800"/>
          <p14:tracePt t="40433" x="7232650" y="2584450"/>
          <p14:tracePt t="40449" x="7213600" y="2584450"/>
          <p14:tracePt t="40457" x="7194550" y="2565400"/>
          <p14:tracePt t="40473" x="7181850" y="2559050"/>
          <p14:tracePt t="40481" x="7162800" y="2559050"/>
          <p14:tracePt t="40495" x="7143750" y="2552700"/>
          <p14:tracePt t="40512" x="7105650" y="2540000"/>
          <p14:tracePt t="40528" x="7061200" y="2520950"/>
          <p14:tracePt t="40529" x="7023100" y="2514600"/>
          <p14:tracePt t="40545" x="6978650" y="2501900"/>
          <p14:tracePt t="40561" x="6946900" y="2495550"/>
          <p14:tracePt t="40578" x="6896100" y="2476500"/>
          <p14:tracePt t="40595" x="6877050" y="2476500"/>
          <p14:tracePt t="40611" x="6838950" y="2476500"/>
          <p14:tracePt t="40628" x="6794500" y="2476500"/>
          <p14:tracePt t="40645" x="6750050" y="2476500"/>
          <p14:tracePt t="40662" x="6680200" y="2520950"/>
          <p14:tracePt t="40678" x="6610350" y="2552700"/>
          <p14:tracePt t="40695" x="6527800" y="2609850"/>
          <p14:tracePt t="40712" x="6438900" y="2641600"/>
          <p14:tracePt t="40728" x="6337300" y="2660650"/>
          <p14:tracePt t="40729" x="6299200" y="2660650"/>
          <p14:tracePt t="40745" x="6242050" y="2660650"/>
          <p14:tracePt t="40762" x="6153150" y="2660650"/>
          <p14:tracePt t="40778" x="6076950" y="2660650"/>
          <p14:tracePt t="40795" x="5969000" y="2660650"/>
          <p14:tracePt t="40812" x="5822950" y="2660650"/>
          <p14:tracePt t="40828" x="5683250" y="2660650"/>
          <p14:tracePt t="40845" x="5505450" y="2686050"/>
          <p14:tracePt t="40862" x="5308600" y="2717800"/>
          <p14:tracePt t="40878" x="5099050" y="2755900"/>
          <p14:tracePt t="40895" x="4889500" y="2768600"/>
          <p14:tracePt t="40912" x="4705350" y="2794000"/>
          <p14:tracePt t="40928" x="4527550" y="2819400"/>
          <p14:tracePt t="40929" x="4457700" y="2832100"/>
          <p14:tracePt t="40945" x="4260850" y="2844800"/>
          <p14:tracePt t="40962" x="4070350" y="2844800"/>
          <p14:tracePt t="40978" x="3841750" y="2889250"/>
          <p14:tracePt t="40995" x="3613150" y="2914650"/>
          <p14:tracePt t="41012" x="3346450" y="2952750"/>
          <p14:tracePt t="41028" x="3136900" y="2984500"/>
          <p14:tracePt t="41045" x="2921000" y="3022600"/>
          <p14:tracePt t="41062" x="2755900" y="3060700"/>
          <p14:tracePt t="41078" x="2609850" y="3098800"/>
          <p14:tracePt t="41095" x="2432050" y="3111500"/>
          <p14:tracePt t="41112" x="2305050" y="3124200"/>
          <p14:tracePt t="41128" x="2190750" y="3143250"/>
          <p14:tracePt t="41129" x="2152650" y="3143250"/>
          <p14:tracePt t="41145" x="2089150" y="3143250"/>
          <p14:tracePt t="41162" x="2006600" y="3143250"/>
          <p14:tracePt t="41178" x="1962150" y="3143250"/>
          <p14:tracePt t="41195" x="1905000" y="3143250"/>
          <p14:tracePt t="41212" x="1873250" y="3130550"/>
          <p14:tracePt t="41228" x="1816100" y="3124200"/>
          <p14:tracePt t="41245" x="1758950" y="3086100"/>
          <p14:tracePt t="41262" x="1689100" y="3048000"/>
          <p14:tracePt t="41278" x="1600200" y="2990850"/>
          <p14:tracePt t="41295" x="1530350" y="2946400"/>
          <p14:tracePt t="41312" x="1454150" y="2882900"/>
          <p14:tracePt t="41328" x="1397000" y="2832100"/>
          <p14:tracePt t="41329" x="1365250" y="2806700"/>
          <p14:tracePt t="41345" x="1282700" y="2711450"/>
          <p14:tracePt t="41362" x="1212850" y="2597150"/>
          <p14:tracePt t="41378" x="1149350" y="2476500"/>
          <p14:tracePt t="41395" x="1111250" y="2387600"/>
          <p14:tracePt t="41412" x="1060450" y="2286000"/>
          <p14:tracePt t="41428" x="1041400" y="2203450"/>
          <p14:tracePt t="41445" x="1016000" y="2133600"/>
          <p14:tracePt t="41462" x="996950" y="2063750"/>
          <p14:tracePt t="41478" x="990600" y="2019300"/>
          <p14:tracePt t="41495" x="971550" y="1968500"/>
          <p14:tracePt t="41512" x="965200" y="1936750"/>
          <p14:tracePt t="41528" x="952500" y="1911350"/>
          <p14:tracePt t="41529" x="952500" y="1905000"/>
          <p14:tracePt t="41545" x="952500" y="1898650"/>
          <p14:tracePt t="41569" x="946150" y="1885950"/>
          <p14:tracePt t="41601" x="939800" y="1885950"/>
          <p14:tracePt t="41633" x="927100" y="1892300"/>
          <p14:tracePt t="41649" x="914400" y="1898650"/>
          <p14:tracePt t="41673" x="914400" y="1905000"/>
          <p14:tracePt t="41681" x="914400" y="1930400"/>
          <p14:tracePt t="41695" x="914400" y="1936750"/>
          <p14:tracePt t="41712" x="914400" y="1981200"/>
          <p14:tracePt t="41728" x="914400" y="2019300"/>
          <p14:tracePt t="41729" x="927100" y="2051050"/>
          <p14:tracePt t="41745" x="946150" y="2082800"/>
          <p14:tracePt t="41762" x="977900" y="2139950"/>
          <p14:tracePt t="41778" x="1022350" y="2190750"/>
          <p14:tracePt t="41795" x="1041400" y="2203450"/>
          <p14:tracePt t="41812" x="1054100" y="2222500"/>
          <p14:tracePt t="41828" x="1073150" y="2235200"/>
          <p14:tracePt t="41845" x="1104900" y="2247900"/>
          <p14:tracePt t="41862" x="1111250" y="2247900"/>
          <p14:tracePt t="41879" x="1155700" y="2247900"/>
          <p14:tracePt t="41895" x="1187450" y="2247900"/>
          <p14:tracePt t="41912" x="1219200" y="2247900"/>
          <p14:tracePt t="41928" x="1225550" y="2247900"/>
          <p14:tracePt t="41945" x="1231900" y="2247900"/>
          <p14:tracePt t="42065" x="1219200" y="2247900"/>
          <p14:tracePt t="42073" x="1187450" y="2247900"/>
          <p14:tracePt t="42081" x="1168400" y="2254250"/>
          <p14:tracePt t="42095" x="1162050" y="2311400"/>
          <p14:tracePt t="42112" x="1123950" y="2444750"/>
          <p14:tracePt t="42129" x="1123950" y="2616200"/>
          <p14:tracePt t="42129" x="1123950" y="2724150"/>
          <p14:tracePt t="42145" x="1143000" y="2901950"/>
          <p14:tracePt t="42162" x="1231900" y="3041650"/>
          <p14:tracePt t="42178" x="1308100" y="3105150"/>
          <p14:tracePt t="42195" x="1352550" y="3117850"/>
          <p14:tracePt t="42212" x="1377950" y="3111500"/>
          <p14:tracePt t="42229" x="1416050" y="3067050"/>
          <p14:tracePt t="42245" x="1447800" y="2965450"/>
          <p14:tracePt t="42262" x="1460500" y="2889250"/>
          <p14:tracePt t="42279" x="1479550" y="2806700"/>
          <p14:tracePt t="42295" x="1479550" y="2755900"/>
          <p14:tracePt t="42312" x="1479550" y="2724150"/>
          <p14:tracePt t="42329" x="1479550" y="2679700"/>
          <p14:tracePt t="42329" x="1479550" y="2667000"/>
          <p14:tracePt t="42345" x="1479550" y="2628900"/>
          <p14:tracePt t="42362" x="1479550" y="2590800"/>
          <p14:tracePt t="42379" x="1479550" y="2546350"/>
          <p14:tracePt t="42395" x="1460500" y="2514600"/>
          <p14:tracePt t="42412" x="1447800" y="2476500"/>
          <p14:tracePt t="42433" x="1447800" y="2463800"/>
          <p14:tracePt t="42445" x="1441450" y="2451100"/>
          <p14:tracePt t="42462" x="1435100" y="2444750"/>
          <p14:tracePt t="42479" x="1428750" y="2444750"/>
          <p14:tracePt t="42495" x="1422400" y="2444750"/>
          <p14:tracePt t="42512" x="1403350" y="2444750"/>
          <p14:tracePt t="42529" x="1390650" y="2444750"/>
          <p14:tracePt t="42545" x="1371600" y="2438400"/>
          <p14:tracePt t="42562" x="1352550" y="2425700"/>
          <p14:tracePt t="42579" x="1346200" y="2425700"/>
          <p14:tracePt t="42633" x="1339850" y="2419350"/>
          <p14:tracePt t="42681" x="1339850" y="2413000"/>
          <p14:tracePt t="42697" x="1346200" y="2413000"/>
          <p14:tracePt t="42729" x="1352550" y="2419350"/>
          <p14:tracePt t="42761" x="1352550" y="2438400"/>
          <p14:tracePt t="42777" x="1352550" y="2444750"/>
          <p14:tracePt t="42817" x="1352550" y="2451100"/>
          <p14:tracePt t="42825" x="1352550" y="2457450"/>
          <p14:tracePt t="42865" x="1346200" y="2457450"/>
          <p14:tracePt t="43505" x="1346200" y="2470150"/>
          <p14:tracePt t="43514" x="1365250" y="2470150"/>
          <p14:tracePt t="43529" x="1371600" y="2470150"/>
          <p14:tracePt t="43546" x="1435100" y="2495550"/>
          <p14:tracePt t="43562" x="1479550" y="2495550"/>
          <p14:tracePt t="43579" x="1536700" y="2501900"/>
          <p14:tracePt t="43595" x="1568450" y="2501900"/>
          <p14:tracePt t="43612" x="1600200" y="2501900"/>
          <p14:tracePt t="43629" x="1644650" y="2501900"/>
          <p14:tracePt t="43646" x="1689100" y="2501900"/>
          <p14:tracePt t="43662" x="1765300" y="2501900"/>
          <p14:tracePt t="43679" x="1835150" y="2501900"/>
          <p14:tracePt t="43696" x="1885950" y="2501900"/>
          <p14:tracePt t="43712" x="1968500" y="2501900"/>
          <p14:tracePt t="43729" x="2012950" y="2501900"/>
          <p14:tracePt t="43730" x="2025650" y="2501900"/>
          <p14:tracePt t="43746" x="2063750" y="2501900"/>
          <p14:tracePt t="43762" x="2095500" y="2501900"/>
          <p14:tracePt t="43779" x="2127250" y="2501900"/>
          <p14:tracePt t="43796" x="2152650" y="2501900"/>
          <p14:tracePt t="43812" x="2190750" y="2501900"/>
          <p14:tracePt t="43829" x="2260600" y="2501900"/>
          <p14:tracePt t="43846" x="2343150" y="2489200"/>
          <p14:tracePt t="43862" x="2451100" y="2476500"/>
          <p14:tracePt t="43879" x="2609850" y="2463800"/>
          <p14:tracePt t="43896" x="2787650" y="2463800"/>
          <p14:tracePt t="43912" x="2927350" y="2463800"/>
          <p14:tracePt t="43929" x="3054350" y="2463800"/>
          <p14:tracePt t="43930" x="3105150" y="2463800"/>
          <p14:tracePt t="43946" x="3187700" y="2463800"/>
          <p14:tracePt t="43962" x="3251200" y="2463800"/>
          <p14:tracePt t="43979" x="3295650" y="2463800"/>
          <p14:tracePt t="43996" x="3365500" y="2463800"/>
          <p14:tracePt t="44012" x="3429000" y="2463800"/>
          <p14:tracePt t="44029" x="3498850" y="2463800"/>
          <p14:tracePt t="44046" x="3562350" y="2463800"/>
          <p14:tracePt t="44062" x="3619500" y="2463800"/>
          <p14:tracePt t="44079" x="3695700" y="2463800"/>
          <p14:tracePt t="44096" x="3752850" y="2463800"/>
          <p14:tracePt t="44112" x="3797300" y="2457450"/>
          <p14:tracePt t="44129" x="3854450" y="2457450"/>
          <p14:tracePt t="44130" x="3879850" y="2457450"/>
          <p14:tracePt t="44146" x="3937000" y="2457450"/>
          <p14:tracePt t="44162" x="3981450" y="2457450"/>
          <p14:tracePt t="44179" x="4038600" y="2457450"/>
          <p14:tracePt t="44196" x="4114800" y="2457450"/>
          <p14:tracePt t="44212" x="4222750" y="2457450"/>
          <p14:tracePt t="44229" x="4343400" y="2457450"/>
          <p14:tracePt t="44246" x="4451350" y="2457450"/>
          <p14:tracePt t="44262" x="4578350" y="2457450"/>
          <p14:tracePt t="44279" x="4667250" y="2457450"/>
          <p14:tracePt t="44296" x="4737100" y="2457450"/>
          <p14:tracePt t="44312" x="4800600" y="2457450"/>
          <p14:tracePt t="44329" x="4870450" y="2457450"/>
          <p14:tracePt t="44330" x="4908550" y="2457450"/>
          <p14:tracePt t="44346" x="4997450" y="2457450"/>
          <p14:tracePt t="44362" x="5080000" y="2457450"/>
          <p14:tracePt t="44379" x="5168900" y="2457450"/>
          <p14:tracePt t="44396" x="5257800" y="2457450"/>
          <p14:tracePt t="44412" x="5372100" y="2432050"/>
          <p14:tracePt t="44429" x="5492750" y="2432050"/>
          <p14:tracePt t="44446" x="5619750" y="2419350"/>
          <p14:tracePt t="44462" x="5759450" y="2419350"/>
          <p14:tracePt t="44479" x="5873750" y="2406650"/>
          <p14:tracePt t="44496" x="5969000" y="2387600"/>
          <p14:tracePt t="44512" x="6051550" y="2368550"/>
          <p14:tracePt t="44529" x="6102350" y="2355850"/>
          <p14:tracePt t="44530" x="6146800" y="2355850"/>
          <p14:tracePt t="44546" x="6191250" y="2349500"/>
          <p14:tracePt t="44562" x="6235700" y="2330450"/>
          <p14:tracePt t="44579" x="6267450" y="2317750"/>
          <p14:tracePt t="44596" x="6280150" y="2311400"/>
          <p14:tracePt t="44612" x="6305550" y="2311400"/>
          <p14:tracePt t="44629" x="6318250" y="2311400"/>
          <p14:tracePt t="44646" x="6343650" y="2311400"/>
          <p14:tracePt t="44662" x="6356350" y="2311400"/>
          <p14:tracePt t="44679" x="6400800" y="2311400"/>
          <p14:tracePt t="44696" x="6457950" y="2311400"/>
          <p14:tracePt t="44712" x="6521450" y="2311400"/>
          <p14:tracePt t="44729" x="6635750" y="2343150"/>
          <p14:tracePt t="44730" x="6705600" y="2349500"/>
          <p14:tracePt t="44746" x="6819900" y="2400300"/>
          <p14:tracePt t="44762" x="6985000" y="2425700"/>
          <p14:tracePt t="44779" x="7118350" y="2476500"/>
          <p14:tracePt t="44796" x="7239000" y="2520950"/>
          <p14:tracePt t="44813" x="7296150" y="2540000"/>
          <p14:tracePt t="44829" x="7327900" y="2578100"/>
          <p14:tracePt t="44846" x="7327900" y="2597150"/>
          <p14:tracePt t="44863" x="7296150" y="2667000"/>
          <p14:tracePt t="44879" x="7188200" y="2774950"/>
          <p14:tracePt t="44896" x="7035800" y="2882900"/>
          <p14:tracePt t="44913" x="6858000" y="3016250"/>
          <p14:tracePt t="44929" x="6667500" y="3105150"/>
          <p14:tracePt t="44930" x="6559550" y="3136900"/>
          <p14:tracePt t="44946" x="6413500" y="3200400"/>
          <p14:tracePt t="44963" x="6299200" y="3213100"/>
          <p14:tracePt t="44979" x="6159500" y="3213100"/>
          <p14:tracePt t="44996" x="6019800" y="3213100"/>
          <p14:tracePt t="45013" x="5829300" y="3213100"/>
          <p14:tracePt t="45029" x="5632450" y="3213100"/>
          <p14:tracePt t="45046" x="5441950" y="3213100"/>
          <p14:tracePt t="45063" x="5334000" y="3213100"/>
          <p14:tracePt t="45079" x="5245100" y="3213100"/>
          <p14:tracePt t="45096" x="5213350" y="3213100"/>
          <p14:tracePt t="45113" x="5187950" y="3206750"/>
          <p14:tracePt t="45129" x="5181600" y="3200400"/>
          <p14:tracePt t="45146" x="5156200" y="3181350"/>
          <p14:tracePt t="45163" x="5149850" y="3155950"/>
          <p14:tracePt t="45179" x="5149850" y="3105150"/>
          <p14:tracePt t="45196" x="5149850" y="3048000"/>
          <p14:tracePt t="45213" x="5175250" y="2965450"/>
          <p14:tracePt t="45229" x="5213350" y="2921000"/>
          <p14:tracePt t="45246" x="5276850" y="2870200"/>
          <p14:tracePt t="45263" x="5391150" y="2832100"/>
          <p14:tracePt t="45279" x="5556250" y="2781300"/>
          <p14:tracePt t="45296" x="5772150" y="2743200"/>
          <p14:tracePt t="45313" x="5981700" y="2717800"/>
          <p14:tracePt t="45329" x="6229350" y="2673350"/>
          <p14:tracePt t="45330" x="6318250" y="2660650"/>
          <p14:tracePt t="45346" x="6445250" y="2647950"/>
          <p14:tracePt t="45363" x="6483350" y="2641600"/>
          <p14:tracePt t="45466" x="6470650" y="2641600"/>
          <p14:tracePt t="45474" x="6445250" y="2641600"/>
          <p14:tracePt t="45482" x="6419850" y="2641600"/>
          <p14:tracePt t="45496" x="6381750" y="2641600"/>
          <p14:tracePt t="45513" x="6273800" y="2641600"/>
          <p14:tracePt t="45529" x="6153150" y="2641600"/>
          <p14:tracePt t="45530" x="6096000" y="2641600"/>
          <p14:tracePt t="45546" x="6007100" y="2641600"/>
          <p14:tracePt t="45563" x="5899150" y="2641600"/>
          <p14:tracePt t="45579" x="5822950" y="2641600"/>
          <p14:tracePt t="45596" x="5753100" y="2641600"/>
          <p14:tracePt t="45613" x="5664200" y="2641600"/>
          <p14:tracePt t="45629" x="5556250" y="2641600"/>
          <p14:tracePt t="45646" x="5410200" y="2616200"/>
          <p14:tracePt t="45663" x="5308600" y="2616200"/>
          <p14:tracePt t="45679" x="5181600" y="2616200"/>
          <p14:tracePt t="45696" x="5073650" y="2616200"/>
          <p14:tracePt t="45713" x="4978400" y="2616200"/>
          <p14:tracePt t="45729" x="4902200" y="2616200"/>
          <p14:tracePt t="45730" x="4870450" y="2616200"/>
          <p14:tracePt t="45746" x="4800600" y="2635250"/>
          <p14:tracePt t="45763" x="4730750" y="2679700"/>
          <p14:tracePt t="45779" x="4635500" y="2724150"/>
          <p14:tracePt t="45796" x="4578350" y="2743200"/>
          <p14:tracePt t="45813" x="4502150" y="2781300"/>
          <p14:tracePt t="45829" x="4457700" y="2794000"/>
          <p14:tracePt t="45846" x="4432300" y="2813050"/>
          <p14:tracePt t="45863" x="4394200" y="2832100"/>
          <p14:tracePt t="45879" x="4349750" y="2838450"/>
          <p14:tracePt t="45896" x="4298950" y="2857500"/>
          <p14:tracePt t="45913" x="4254500" y="2863850"/>
          <p14:tracePt t="45929" x="4210050" y="2882900"/>
          <p14:tracePt t="45930" x="4197350" y="2882900"/>
          <p14:tracePt t="45946" x="4178300" y="2901950"/>
          <p14:tracePt t="45963" x="4159250" y="2914650"/>
          <p14:tracePt t="45979" x="4152900" y="2914650"/>
          <p14:tracePt t="45996" x="4140200" y="2921000"/>
          <p14:tracePt t="46013" x="4133850" y="2927350"/>
          <p14:tracePt t="46042" x="4121150" y="2933700"/>
          <p14:tracePt t="46162" x="4133850" y="2933700"/>
          <p14:tracePt t="46170" x="4146550" y="2933700"/>
          <p14:tracePt t="46179" x="4159250" y="2933700"/>
          <p14:tracePt t="46196" x="4178300" y="2933700"/>
          <p14:tracePt t="46213" x="4197350" y="2933700"/>
          <p14:tracePt t="46229" x="4210050" y="2933700"/>
          <p14:tracePt t="46246" x="4222750" y="2933700"/>
          <p14:tracePt t="46263" x="4248150" y="2927350"/>
          <p14:tracePt t="46279" x="4279900" y="2921000"/>
          <p14:tracePt t="46296" x="4311650" y="2901950"/>
          <p14:tracePt t="46313" x="4362450" y="2895600"/>
          <p14:tracePt t="46330" x="4451350" y="2882900"/>
          <p14:tracePt t="46330" x="4508500" y="2870200"/>
          <p14:tracePt t="46346" x="4616450" y="2851150"/>
          <p14:tracePt t="46363" x="4724400" y="2851150"/>
          <p14:tracePt t="46379" x="4806950" y="2838450"/>
          <p14:tracePt t="46396" x="4826000" y="2832100"/>
          <p14:tracePt t="46413" x="4845050" y="2832100"/>
          <p14:tracePt t="46430" x="4857750" y="2832100"/>
          <p14:tracePt t="46446" x="4883150" y="2832100"/>
          <p14:tracePt t="46463" x="4895850" y="2832100"/>
          <p14:tracePt t="46480" x="4927600" y="2832100"/>
          <p14:tracePt t="46496" x="4972050" y="2832100"/>
          <p14:tracePt t="46513" x="5041900" y="2832100"/>
          <p14:tracePt t="46530" x="5118100" y="2832100"/>
          <p14:tracePt t="46530" x="5156200" y="2832100"/>
          <p14:tracePt t="46546" x="5238750" y="2832100"/>
          <p14:tracePt t="46563" x="5314950" y="2832100"/>
          <p14:tracePt t="46580" x="5372100" y="2832100"/>
          <p14:tracePt t="46596" x="5397500" y="2832100"/>
          <p14:tracePt t="46613" x="5410200" y="2825750"/>
          <p14:tracePt t="46630" x="5416550" y="2813050"/>
          <p14:tracePt t="46646" x="5422900" y="2806700"/>
          <p14:tracePt t="46663" x="5441950" y="2794000"/>
          <p14:tracePt t="46680" x="5461000" y="2755900"/>
          <p14:tracePt t="46696" x="5467350" y="2724150"/>
          <p14:tracePt t="46713" x="5492750" y="2686050"/>
          <p14:tracePt t="46730" x="5505450" y="2673350"/>
          <p14:tracePt t="46730" x="5524500" y="2654300"/>
          <p14:tracePt t="46746" x="5530850" y="2628900"/>
          <p14:tracePt t="46763" x="5537200" y="2609850"/>
          <p14:tracePt t="46780" x="5537200" y="2584450"/>
          <p14:tracePt t="46796" x="5537200" y="2559050"/>
          <p14:tracePt t="46813" x="5537200" y="2527300"/>
          <p14:tracePt t="46830" x="5537200" y="2501900"/>
          <p14:tracePt t="46846" x="5486400" y="2444750"/>
          <p14:tracePt t="46863" x="5416550" y="2406650"/>
          <p14:tracePt t="46880" x="5321300" y="2381250"/>
          <p14:tracePt t="46896" x="5251450" y="2355850"/>
          <p14:tracePt t="46913" x="5156200" y="2330450"/>
          <p14:tracePt t="46930" x="5099050" y="2324100"/>
          <p14:tracePt t="46930" x="5073650" y="2324100"/>
          <p14:tracePt t="46946" x="5003800" y="2324100"/>
          <p14:tracePt t="46963" x="4927600" y="2324100"/>
          <p14:tracePt t="46980" x="4870450" y="2336800"/>
          <p14:tracePt t="46996" x="4768850" y="2368550"/>
          <p14:tracePt t="47013" x="4622800" y="2406650"/>
          <p14:tracePt t="47030" x="4508500" y="2438400"/>
          <p14:tracePt t="47046" x="4305300" y="2508250"/>
          <p14:tracePt t="47063" x="4108450" y="2559050"/>
          <p14:tracePt t="47080" x="3911600" y="2590800"/>
          <p14:tracePt t="47096" x="3752850" y="2603500"/>
          <p14:tracePt t="47113" x="3638550" y="2622550"/>
          <p14:tracePt t="47130" x="3568700" y="2635250"/>
          <p14:tracePt t="47130" x="3543300" y="2641600"/>
          <p14:tracePt t="47146" x="3511550" y="2641600"/>
          <p14:tracePt t="47163" x="3492500" y="2641600"/>
          <p14:tracePt t="47180" x="3486150" y="2654300"/>
          <p14:tracePt t="47196" x="3467100" y="2673350"/>
          <p14:tracePt t="47213" x="3460750" y="2679700"/>
          <p14:tracePt t="47230" x="3460750" y="2717800"/>
          <p14:tracePt t="47246" x="3460750" y="2749550"/>
          <p14:tracePt t="47263" x="3460750" y="2794000"/>
          <p14:tracePt t="47280" x="3473450" y="2838450"/>
          <p14:tracePt t="47296" x="3524250" y="2882900"/>
          <p14:tracePt t="47313" x="3568700" y="2933700"/>
          <p14:tracePt t="47330" x="3619500" y="2971800"/>
          <p14:tracePt t="47330" x="3651250" y="2990850"/>
          <p14:tracePt t="47347" x="3721100" y="3028950"/>
          <p14:tracePt t="47363" x="3835400" y="3054350"/>
          <p14:tracePt t="47380" x="3981450" y="3092450"/>
          <p14:tracePt t="47396" x="4140200" y="3117850"/>
          <p14:tracePt t="47413" x="4337050" y="3155950"/>
          <p14:tracePt t="47430" x="4565650" y="3168650"/>
          <p14:tracePt t="47446" x="4806950" y="3168650"/>
          <p14:tracePt t="47463" x="5003800" y="3168650"/>
          <p14:tracePt t="47480" x="5194300" y="3168650"/>
          <p14:tracePt t="47496" x="5365750" y="3168650"/>
          <p14:tracePt t="47513" x="5492750" y="3162300"/>
          <p14:tracePt t="47530" x="5530850" y="3155950"/>
          <p14:tracePt t="47530" x="5537200" y="3155950"/>
          <p14:tracePt t="47546" x="5549900" y="3149600"/>
          <p14:tracePt t="47563" x="5568950" y="3130550"/>
          <p14:tracePt t="47580" x="5575300" y="3117850"/>
          <p14:tracePt t="47596" x="5588000" y="3111500"/>
          <p14:tracePt t="47613" x="5588000" y="3067050"/>
          <p14:tracePt t="47630" x="5588000" y="3035300"/>
          <p14:tracePt t="47646" x="5588000" y="2978150"/>
          <p14:tracePt t="47663" x="5613400" y="2908300"/>
          <p14:tracePt t="47680" x="5632450" y="2863850"/>
          <p14:tracePt t="47696" x="5645150" y="2825750"/>
          <p14:tracePt t="47713" x="5657850" y="2794000"/>
          <p14:tracePt t="47730" x="5657850" y="2749550"/>
          <p14:tracePt t="47730" x="5657850" y="2736850"/>
          <p14:tracePt t="47747" x="5657850" y="2679700"/>
          <p14:tracePt t="47763" x="5657850" y="2647950"/>
          <p14:tracePt t="47780" x="5651500" y="2622550"/>
          <p14:tracePt t="47796" x="5600700" y="2540000"/>
          <p14:tracePt t="47813" x="5562600" y="2514600"/>
          <p14:tracePt t="47830" x="5505450" y="2463800"/>
          <p14:tracePt t="47847" x="5467350" y="2438400"/>
          <p14:tracePt t="47863" x="5422900" y="2432050"/>
          <p14:tracePt t="47880" x="5391150" y="2406650"/>
          <p14:tracePt t="47897" x="5334000" y="2393950"/>
          <p14:tracePt t="47913" x="5276850" y="2387600"/>
          <p14:tracePt t="47930" x="5200650" y="2374900"/>
          <p14:tracePt t="47930" x="5156200" y="2368550"/>
          <p14:tracePt t="47947" x="5067300" y="2355850"/>
          <p14:tracePt t="47963" x="4972050" y="2343150"/>
          <p14:tracePt t="47980" x="4845050" y="2343150"/>
          <p14:tracePt t="47997" x="4686300" y="2343150"/>
          <p14:tracePt t="48013" x="4514850" y="2343150"/>
          <p14:tracePt t="48030" x="4375150" y="2343150"/>
          <p14:tracePt t="48047" x="4229100" y="2343150"/>
          <p14:tracePt t="48063" x="4083050" y="2362200"/>
          <p14:tracePt t="48080" x="4019550" y="2362200"/>
          <p14:tracePt t="48097" x="3962400" y="2387600"/>
          <p14:tracePt t="48113" x="3924300" y="2413000"/>
          <p14:tracePt t="48130" x="3911600" y="2425700"/>
          <p14:tracePt t="48131" x="3898900" y="2444750"/>
          <p14:tracePt t="48147" x="3892550" y="2482850"/>
          <p14:tracePt t="48163" x="3886200" y="2527300"/>
          <p14:tracePt t="48180" x="3886200" y="2597150"/>
          <p14:tracePt t="48197" x="3886200" y="2660650"/>
          <p14:tracePt t="48213" x="3886200" y="2717800"/>
          <p14:tracePt t="48230" x="3886200" y="2774950"/>
          <p14:tracePt t="48247" x="3886200" y="2819400"/>
          <p14:tracePt t="48263" x="3911600" y="2863850"/>
          <p14:tracePt t="48280" x="3930650" y="2882900"/>
          <p14:tracePt t="48297" x="3956050" y="2908300"/>
          <p14:tracePt t="48313" x="3968750" y="2908300"/>
          <p14:tracePt t="48330" x="3994150" y="2914650"/>
          <p14:tracePt t="48331" x="4032250" y="2921000"/>
          <p14:tracePt t="48347" x="4089400" y="2952750"/>
          <p14:tracePt t="48363" x="4197350" y="2978150"/>
          <p14:tracePt t="48380" x="4349750" y="3022600"/>
          <p14:tracePt t="48397" x="4508500" y="3060700"/>
          <p14:tracePt t="48413" x="4622800" y="3073400"/>
          <p14:tracePt t="48430" x="4699000" y="3073400"/>
          <p14:tracePt t="48447" x="4743450" y="3073400"/>
          <p14:tracePt t="48463" x="4768850" y="3073400"/>
          <p14:tracePt t="48480" x="4787900" y="3073400"/>
          <p14:tracePt t="48497" x="4813300" y="3054350"/>
          <p14:tracePt t="48513" x="4838700" y="3035300"/>
          <p14:tracePt t="48530" x="4908550" y="3003550"/>
          <p14:tracePt t="48531" x="4946650" y="2984500"/>
          <p14:tracePt t="48547" x="5022850" y="2965450"/>
          <p14:tracePt t="48563" x="5143500" y="2901950"/>
          <p14:tracePt t="48580" x="5238750" y="2857500"/>
          <p14:tracePt t="48597" x="5289550" y="2819400"/>
          <p14:tracePt t="48613" x="5327650" y="2781300"/>
          <p14:tracePt t="48630" x="5346700" y="2755900"/>
          <p14:tracePt t="48647" x="5353050" y="2730500"/>
          <p14:tracePt t="48663" x="5353050" y="2717800"/>
          <p14:tracePt t="48680" x="5353050" y="2692400"/>
          <p14:tracePt t="48697" x="5353050" y="2660650"/>
          <p14:tracePt t="48713" x="5353050" y="2641600"/>
          <p14:tracePt t="48730" x="5353050" y="2603500"/>
          <p14:tracePt t="48731" x="5353050" y="2597150"/>
          <p14:tracePt t="48747" x="5340350" y="2584450"/>
          <p14:tracePt t="48787" x="5334000" y="2571750"/>
          <p14:tracePt t="48819" x="5321300" y="2571750"/>
          <p14:tracePt t="48843" x="5314950" y="2571750"/>
          <p14:tracePt t="48851" x="5302250" y="2578100"/>
          <p14:tracePt t="48883" x="5295900" y="2584450"/>
          <p14:tracePt t="48947" x="5295900" y="2597150"/>
          <p14:tracePt t="48979" x="5295900" y="2603500"/>
          <p14:tracePt t="49155" x="5283200" y="2616200"/>
          <p14:tracePt t="49163" x="5276850" y="2616200"/>
          <p14:tracePt t="49180" x="5232400" y="2616200"/>
          <p14:tracePt t="49197" x="5175250" y="2616200"/>
          <p14:tracePt t="49214" x="5099050" y="2616200"/>
          <p14:tracePt t="49230" x="5029200" y="2616200"/>
          <p14:tracePt t="49247" x="4940300" y="2616200"/>
          <p14:tracePt t="49264" x="4845050" y="2616200"/>
          <p14:tracePt t="49280" x="4730750" y="2616200"/>
          <p14:tracePt t="49297" x="4635500" y="2616200"/>
          <p14:tracePt t="49314" x="4552950" y="2622550"/>
          <p14:tracePt t="49330" x="4476750" y="2635250"/>
          <p14:tracePt t="49331" x="4438650" y="2635250"/>
          <p14:tracePt t="49347" x="4375150" y="2660650"/>
          <p14:tracePt t="49363" x="4318000" y="2679700"/>
          <p14:tracePt t="49380" x="4273550" y="2698750"/>
          <p14:tracePt t="49397" x="4254500" y="2705100"/>
          <p14:tracePt t="49414" x="4235450" y="2724150"/>
          <p14:tracePt t="49430" x="4222750" y="2736850"/>
          <p14:tracePt t="49447" x="4216400" y="2743200"/>
          <p14:tracePt t="49464" x="4210050" y="2749550"/>
          <p14:tracePt t="49480" x="4210050" y="2768600"/>
          <p14:tracePt t="49497" x="4210050" y="2774950"/>
          <p14:tracePt t="49514" x="4210050" y="2787650"/>
          <p14:tracePt t="49530" x="4210050" y="2813050"/>
          <p14:tracePt t="49531" x="4210050" y="2819400"/>
          <p14:tracePt t="49547" x="4222750" y="2851150"/>
          <p14:tracePt t="49564" x="4248150" y="2889250"/>
          <p14:tracePt t="49580" x="4267200" y="2940050"/>
          <p14:tracePt t="49597" x="4292600" y="2965450"/>
          <p14:tracePt t="49614" x="4318000" y="2984500"/>
          <p14:tracePt t="49630" x="4330700" y="3003550"/>
          <p14:tracePt t="49647" x="4343400" y="3009900"/>
          <p14:tracePt t="49664" x="4362450" y="3009900"/>
          <p14:tracePt t="49680" x="4375150" y="3009900"/>
          <p14:tracePt t="49697" x="4394200" y="3009900"/>
          <p14:tracePt t="49714" x="4413250" y="3009900"/>
          <p14:tracePt t="49730" x="4457700" y="3028950"/>
          <p14:tracePt t="49731" x="4464050" y="3028950"/>
          <p14:tracePt t="49747" x="4495800" y="3028950"/>
          <p14:tracePt t="49764" x="4527550" y="3028950"/>
          <p14:tracePt t="49780" x="4540250" y="3022600"/>
          <p14:tracePt t="49797" x="4546600" y="3016250"/>
          <p14:tracePt t="49814" x="4559300" y="2997200"/>
          <p14:tracePt t="49830" x="4572000" y="2978150"/>
          <p14:tracePt t="49847" x="4572000" y="2965450"/>
          <p14:tracePt t="49864" x="4584700" y="2946400"/>
          <p14:tracePt t="49955" x="4572000" y="2959100"/>
          <p14:tracePt t="49963" x="4552950" y="2965450"/>
          <p14:tracePt t="49980" x="4476750" y="2978150"/>
          <p14:tracePt t="49997" x="4432300" y="2997200"/>
          <p14:tracePt t="50014" x="4413250" y="3003550"/>
          <p14:tracePt t="50030" x="4381500" y="3016250"/>
          <p14:tracePt t="50047" x="4349750" y="3022600"/>
          <p14:tracePt t="50064" x="4330700" y="3028950"/>
          <p14:tracePt t="50080" x="4305300" y="3048000"/>
          <p14:tracePt t="50097" x="4292600" y="3054350"/>
          <p14:tracePt t="50114" x="4229100" y="3086100"/>
          <p14:tracePt t="50130" x="4165600" y="3092450"/>
          <p14:tracePt t="50131" x="4146550" y="3092450"/>
          <p14:tracePt t="50147" x="4076700" y="3105150"/>
          <p14:tracePt t="50164" x="4032250" y="3111500"/>
          <p14:tracePt t="50180" x="4006850" y="3130550"/>
          <p14:tracePt t="50197" x="3975100" y="3130550"/>
          <p14:tracePt t="50214" x="3949700" y="3130550"/>
          <p14:tracePt t="50230" x="3943350" y="3136900"/>
          <p14:tracePt t="50247" x="3937000" y="3136900"/>
          <p14:tracePt t="50264" x="3930650" y="3136900"/>
          <p14:tracePt t="50280" x="3911600" y="3143250"/>
          <p14:tracePt t="50371" x="3905250" y="3155950"/>
          <p14:tracePt t="50387" x="3905250" y="3162300"/>
          <p14:tracePt t="50411" x="3905250" y="3168650"/>
          <p14:tracePt t="50419" x="3911600" y="3187700"/>
          <p14:tracePt t="50435" x="3917950" y="3194050"/>
          <p14:tracePt t="50459" x="3930650" y="3206750"/>
          <p14:tracePt t="50475" x="3937000" y="3206750"/>
          <p14:tracePt t="50491" x="3949700" y="3213100"/>
          <p14:tracePt t="50499" x="3956050" y="3213100"/>
          <p14:tracePt t="50514" x="3968750" y="3213100"/>
          <p14:tracePt t="50539" x="3975100" y="3225800"/>
          <p14:tracePt t="50547" x="3987800" y="3225800"/>
          <p14:tracePt t="50571" x="3994150" y="3225800"/>
          <p14:tracePt t="50643" x="4006850" y="3225800"/>
          <p14:tracePt t="50675" x="4013200" y="3219450"/>
          <p14:tracePt t="51243" x="4013200" y="3225800"/>
          <p14:tracePt t="51251" x="4025900" y="3232150"/>
          <p14:tracePt t="51264" x="4025900" y="3238500"/>
          <p14:tracePt t="51443" x="4025900" y="3244850"/>
          <p14:tracePt t="51459" x="4032250" y="3251200"/>
          <p14:tracePt t="52196" x="4038600" y="3257550"/>
          <p14:tracePt t="52212" x="4038600" y="3276600"/>
          <p14:tracePt t="52219" x="4044950" y="3282950"/>
          <p14:tracePt t="52231" x="4051300" y="3289300"/>
          <p14:tracePt t="52507" x="4051300" y="3295650"/>
          <p14:tracePt t="52524" x="4051300" y="3314700"/>
          <p14:tracePt t="52548" x="4051300" y="3321050"/>
          <p14:tracePt t="52572" x="4051300" y="3327400"/>
          <p14:tracePt t="52588" x="4051300" y="3333750"/>
          <p14:tracePt t="52596" x="4051300" y="3352800"/>
          <p14:tracePt t="52604" x="4051300" y="3359150"/>
          <p14:tracePt t="52614" x="4051300" y="3365500"/>
          <p14:tracePt t="52631" x="4051300" y="3397250"/>
          <p14:tracePt t="52648" x="4051300" y="3416300"/>
          <p14:tracePt t="52664" x="4051300" y="3429000"/>
          <p14:tracePt t="52860" x="4051300" y="3409950"/>
          <p14:tracePt t="52868" x="4051300" y="3403600"/>
          <p14:tracePt t="52881" x="4051300" y="3397250"/>
          <p14:tracePt t="52898" x="4051300" y="3365500"/>
          <p14:tracePt t="52914" x="4051300" y="3333750"/>
          <p14:tracePt t="52931" x="4051300" y="3308350"/>
          <p14:tracePt t="52932" x="4051300" y="3295650"/>
          <p14:tracePt t="52948" x="4051300" y="3270250"/>
          <p14:tracePt t="52964" x="4051300" y="3251200"/>
          <p14:tracePt t="52981" x="4051300" y="3238500"/>
          <p14:tracePt t="52998" x="4051300" y="3213100"/>
          <p14:tracePt t="53252" x="4057650" y="3219450"/>
          <p14:tracePt t="53292" x="4070350" y="3225800"/>
          <p14:tracePt t="53300" x="4070350" y="3232150"/>
          <p14:tracePt t="53516" x="4070350" y="3238500"/>
          <p14:tracePt t="53532" x="4070350" y="3244850"/>
          <p14:tracePt t="53540" x="4070350" y="3251200"/>
          <p14:tracePt t="53556" x="4076700" y="3270250"/>
          <p14:tracePt t="53572" x="4076700" y="3276600"/>
          <p14:tracePt t="53588" x="4083050" y="3282950"/>
          <p14:tracePt t="53598" x="4089400" y="3295650"/>
          <p14:tracePt t="53620" x="4095750" y="3295650"/>
          <p14:tracePt t="53631" x="4108450" y="3302000"/>
          <p14:tracePt t="53676" x="4121150" y="3302000"/>
          <p14:tracePt t="53692" x="4127500" y="3308350"/>
          <p14:tracePt t="53828" x="4133850" y="3314700"/>
          <p14:tracePt t="53884" x="4146550" y="3333750"/>
          <p14:tracePt t="53916" x="4152900" y="3359150"/>
          <p14:tracePt t="53932" x="4152900" y="3365500"/>
          <p14:tracePt t="53948" x="4171950" y="3390900"/>
          <p14:tracePt t="53972" x="4171950" y="3397250"/>
          <p14:tracePt t="54220" x="4171950" y="3390900"/>
          <p14:tracePt t="54244" x="4171950" y="3384550"/>
          <p14:tracePt t="54252" x="4171950" y="3378200"/>
          <p14:tracePt t="54265" x="4171950" y="3371850"/>
          <p14:tracePt t="54281" x="4178300" y="3359150"/>
          <p14:tracePt t="54298" x="4184650" y="3346450"/>
          <p14:tracePt t="54315" x="4184650" y="3340100"/>
          <p14:tracePt t="54331" x="4191000" y="3321050"/>
          <p14:tracePt t="54332" x="4191000" y="3295650"/>
          <p14:tracePt t="54348" x="4210050" y="3270250"/>
          <p14:tracePt t="54365" x="4222750" y="3238500"/>
          <p14:tracePt t="54381" x="4222750" y="3200400"/>
          <p14:tracePt t="54398" x="4222750" y="3162300"/>
          <p14:tracePt t="54415" x="4222750" y="3130550"/>
          <p14:tracePt t="54431" x="4222750" y="3105150"/>
          <p14:tracePt t="54448" x="4222750" y="3086100"/>
          <p14:tracePt t="54465" x="4222750" y="3067050"/>
          <p14:tracePt t="54492" x="4222750" y="3054350"/>
          <p14:tracePt t="54652" x="4222750" y="3073400"/>
          <p14:tracePt t="54660" x="4222750" y="3079750"/>
          <p14:tracePt t="54668" x="4222750" y="3086100"/>
          <p14:tracePt t="54684" x="4222750" y="3092450"/>
          <p14:tracePt t="54698" x="4222750" y="3111500"/>
          <p14:tracePt t="54715" x="4210050" y="3117850"/>
          <p14:tracePt t="54731" x="4210050" y="3149600"/>
          <p14:tracePt t="54748" x="4203700" y="3168650"/>
          <p14:tracePt t="54765" x="4203700" y="3187700"/>
          <p14:tracePt t="54781" x="4203700" y="3213100"/>
          <p14:tracePt t="54798" x="4203700" y="3238500"/>
          <p14:tracePt t="54815" x="4197350" y="3257550"/>
          <p14:tracePt t="54831" x="4197350" y="3282950"/>
          <p14:tracePt t="54848" x="4197350" y="3314700"/>
          <p14:tracePt t="54865" x="4178300" y="3333750"/>
          <p14:tracePt t="54964" x="4171950" y="3340100"/>
          <p14:tracePt t="54988" x="4165600" y="3340100"/>
          <p14:tracePt t="55004" x="4159250" y="3340100"/>
          <p14:tracePt t="55020" x="4159250" y="3327400"/>
          <p14:tracePt t="55100" x="4159250" y="3321050"/>
          <p14:tracePt t="55108" x="4159250" y="3314700"/>
          <p14:tracePt t="55148" x="4165600" y="3308350"/>
          <p14:tracePt t="55164" x="4171950" y="3302000"/>
          <p14:tracePt t="55180" x="4171950" y="3295650"/>
          <p14:tracePt t="55188" x="4184650" y="3282950"/>
          <p14:tracePt t="55268" x="4184650" y="3276600"/>
          <p14:tracePt t="56517" x="4210050" y="3232150"/>
          <p14:tracePt t="56524" x="4305300" y="3175000"/>
          <p14:tracePt t="56533" x="4381500" y="3136900"/>
          <p14:tracePt t="56548" x="4654550" y="3022600"/>
          <p14:tracePt t="56565" x="5067300" y="2882900"/>
          <p14:tracePt t="56582" x="5435600" y="2774950"/>
          <p14:tracePt t="56599" x="5619750" y="2724150"/>
          <p14:tracePt t="56615" x="5651500" y="2724150"/>
          <p14:tracePt t="56632" x="5676900" y="2724150"/>
          <p14:tracePt t="56649" x="5683250" y="2724150"/>
          <p14:tracePt t="56665" x="5695950" y="2736850"/>
          <p14:tracePt t="56682" x="5695950" y="2755900"/>
          <p14:tracePt t="56699" x="5695950" y="2768600"/>
          <p14:tracePt t="56715" x="5702300" y="2800350"/>
          <p14:tracePt t="56732" x="5702300" y="2813050"/>
          <p14:tracePt t="56749" x="5702300" y="2838450"/>
          <p14:tracePt t="56765" x="5702300" y="2851150"/>
          <p14:tracePt t="56782" x="5702300" y="2857500"/>
          <p14:tracePt t="56799" x="5702300" y="2870200"/>
          <p14:tracePt t="56821" x="5702300" y="2876550"/>
          <p14:tracePt t="56832" x="5702300" y="2882900"/>
          <p14:tracePt t="56877" x="5715000" y="2901950"/>
          <p14:tracePt t="56893" x="5727700" y="2901950"/>
          <p14:tracePt t="56901" x="5746750" y="2901950"/>
          <p14:tracePt t="56909" x="5784850" y="2901950"/>
          <p14:tracePt t="56917" x="5835650" y="2901950"/>
          <p14:tracePt t="56932" x="5880100" y="2876550"/>
          <p14:tracePt t="56949" x="6070600" y="2724150"/>
          <p14:tracePt t="56965" x="6248400" y="2603500"/>
          <p14:tracePt t="56982" x="6400800" y="2482850"/>
          <p14:tracePt t="56999" x="6477000" y="2432050"/>
          <p14:tracePt t="57413" x="6464300" y="2444750"/>
          <p14:tracePt t="57429" x="6457950" y="2457450"/>
          <p14:tracePt t="57437" x="6457950" y="2463800"/>
          <p14:tracePt t="57449" x="6457950" y="2482850"/>
          <p14:tracePt t="57465" x="6451600" y="2540000"/>
          <p14:tracePt t="57482" x="6451600" y="2603500"/>
          <p14:tracePt t="57499" x="6432550" y="2654300"/>
          <p14:tracePt t="57515" x="6432550" y="2705100"/>
          <p14:tracePt t="57532" x="6432550" y="2711450"/>
          <p14:tracePt t="57677" x="6432550" y="2698750"/>
          <p14:tracePt t="57685" x="6432550" y="2692400"/>
          <p14:tracePt t="57699" x="6419850" y="2673350"/>
          <p14:tracePt t="57715" x="6419850" y="2647950"/>
          <p14:tracePt t="57732" x="6419850" y="2616200"/>
          <p14:tracePt t="57733" x="6419850" y="2609850"/>
          <p14:tracePt t="57749" x="6413500" y="2584450"/>
          <p14:tracePt t="57765" x="6413500" y="2578100"/>
          <p14:tracePt t="58117" x="6407150" y="2571750"/>
          <p14:tracePt t="58125" x="6400800" y="2571750"/>
          <p14:tracePt t="58141" x="6394450" y="2571750"/>
          <p14:tracePt t="58149" x="6388100" y="2578100"/>
          <p14:tracePt t="58166" x="6388100" y="2590800"/>
          <p14:tracePt t="58182" x="6388100" y="2622550"/>
          <p14:tracePt t="58199" x="6388100" y="2647950"/>
          <p14:tracePt t="58216" x="6388100" y="2654300"/>
          <p14:tracePt t="58232" x="6388100" y="2660650"/>
          <p14:tracePt t="58693" x="6388100" y="2673350"/>
          <p14:tracePt t="58701" x="6388100" y="2686050"/>
          <p14:tracePt t="58716" x="6388100" y="2692400"/>
          <p14:tracePt t="58732" x="6388100" y="2711450"/>
          <p14:tracePt t="58733" x="6388100" y="2717800"/>
          <p14:tracePt t="58749" x="6394450" y="2730500"/>
          <p14:tracePt t="61750" x="6381750" y="2730500"/>
          <p14:tracePt t="61758" x="6375400" y="2736850"/>
          <p14:tracePt t="61766" x="6350000" y="2755900"/>
          <p14:tracePt t="61783" x="6292850" y="2794000"/>
          <p14:tracePt t="61800" x="6229350" y="2832100"/>
          <p14:tracePt t="61816" x="6184900" y="2851150"/>
          <p14:tracePt t="61833" x="6115050" y="2895600"/>
          <p14:tracePt t="61850" x="6057900" y="2933700"/>
          <p14:tracePt t="61866" x="6000750" y="2946400"/>
          <p14:tracePt t="61883" x="5918200" y="2952750"/>
          <p14:tracePt t="61900" x="5842000" y="2952750"/>
          <p14:tracePt t="61916" x="5695950" y="2990850"/>
          <p14:tracePt t="61933" x="5581650" y="3003550"/>
          <p14:tracePt t="61934" x="5524500" y="3016250"/>
          <p14:tracePt t="61950" x="5397500" y="3048000"/>
          <p14:tracePt t="61966" x="5295900" y="3073400"/>
          <p14:tracePt t="61983" x="5232400" y="3098800"/>
          <p14:tracePt t="62000" x="5175250" y="3111500"/>
          <p14:tracePt t="62016" x="5124450" y="3130550"/>
          <p14:tracePt t="62033" x="5092700" y="3149600"/>
          <p14:tracePt t="62050" x="5035550" y="3155950"/>
          <p14:tracePt t="62066" x="4921250" y="3194050"/>
          <p14:tracePt t="62083" x="4838700" y="3213100"/>
          <p14:tracePt t="62100" x="4705350" y="3244850"/>
          <p14:tracePt t="62116" x="4597400" y="3270250"/>
          <p14:tracePt t="62133" x="4470400" y="3282950"/>
          <p14:tracePt t="62134" x="4406900" y="3308350"/>
          <p14:tracePt t="62150" x="4298950" y="3314700"/>
          <p14:tracePt t="62166" x="4191000" y="3327400"/>
          <p14:tracePt t="62183" x="4121150" y="3327400"/>
          <p14:tracePt t="62200" x="4064000" y="3359150"/>
          <p14:tracePt t="62216" x="4006850" y="3359150"/>
          <p14:tracePt t="62233" x="3962400" y="3365500"/>
          <p14:tracePt t="62250" x="3905250" y="3378200"/>
          <p14:tracePt t="62266" x="3841750" y="3378200"/>
          <p14:tracePt t="62283" x="3784600" y="3384550"/>
          <p14:tracePt t="62300" x="3740150" y="3384550"/>
          <p14:tracePt t="62316" x="3695700" y="3384550"/>
          <p14:tracePt t="62333" x="3657600" y="3384550"/>
          <p14:tracePt t="62334" x="3644900" y="3384550"/>
          <p14:tracePt t="62350" x="3613150" y="3384550"/>
          <p14:tracePt t="62367" x="3594100" y="3384550"/>
          <p14:tracePt t="62486" x="3587750" y="3384550"/>
          <p14:tracePt t="62502" x="3587750" y="3378200"/>
          <p14:tracePt t="62510" x="3587750" y="3371850"/>
          <p14:tracePt t="62518" x="3600450" y="3352800"/>
          <p14:tracePt t="62533" x="3619500" y="3346450"/>
          <p14:tracePt t="62550" x="3803650" y="3289300"/>
          <p14:tracePt t="62567" x="3917950" y="3251200"/>
          <p14:tracePt t="62583" x="3987800" y="3232150"/>
          <p14:tracePt t="62600" x="4032250" y="3232150"/>
          <p14:tracePt t="62617" x="4051300" y="3232150"/>
          <p14:tracePt t="62633" x="4070350" y="3232150"/>
          <p14:tracePt t="62650" x="4095750" y="3232150"/>
          <p14:tracePt t="62667" x="4114800" y="3232150"/>
          <p14:tracePt t="62683" x="4133850" y="3232150"/>
          <p14:tracePt t="62700" x="4146550" y="3232150"/>
          <p14:tracePt t="62717" x="4152900" y="3232150"/>
          <p14:tracePt t="62862" x="4146550" y="3232150"/>
          <p14:tracePt t="62878" x="4133850" y="3232150"/>
          <p14:tracePt t="62894" x="4121150" y="3232150"/>
          <p14:tracePt t="62910" x="4114800" y="3232150"/>
          <p14:tracePt t="62926" x="4108450" y="3232150"/>
          <p14:tracePt t="62934" x="4095750" y="3232150"/>
          <p14:tracePt t="62950" x="4089400" y="3232150"/>
          <p14:tracePt t="62982" x="4076700" y="3232150"/>
          <p14:tracePt t="63238" x="4083050" y="3232150"/>
          <p14:tracePt t="63254" x="4095750" y="3251200"/>
          <p14:tracePt t="63782" x="4102100" y="3251200"/>
          <p14:tracePt t="67055" x="4102100" y="3257550"/>
          <p14:tracePt t="67071" x="4102100" y="3282950"/>
          <p14:tracePt t="67079" x="4102100" y="3289300"/>
          <p14:tracePt t="67087" x="4114800" y="3314700"/>
          <p14:tracePt t="67101" x="4140200" y="3346450"/>
          <p14:tracePt t="67118" x="4235450" y="3365500"/>
          <p14:tracePt t="67134" x="4356100" y="3429000"/>
          <p14:tracePt t="67135" x="4483100" y="3486150"/>
          <p14:tracePt t="67151" x="4699000" y="3562350"/>
          <p14:tracePt t="67168" x="4972050" y="3663950"/>
          <p14:tracePt t="67184" x="5289550" y="3752850"/>
          <p14:tracePt t="67201" x="5619750" y="3778250"/>
          <p14:tracePt t="67218" x="5930900" y="3822700"/>
          <p14:tracePt t="67234" x="6210300" y="3879850"/>
          <p14:tracePt t="67251" x="6407150" y="3905250"/>
          <p14:tracePt t="67268" x="6584950" y="3917950"/>
          <p14:tracePt t="67284" x="6673850" y="3943350"/>
          <p14:tracePt t="67303" x="6680200" y="3949700"/>
          <p14:tracePt t="67351" x="6686550" y="3949700"/>
          <p14:tracePt t="67383" x="6692900" y="3949700"/>
          <p14:tracePt t="67391" x="6711950" y="3949700"/>
          <p14:tracePt t="67401" x="6724650" y="3949700"/>
          <p14:tracePt t="67418" x="6807200" y="3949700"/>
          <p14:tracePt t="67434" x="6940550" y="3949700"/>
          <p14:tracePt t="67451" x="7131050" y="3949700"/>
          <p14:tracePt t="67468" x="7308850" y="3949700"/>
          <p14:tracePt t="67484" x="7416800" y="3949700"/>
          <p14:tracePt t="67501" x="7473950" y="3937000"/>
          <p14:tracePt t="67518" x="7480300" y="3930650"/>
          <p14:tracePt t="67535" x="7493000" y="3917950"/>
          <p14:tracePt t="67551" x="7493000" y="3911600"/>
          <p14:tracePt t="67568" x="7493000" y="3905250"/>
          <p14:tracePt t="67584" x="7493000" y="3892550"/>
          <p14:tracePt t="67601" x="7493000" y="3867150"/>
          <p14:tracePt t="67618" x="7493000" y="3860800"/>
          <p14:tracePt t="67634" x="7505700" y="3848100"/>
          <p14:tracePt t="67651" x="7512050" y="3835400"/>
          <p14:tracePt t="67668" x="7518400" y="3829050"/>
          <p14:tracePt t="67684" x="7537450" y="3822700"/>
          <p14:tracePt t="67701" x="7543800" y="3816350"/>
          <p14:tracePt t="67718" x="7556500" y="3810000"/>
          <p14:tracePt t="67734" x="7575550" y="3790950"/>
          <p14:tracePt t="67751" x="7588250" y="3784600"/>
          <p14:tracePt t="67768" x="7594600" y="3778250"/>
          <p14:tracePt t="67784" x="7600950" y="3771900"/>
          <p14:tracePt t="67801" x="7613650" y="3771900"/>
          <p14:tracePt t="67818" x="7620000" y="3771900"/>
          <p14:tracePt t="67863" x="7626350" y="3759200"/>
          <p14:tracePt t="67879" x="7626350" y="3752850"/>
          <p14:tracePt t="67895" x="7626350" y="3740150"/>
          <p14:tracePt t="67903" x="7626350" y="3721100"/>
          <p14:tracePt t="67911" x="7620000" y="3702050"/>
          <p14:tracePt t="67919" x="7607300" y="3689350"/>
          <p14:tracePt t="67935" x="7588250" y="3689350"/>
          <p14:tracePt t="67936" x="7569200" y="3670300"/>
          <p14:tracePt t="67951" x="7531100" y="3638550"/>
          <p14:tracePt t="67968" x="7499350" y="3613150"/>
          <p14:tracePt t="67984" x="7461250" y="3587750"/>
          <p14:tracePt t="68001" x="7435850" y="3562350"/>
          <p14:tracePt t="68018" x="7423150" y="3549650"/>
          <p14:tracePt t="68035" x="7410450" y="3530600"/>
          <p14:tracePt t="68071" x="7410450" y="3524250"/>
          <p14:tracePt t="68087" x="7410450" y="3517900"/>
          <p14:tracePt t="68095" x="7416800" y="3517900"/>
          <p14:tracePt t="68103" x="7448550" y="3517900"/>
          <p14:tracePt t="68118" x="7486650" y="3517900"/>
          <p14:tracePt t="68135" x="7543800" y="3517900"/>
          <p14:tracePt t="68135" x="7575550" y="3517900"/>
          <p14:tracePt t="68151" x="7594600" y="3517900"/>
          <p14:tracePt t="68168" x="7620000" y="3517900"/>
          <p14:tracePt t="68191" x="7626350" y="3517900"/>
          <p14:tracePt t="68271" x="7620000" y="3517900"/>
          <p14:tracePt t="68279" x="7613650" y="3517900"/>
          <p14:tracePt t="68287" x="7594600" y="3517900"/>
          <p14:tracePt t="68301" x="7588250" y="3517900"/>
          <p14:tracePt t="68318" x="7575550" y="3517900"/>
          <p14:tracePt t="68335" x="7543800" y="3517900"/>
          <p14:tracePt t="68335" x="7531100" y="3517900"/>
          <p14:tracePt t="68351" x="7499350" y="3517900"/>
          <p14:tracePt t="68368" x="7454900" y="3549650"/>
          <p14:tracePt t="68385" x="7416800" y="3556000"/>
          <p14:tracePt t="68401" x="7385050" y="3568700"/>
          <p14:tracePt t="68418" x="7340600" y="3587750"/>
          <p14:tracePt t="68435" x="7315200" y="3594100"/>
          <p14:tracePt t="68451" x="7289800" y="3594100"/>
          <p14:tracePt t="68468" x="7283450" y="3600450"/>
          <p14:tracePt t="68503" x="7277100" y="3606800"/>
          <p14:tracePt t="68511" x="7277100" y="3613150"/>
          <p14:tracePt t="68519" x="7289800" y="3632200"/>
          <p14:tracePt t="68535" x="7340600" y="3638550"/>
          <p14:tracePt t="68551" x="7575550" y="3689350"/>
          <p14:tracePt t="68568" x="7740650" y="3714750"/>
          <p14:tracePt t="68585" x="7848600" y="3714750"/>
          <p14:tracePt t="68601" x="7899400" y="3714750"/>
          <p14:tracePt t="68618" x="7918450" y="3714750"/>
          <p14:tracePt t="68635" x="7931150" y="3714750"/>
          <p14:tracePt t="68651" x="7937500" y="3714750"/>
          <p14:tracePt t="68668" x="7950200" y="3714750"/>
          <p14:tracePt t="68685" x="7994650" y="3714750"/>
          <p14:tracePt t="68701" x="8051800" y="3714750"/>
          <p14:tracePt t="68718" x="8115300" y="3714750"/>
          <p14:tracePt t="68735" x="8210550" y="3714750"/>
          <p14:tracePt t="68735" x="8267700" y="3702050"/>
          <p14:tracePt t="68751" x="8324850" y="3670300"/>
          <p14:tracePt t="68768" x="8426450" y="3638550"/>
          <p14:tracePt t="68785" x="8470900" y="3619500"/>
          <p14:tracePt t="68801" x="8496300" y="3613150"/>
          <p14:tracePt t="68818" x="8502650" y="3606800"/>
          <p14:tracePt t="68835" x="8502650" y="3594100"/>
          <p14:tracePt t="68851" x="8502650" y="3581400"/>
          <p14:tracePt t="68868" x="8502650" y="3556000"/>
          <p14:tracePt t="68885" x="8502650" y="3543300"/>
          <p14:tracePt t="68901" x="8502650" y="3511550"/>
          <p14:tracePt t="68918" x="8502650" y="3479800"/>
          <p14:tracePt t="68935" x="8502650" y="3467100"/>
          <p14:tracePt t="68935" x="8502650" y="3441700"/>
          <p14:tracePt t="68951" x="8502650" y="3409950"/>
          <p14:tracePt t="68968" x="8502650" y="3390900"/>
          <p14:tracePt t="68985" x="8502650" y="3352800"/>
          <p14:tracePt t="69001" x="8502650" y="3346450"/>
          <p14:tracePt t="69018" x="8502650" y="3321050"/>
          <p14:tracePt t="69035" x="8489950" y="3302000"/>
          <p14:tracePt t="69051" x="8464550" y="3276600"/>
          <p14:tracePt t="69068" x="8432800" y="3270250"/>
          <p14:tracePt t="69085" x="8420100" y="3263900"/>
          <p14:tracePt t="69101" x="8388350" y="3251200"/>
          <p14:tracePt t="69118" x="8331200" y="3232150"/>
          <p14:tracePt t="69135" x="8299450" y="3232150"/>
          <p14:tracePt t="69135" x="8280400" y="3232150"/>
          <p14:tracePt t="69151" x="8235950" y="3232150"/>
          <p14:tracePt t="69168" x="8172450" y="3232150"/>
          <p14:tracePt t="69185" x="8115300" y="3232150"/>
          <p14:tracePt t="69201" x="8045450" y="3232150"/>
          <p14:tracePt t="69218" x="7981950" y="3232150"/>
          <p14:tracePt t="69235" x="7912100" y="3232150"/>
          <p14:tracePt t="69251" x="7854950" y="3238500"/>
          <p14:tracePt t="69268" x="7778750" y="3244850"/>
          <p14:tracePt t="69285" x="7708900" y="3257550"/>
          <p14:tracePt t="69301" x="7645400" y="3276600"/>
          <p14:tracePt t="69318" x="7588250" y="3276600"/>
          <p14:tracePt t="69335" x="7543800" y="3282950"/>
          <p14:tracePt t="69335" x="7537450" y="3282950"/>
          <p14:tracePt t="69351" x="7512050" y="3282950"/>
          <p14:tracePt t="69368" x="7499350" y="3295650"/>
          <p14:tracePt t="69385" x="7486650" y="3302000"/>
          <p14:tracePt t="69401" x="7473950" y="3314700"/>
          <p14:tracePt t="69418" x="7467600" y="3321050"/>
          <p14:tracePt t="69435" x="7454900" y="3333750"/>
          <p14:tracePt t="69452" x="7442200" y="3352800"/>
          <p14:tracePt t="69468" x="7423150" y="3390900"/>
          <p14:tracePt t="69485" x="7423150" y="3403600"/>
          <p14:tracePt t="69502" x="7416800" y="3435350"/>
          <p14:tracePt t="69518" x="7416800" y="3454400"/>
          <p14:tracePt t="69535" x="7416800" y="3479800"/>
          <p14:tracePt t="69535" x="7416800" y="3486150"/>
          <p14:tracePt t="69552" x="7416800" y="3517900"/>
          <p14:tracePt t="69568" x="7416800" y="3530600"/>
          <p14:tracePt t="69585" x="7416800" y="3556000"/>
          <p14:tracePt t="69602" x="7416800" y="3600450"/>
          <p14:tracePt t="69618" x="7429500" y="3619500"/>
          <p14:tracePt t="69635" x="7442200" y="3644900"/>
          <p14:tracePt t="69652" x="7461250" y="3670300"/>
          <p14:tracePt t="69668" x="7473950" y="3683000"/>
          <p14:tracePt t="69685" x="7486650" y="3689350"/>
          <p14:tracePt t="69702" x="7493000" y="3695700"/>
          <p14:tracePt t="69718" x="7505700" y="3708400"/>
          <p14:tracePt t="69735" x="7531100" y="3727450"/>
          <p14:tracePt t="69736" x="7543800" y="3727450"/>
          <p14:tracePt t="69752" x="7575550" y="3733800"/>
          <p14:tracePt t="69768" x="7594600" y="3733800"/>
          <p14:tracePt t="69785" x="7632700" y="3733800"/>
          <p14:tracePt t="69802" x="7689850" y="3740150"/>
          <p14:tracePt t="69818" x="7753350" y="3740150"/>
          <p14:tracePt t="69835" x="7810500" y="3740150"/>
          <p14:tracePt t="69852" x="7874000" y="3740150"/>
          <p14:tracePt t="69868" x="7943850" y="3740150"/>
          <p14:tracePt t="69885" x="8001000" y="3740150"/>
          <p14:tracePt t="69902" x="8045450" y="3740150"/>
          <p14:tracePt t="69918" x="8089900" y="3740150"/>
          <p14:tracePt t="69935" x="8140700" y="3740150"/>
          <p14:tracePt t="69936" x="8185150" y="3740150"/>
          <p14:tracePt t="69952" x="8197850" y="3727450"/>
          <p14:tracePt t="69968" x="8229600" y="3714750"/>
          <p14:tracePt t="69992" x="8235950" y="3714750"/>
          <p14:tracePt t="70016" x="8242300" y="3708400"/>
          <p14:tracePt t="70032" x="8248650" y="3708400"/>
          <p14:tracePt t="70152" x="8261350" y="3702050"/>
          <p14:tracePt t="71944" x="8255000" y="3708400"/>
          <p14:tracePt t="71984" x="8248650" y="3721100"/>
          <p14:tracePt t="72000" x="8242300" y="3727450"/>
          <p14:tracePt t="72016" x="8235950" y="3727450"/>
          <p14:tracePt t="72032" x="8229600" y="3733800"/>
          <p14:tracePt t="72048" x="8223250" y="3733800"/>
          <p14:tracePt t="72056" x="8197850" y="3733800"/>
          <p14:tracePt t="72069" x="8178800" y="3740150"/>
          <p14:tracePt t="72085" x="8134350" y="3752850"/>
          <p14:tracePt t="72102" x="8077200" y="3771900"/>
          <p14:tracePt t="72119" x="8045450" y="3771900"/>
          <p14:tracePt t="72135" x="8020050" y="3771900"/>
          <p14:tracePt t="72136" x="8013700" y="3771900"/>
          <p14:tracePt t="72152" x="7994650" y="3771900"/>
          <p14:tracePt t="72169" x="7975600" y="3771900"/>
          <p14:tracePt t="72185" x="7969250" y="3771900"/>
          <p14:tracePt t="72202" x="7943850" y="3771900"/>
          <p14:tracePt t="72219" x="7918450" y="3771900"/>
          <p14:tracePt t="72235" x="7886700" y="3759200"/>
          <p14:tracePt t="72252" x="7829550" y="3733800"/>
          <p14:tracePt t="72269" x="7791450" y="3721100"/>
          <p14:tracePt t="72285" x="7759700" y="3714750"/>
          <p14:tracePt t="72302" x="7740650" y="3702050"/>
          <p14:tracePt t="72319" x="7683500" y="3663950"/>
          <p14:tracePt t="72336" x="7639050" y="3638550"/>
          <p14:tracePt t="72336" x="7620000" y="3638550"/>
          <p14:tracePt t="72352" x="7575550" y="3619500"/>
          <p14:tracePt t="72369" x="7512050" y="3594100"/>
          <p14:tracePt t="72385" x="7454900" y="3562350"/>
          <p14:tracePt t="72402" x="7397750" y="3524250"/>
          <p14:tracePt t="72419" x="7372350" y="3517900"/>
          <p14:tracePt t="72436" x="7346950" y="3479800"/>
          <p14:tracePt t="72452" x="7334250" y="3460750"/>
          <p14:tracePt t="72469" x="7315200" y="3422650"/>
          <p14:tracePt t="72486" x="7277100" y="3359150"/>
          <p14:tracePt t="72502" x="7239000" y="3302000"/>
          <p14:tracePt t="72519" x="7188200" y="3181350"/>
          <p14:tracePt t="72536" x="7156450" y="3098800"/>
          <p14:tracePt t="72536" x="7137400" y="3041650"/>
          <p14:tracePt t="72552" x="7118350" y="2997200"/>
          <p14:tracePt t="72569" x="7086600" y="2946400"/>
          <p14:tracePt t="72586" x="7080250" y="2927350"/>
          <p14:tracePt t="72602" x="7080250" y="2921000"/>
          <p14:tracePt t="72768" x="7067550" y="2895600"/>
          <p14:tracePt t="72776" x="7061200" y="2889250"/>
          <p14:tracePt t="72792" x="7061200" y="2882900"/>
          <p14:tracePt t="72802" x="7054850" y="2857500"/>
          <p14:tracePt t="72819" x="7048500" y="2851150"/>
          <p14:tracePt t="72836" x="7048500" y="2844800"/>
          <p14:tracePt t="72852" x="7048500" y="2825750"/>
          <p14:tracePt t="72888" x="7048500" y="2819400"/>
          <p14:tracePt t="73441" x="7042150" y="2813050"/>
          <p14:tracePt t="73512" x="7029450" y="2813050"/>
          <p14:tracePt t="74673" x="7029450" y="2806700"/>
          <p14:tracePt t="74681" x="7029450" y="2787650"/>
          <p14:tracePt t="74689" x="7029450" y="2781300"/>
          <p14:tracePt t="74703" x="7029450" y="2774950"/>
          <p14:tracePt t="74719" x="7029450" y="2724150"/>
          <p14:tracePt t="74736" x="7067550" y="2673350"/>
          <p14:tracePt t="74736" x="7073900" y="2647950"/>
          <p14:tracePt t="74753" x="7099300" y="2622550"/>
          <p14:tracePt t="74769" x="7099300" y="2609850"/>
          <p14:tracePt t="74786" x="7105650" y="2590800"/>
          <p14:tracePt t="74809" x="7105650" y="2571750"/>
          <p14:tracePt t="74819" x="7105650" y="2565400"/>
          <p14:tracePt t="74841" x="7105650" y="2559050"/>
          <p14:tracePt t="74897" x="7105650" y="2552700"/>
          <p14:tracePt t="74905" x="7099300" y="2552700"/>
          <p14:tracePt t="74921" x="7092950" y="2552700"/>
          <p14:tracePt t="74953" x="7067550" y="2552700"/>
          <p14:tracePt t="74961" x="7061200" y="2552700"/>
          <p14:tracePt t="74970" x="7054850" y="2565400"/>
          <p14:tracePt t="74993" x="7042150" y="2584450"/>
          <p14:tracePt t="75003" x="7042150" y="2590800"/>
          <p14:tracePt t="75025" x="7042150" y="2597150"/>
          <p14:tracePt t="76937" x="7042150" y="2616200"/>
          <p14:tracePt t="76945" x="7035800" y="2635250"/>
          <p14:tracePt t="76953" x="7035800" y="2647950"/>
          <p14:tracePt t="76970" x="7035800" y="2692400"/>
          <p14:tracePt t="76987" x="7035800" y="2730500"/>
          <p14:tracePt t="77003" x="7035800" y="2774950"/>
          <p14:tracePt t="77020" x="7035800" y="2787650"/>
          <p14:tracePt t="77037" x="7035800" y="2806700"/>
          <p14:tracePt t="77053" x="7035800" y="2825750"/>
          <p14:tracePt t="77073" x="7035800" y="2844800"/>
          <p14:tracePt t="77087" x="7035800" y="2851150"/>
          <p14:tracePt t="77281" x="7029450" y="2851150"/>
          <p14:tracePt t="77289" x="7016750" y="2844800"/>
          <p14:tracePt t="77313" x="7010400" y="2825750"/>
          <p14:tracePt t="77345" x="7004050" y="2806700"/>
          <p14:tracePt t="77393" x="7004050" y="2800350"/>
          <p14:tracePt t="77849" x="7004050" y="2787650"/>
          <p14:tracePt t="77881" x="7004050" y="2774950"/>
          <p14:tracePt t="77905" x="7004050" y="2768600"/>
          <p14:tracePt t="77921" x="7004050" y="2762250"/>
          <p14:tracePt t="77937" x="7004050" y="2749550"/>
          <p14:tracePt t="77945" x="7004050" y="2743200"/>
          <p14:tracePt t="77961" x="7004050" y="2730500"/>
          <p14:tracePt t="78017" x="7004050" y="2724150"/>
          <p14:tracePt t="78442" x="7010400" y="2724150"/>
          <p14:tracePt t="78506" x="7010400" y="2736850"/>
          <p14:tracePt t="78538" x="7016750" y="2749550"/>
          <p14:tracePt t="78593" x="7029450" y="2755900"/>
          <p14:tracePt t="78602" x="7029450" y="2762250"/>
          <p14:tracePt t="78690" x="7035800" y="2774950"/>
          <p14:tracePt t="79466" x="7035800" y="2781300"/>
          <p14:tracePt t="80522" x="7035800" y="2787650"/>
          <p14:tracePt t="80530" x="7035800" y="2800350"/>
          <p14:tracePt t="80538" x="7035800" y="2813050"/>
          <p14:tracePt t="80554" x="7029450" y="2825750"/>
          <p14:tracePt t="80802" x="7029450" y="2819400"/>
          <p14:tracePt t="80842" x="7035800" y="2813050"/>
          <p14:tracePt t="81090" x="7029450" y="2800350"/>
          <p14:tracePt t="81106" x="7023100" y="2794000"/>
          <p14:tracePt t="81114" x="7016750" y="2787650"/>
          <p14:tracePt t="81122" x="7016750" y="2781300"/>
          <p14:tracePt t="81138" x="7010400" y="2762250"/>
          <p14:tracePt t="81154" x="6997700" y="2705100"/>
          <p14:tracePt t="81171" x="6997700" y="2660650"/>
          <p14:tracePt t="81188" x="6997700" y="2616200"/>
          <p14:tracePt t="81204" x="6997700" y="2571750"/>
          <p14:tracePt t="81221" x="6997700" y="2552700"/>
          <p14:tracePt t="81238" x="6997700" y="2533650"/>
          <p14:tracePt t="81254" x="6991350" y="2527300"/>
          <p14:tracePt t="81418" x="6991350" y="2552700"/>
          <p14:tracePt t="81426" x="6991350" y="2559050"/>
          <p14:tracePt t="81438" x="6991350" y="2590800"/>
          <p14:tracePt t="81454" x="6991350" y="2616200"/>
          <p14:tracePt t="81471" x="6991350" y="2647950"/>
          <p14:tracePt t="81488" x="6991350" y="2673350"/>
          <p14:tracePt t="81504" x="6991350" y="2679700"/>
          <p14:tracePt t="81521" x="6991350" y="2686050"/>
          <p14:tracePt t="81538" x="6991350" y="2698750"/>
          <p14:tracePt t="81554" x="6991350" y="2717800"/>
          <p14:tracePt t="81571" x="7016750" y="2743200"/>
          <p14:tracePt t="81588" x="7016750" y="2749550"/>
          <p14:tracePt t="81604" x="7029450" y="2768600"/>
          <p14:tracePt t="81621" x="7029450" y="2800350"/>
          <p14:tracePt t="81638" x="7035800" y="2819400"/>
          <p14:tracePt t="81666" x="7035800" y="2832100"/>
          <p14:tracePt t="81682" x="7042150" y="2838450"/>
          <p14:tracePt t="81690" x="7048500" y="2851150"/>
          <p14:tracePt t="81778" x="7054850" y="2857500"/>
          <p14:tracePt t="81786" x="7067550" y="2882900"/>
          <p14:tracePt t="81804" x="7073900" y="2940050"/>
          <p14:tracePt t="81821" x="7092950" y="2997200"/>
          <p14:tracePt t="81838" x="7092950" y="3016250"/>
          <p14:tracePt t="81854" x="7092950" y="3028950"/>
          <p14:tracePt t="81962" x="7092950" y="3060700"/>
          <p14:tracePt t="81970" x="7092950" y="3098800"/>
          <p14:tracePt t="81988" x="7092950" y="3219450"/>
          <p14:tracePt t="82004" x="7137400" y="3416300"/>
          <p14:tracePt t="82021" x="7207250" y="3556000"/>
          <p14:tracePt t="82038" x="7346950" y="3746500"/>
          <p14:tracePt t="82054" x="7454900" y="3854450"/>
          <p14:tracePt t="82071" x="7543800" y="3949700"/>
          <p14:tracePt t="82088" x="7556500" y="3962400"/>
          <p14:tracePt t="82266" x="7556500" y="3949700"/>
          <p14:tracePt t="82274" x="7556500" y="3937000"/>
          <p14:tracePt t="82288" x="7556500" y="3930650"/>
          <p14:tracePt t="82304" x="7556500" y="3892550"/>
          <p14:tracePt t="82321" x="7575550" y="3841750"/>
          <p14:tracePt t="82338" x="7613650" y="3784600"/>
          <p14:tracePt t="82339" x="7620000" y="3752850"/>
          <p14:tracePt t="82355" x="7639050" y="3708400"/>
          <p14:tracePt t="82371" x="7658100" y="3683000"/>
          <p14:tracePt t="82388" x="7664450" y="3663950"/>
          <p14:tracePt t="82404" x="7670800" y="3651250"/>
          <p14:tracePt t="82421" x="7670800" y="3632200"/>
          <p14:tracePt t="82443" x="7677150" y="3625850"/>
          <p14:tracePt t="82538" x="7664450" y="3625850"/>
          <p14:tracePt t="82546" x="7632700" y="3625850"/>
          <p14:tracePt t="82555" x="7594600" y="3625850"/>
          <p14:tracePt t="82571" x="7537450" y="3625850"/>
          <p14:tracePt t="82588" x="7473950" y="3638550"/>
          <p14:tracePt t="82605" x="7391400" y="3657600"/>
          <p14:tracePt t="82621" x="7353300" y="3683000"/>
          <p14:tracePt t="82638" x="7308850" y="3695700"/>
          <p14:tracePt t="82655" x="7289800" y="3695700"/>
          <p14:tracePt t="82671" x="7251700" y="3702050"/>
          <p14:tracePt t="82688" x="7219950" y="3702050"/>
          <p14:tracePt t="82705" x="7213600" y="3702050"/>
          <p14:tracePt t="82721" x="7188200" y="3702050"/>
          <p14:tracePt t="82755" x="7181850" y="3702050"/>
          <p14:tracePt t="82779" x="7175500" y="3702050"/>
          <p14:tracePt t="82803" x="7175500" y="3695700"/>
          <p14:tracePt t="82811" x="7175500" y="3689350"/>
          <p14:tracePt t="82827" x="7175500" y="3676650"/>
          <p14:tracePt t="82843" x="7175500" y="3670300"/>
          <p14:tracePt t="82855" x="7175500" y="3657600"/>
          <p14:tracePt t="82871" x="7175500" y="3638550"/>
          <p14:tracePt t="82888" x="7226300" y="3619500"/>
          <p14:tracePt t="82905" x="7258050" y="3619500"/>
          <p14:tracePt t="82921" x="7302500" y="3594100"/>
          <p14:tracePt t="82938" x="7359650" y="3581400"/>
          <p14:tracePt t="82938" x="7397750" y="3581400"/>
          <p14:tracePt t="82955" x="7454900" y="3575050"/>
          <p14:tracePt t="82971" x="7524750" y="3543300"/>
          <p14:tracePt t="82988" x="7594600" y="3524250"/>
          <p14:tracePt t="83005" x="7639050" y="3524250"/>
          <p14:tracePt t="83021" x="7683500" y="3492500"/>
          <p14:tracePt t="83038" x="7721600" y="3486150"/>
          <p14:tracePt t="83055" x="7740650" y="3486150"/>
          <p14:tracePt t="83071" x="7753350" y="3479800"/>
          <p14:tracePt t="83088" x="7772400" y="3479800"/>
          <p14:tracePt t="83105" x="7804150" y="3479800"/>
          <p14:tracePt t="83121" x="7823200" y="3479800"/>
          <p14:tracePt t="83138" x="7861300" y="3479800"/>
          <p14:tracePt t="83139" x="7899400" y="3479800"/>
          <p14:tracePt t="83155" x="7956550" y="3479800"/>
          <p14:tracePt t="83171" x="8051800" y="3486150"/>
          <p14:tracePt t="83188" x="8147050" y="3505200"/>
          <p14:tracePt t="83205" x="8191500" y="3517900"/>
          <p14:tracePt t="83221" x="8216900" y="3524250"/>
          <p14:tracePt t="83243" x="8229600" y="3524250"/>
          <p14:tracePt t="83255" x="8242300" y="3524250"/>
          <p14:tracePt t="83271" x="8255000" y="3530600"/>
          <p14:tracePt t="83299" x="8274050" y="3530600"/>
          <p14:tracePt t="83315" x="8280400" y="3530600"/>
          <p14:tracePt t="83323" x="8286750" y="3530600"/>
          <p14:tracePt t="83339" x="8293100" y="3530600"/>
          <p14:tracePt t="83355" x="8312150" y="3530600"/>
          <p14:tracePt t="83371" x="8318500" y="3530600"/>
          <p14:tracePt t="83388" x="8324850" y="3530600"/>
          <p14:tracePt t="83405" x="8331200" y="3524250"/>
          <p14:tracePt t="83421" x="8331200" y="3498850"/>
          <p14:tracePt t="83438" x="8331200" y="3467100"/>
          <p14:tracePt t="83455" x="8331200" y="3422650"/>
          <p14:tracePt t="83471" x="8331200" y="3384550"/>
          <p14:tracePt t="83488" x="8331200" y="3352800"/>
          <p14:tracePt t="83505" x="8324850" y="3333750"/>
          <p14:tracePt t="83521" x="8312150" y="3314700"/>
          <p14:tracePt t="83538" x="8274050" y="3276600"/>
          <p14:tracePt t="83539" x="8255000" y="3257550"/>
          <p14:tracePt t="83555" x="8242300" y="3244850"/>
          <p14:tracePt t="83571" x="8210550" y="3206750"/>
          <p14:tracePt t="83588" x="8191500" y="3200400"/>
          <p14:tracePt t="83605" x="8147050" y="3181350"/>
          <p14:tracePt t="83621" x="8134350" y="3168650"/>
          <p14:tracePt t="83638" x="8108950" y="3168650"/>
          <p14:tracePt t="83655" x="8089900" y="3162300"/>
          <p14:tracePt t="83671" x="8077200" y="3162300"/>
          <p14:tracePt t="83688" x="8064500" y="3162300"/>
          <p14:tracePt t="83705" x="8039100" y="3162300"/>
          <p14:tracePt t="83721" x="8013700" y="3162300"/>
          <p14:tracePt t="83738" x="7981950" y="3162300"/>
          <p14:tracePt t="83739" x="7956550" y="3162300"/>
          <p14:tracePt t="83755" x="7931150" y="3162300"/>
          <p14:tracePt t="83771" x="7899400" y="3162300"/>
          <p14:tracePt t="83788" x="7867650" y="3162300"/>
          <p14:tracePt t="83805" x="7829550" y="3168650"/>
          <p14:tracePt t="83821" x="7810500" y="3168650"/>
          <p14:tracePt t="83838" x="7772400" y="3181350"/>
          <p14:tracePt t="83855" x="7721600" y="3200400"/>
          <p14:tracePt t="83872" x="7677150" y="3219450"/>
          <p14:tracePt t="83888" x="7626350" y="3238500"/>
          <p14:tracePt t="83905" x="7569200" y="3276600"/>
          <p14:tracePt t="83922" x="7512050" y="3314700"/>
          <p14:tracePt t="83938" x="7442200" y="3346450"/>
          <p14:tracePt t="83939" x="7423150" y="3352800"/>
          <p14:tracePt t="83955" x="7366000" y="3371850"/>
          <p14:tracePt t="83972" x="7340600" y="3378200"/>
          <p14:tracePt t="83988" x="7308850" y="3378200"/>
          <p14:tracePt t="84005" x="7302500" y="3390900"/>
          <p14:tracePt t="84067" x="7283450" y="3390900"/>
          <p14:tracePt t="84075" x="7277100" y="3397250"/>
          <p14:tracePt t="84083" x="7270750" y="3403600"/>
          <p14:tracePt t="84099" x="7270750" y="3409950"/>
          <p14:tracePt t="84107" x="7270750" y="3416300"/>
          <p14:tracePt t="84122" x="7270750" y="3435350"/>
          <p14:tracePt t="84138" x="7270750" y="3441700"/>
          <p14:tracePt t="84155" x="7270750" y="3473450"/>
          <p14:tracePt t="84172" x="7270750" y="3492500"/>
          <p14:tracePt t="84188" x="7289800" y="3530600"/>
          <p14:tracePt t="84205" x="7315200" y="3556000"/>
          <p14:tracePt t="84222" x="7321550" y="3581400"/>
          <p14:tracePt t="84238" x="7340600" y="3606800"/>
          <p14:tracePt t="84255" x="7359650" y="3625850"/>
          <p14:tracePt t="84272" x="7378700" y="3644900"/>
          <p14:tracePt t="84288" x="7397750" y="3657600"/>
          <p14:tracePt t="84305" x="7435850" y="3683000"/>
          <p14:tracePt t="84322" x="7448550" y="3702050"/>
          <p14:tracePt t="84338" x="7473950" y="3708400"/>
          <p14:tracePt t="84355" x="7505700" y="3727450"/>
          <p14:tracePt t="84372" x="7518400" y="3733800"/>
          <p14:tracePt t="84388" x="7543800" y="3733800"/>
          <p14:tracePt t="84405" x="7569200" y="3733800"/>
          <p14:tracePt t="84422" x="7607300" y="3740150"/>
          <p14:tracePt t="84438" x="7651750" y="3740150"/>
          <p14:tracePt t="84455" x="7734300" y="3740150"/>
          <p14:tracePt t="84472" x="7854950" y="3740150"/>
          <p14:tracePt t="84488" x="7981950" y="3740150"/>
          <p14:tracePt t="84505" x="8134350" y="3740150"/>
          <p14:tracePt t="84522" x="8242300" y="3740150"/>
          <p14:tracePt t="84538" x="8286750" y="3740150"/>
          <p14:tracePt t="84539" x="8305800" y="3740150"/>
          <p14:tracePt t="84563" x="8324850" y="3740150"/>
          <p14:tracePt t="84579" x="8331200" y="3740150"/>
          <p14:tracePt t="84588" x="8337550" y="3740150"/>
          <p14:tracePt t="84605" x="8369300" y="3740150"/>
          <p14:tracePt t="84622" x="8401050" y="3740150"/>
          <p14:tracePt t="84638" x="8445500" y="3740150"/>
          <p14:tracePt t="84655" x="8502650" y="3740150"/>
          <p14:tracePt t="84672" x="8547100" y="3740150"/>
          <p14:tracePt t="84688" x="8559800" y="3727450"/>
          <p14:tracePt t="84705" x="8578850" y="3721100"/>
          <p14:tracePt t="84722" x="8591550" y="3714750"/>
          <p14:tracePt t="84755" x="8591550" y="3702050"/>
          <p14:tracePt t="84771" x="8591550" y="3689350"/>
          <p14:tracePt t="84779" x="8591550" y="3683000"/>
          <p14:tracePt t="84795" x="8591550" y="3676650"/>
          <p14:tracePt t="84805" x="8591550" y="3663950"/>
          <p14:tracePt t="84822" x="8591550" y="3638550"/>
          <p14:tracePt t="84838" x="8578850" y="3619500"/>
          <p14:tracePt t="84855" x="8553450" y="3587750"/>
          <p14:tracePt t="84872" x="8534400" y="3568700"/>
          <p14:tracePt t="84888" x="8509000" y="3549650"/>
          <p14:tracePt t="84905" x="8489950" y="3524250"/>
          <p14:tracePt t="84922" x="8470900" y="3486150"/>
          <p14:tracePt t="84938" x="8451850" y="3454400"/>
          <p14:tracePt t="84939" x="8451850" y="3448050"/>
          <p14:tracePt t="84955" x="8445500" y="3403600"/>
          <p14:tracePt t="84972" x="8445500" y="3384550"/>
          <p14:tracePt t="84988" x="8445500" y="3352800"/>
          <p14:tracePt t="85005" x="8445500" y="3321050"/>
          <p14:tracePt t="85022" x="8445500" y="3295650"/>
          <p14:tracePt t="85039" x="8445500" y="3263900"/>
          <p14:tracePt t="85055" x="8445500" y="3238500"/>
          <p14:tracePt t="85072" x="8445500" y="3232150"/>
          <p14:tracePt t="85088" x="8445500" y="3206750"/>
          <p14:tracePt t="85105" x="8445500" y="3200400"/>
          <p14:tracePt t="85122" x="8445500" y="3194050"/>
          <p14:tracePt t="85139" x="8445500" y="3162300"/>
          <p14:tracePt t="85139" x="8445500" y="3149600"/>
          <p14:tracePt t="85155" x="8432800" y="3117850"/>
          <p14:tracePt t="85172" x="8413750" y="3098800"/>
          <p14:tracePt t="85188" x="8375650" y="3054350"/>
          <p14:tracePt t="85205" x="8362950" y="3028950"/>
          <p14:tracePt t="85222" x="8343900" y="3003550"/>
          <p14:tracePt t="85239" x="8318500" y="2978150"/>
          <p14:tracePt t="85255" x="8286750" y="2933700"/>
          <p14:tracePt t="85272" x="8248650" y="2889250"/>
          <p14:tracePt t="85289" x="8223250" y="2870200"/>
          <p14:tracePt t="85305" x="8166100" y="2825750"/>
          <p14:tracePt t="85322" x="8096250" y="2774950"/>
          <p14:tracePt t="85339" x="7994650" y="2730500"/>
          <p14:tracePt t="85339" x="7969250" y="2724150"/>
          <p14:tracePt t="85355" x="7867650" y="2679700"/>
          <p14:tracePt t="85372" x="7772400" y="2635250"/>
          <p14:tracePt t="85389" x="7689850" y="2622550"/>
          <p14:tracePt t="85405" x="7607300" y="2590800"/>
          <p14:tracePt t="85422" x="7575550" y="2590800"/>
          <p14:tracePt t="85439" x="7543800" y="2590800"/>
          <p14:tracePt t="85455" x="7524750" y="2590800"/>
          <p14:tracePt t="85472" x="7512050" y="2590800"/>
          <p14:tracePt t="85489" x="7486650" y="2590800"/>
          <p14:tracePt t="85505" x="7461250" y="2590800"/>
          <p14:tracePt t="85522" x="7429500" y="2590800"/>
          <p14:tracePt t="85539" x="7410450" y="2590800"/>
          <p14:tracePt t="85539" x="7391400" y="2603500"/>
          <p14:tracePt t="85555" x="7366000" y="2603500"/>
          <p14:tracePt t="85572" x="7340600" y="2609850"/>
          <p14:tracePt t="85589" x="7308850" y="2628900"/>
          <p14:tracePt t="85605" x="7289800" y="2628900"/>
          <p14:tracePt t="85622" x="7283450" y="2635250"/>
          <p14:tracePt t="85643" x="7258050" y="2641600"/>
          <p14:tracePt t="85683" x="7251700" y="2654300"/>
          <p14:tracePt t="85723" x="7245350" y="2654300"/>
          <p14:tracePt t="85739" x="7239000" y="2660650"/>
          <p14:tracePt t="85747" x="7232650" y="2667000"/>
          <p14:tracePt t="85755" x="7219950" y="2667000"/>
          <p14:tracePt t="85772" x="7213600" y="2667000"/>
          <p14:tracePt t="85789" x="7194550" y="2673350"/>
          <p14:tracePt t="85805" x="7169150" y="2673350"/>
          <p14:tracePt t="85822" x="7131050" y="2673350"/>
          <p14:tracePt t="85839" x="7112000" y="2679700"/>
          <p14:tracePt t="85859" x="7105650" y="2679700"/>
          <p14:tracePt t="85883" x="7092950" y="2679700"/>
          <p14:tracePt t="85891" x="7086600" y="2679700"/>
          <p14:tracePt t="85905" x="7073900" y="2679700"/>
          <p14:tracePt t="85922" x="7048500" y="2679700"/>
          <p14:tracePt t="85939" x="7004050" y="2679700"/>
          <p14:tracePt t="85939" x="6978650" y="2679700"/>
          <p14:tracePt t="85955" x="6940550" y="2711450"/>
          <p14:tracePt t="85972" x="6915150" y="2717800"/>
          <p14:tracePt t="85995" x="6902450" y="2717800"/>
          <p14:tracePt t="86171" x="6896100" y="2717800"/>
          <p14:tracePt t="86179" x="6883400" y="2717800"/>
          <p14:tracePt t="86189" x="6877050" y="2711450"/>
          <p14:tracePt t="86205" x="6870700" y="2698750"/>
          <p14:tracePt t="86222" x="6851650" y="2667000"/>
          <p14:tracePt t="86239" x="6838950" y="2654300"/>
          <p14:tracePt t="86255" x="6832600" y="2635250"/>
          <p14:tracePt t="86272" x="6819900" y="2622550"/>
          <p14:tracePt t="86289" x="6807200" y="2609850"/>
          <p14:tracePt t="86305" x="6788150" y="2603500"/>
          <p14:tracePt t="86322" x="6769100" y="2597150"/>
          <p14:tracePt t="86339" x="6762750" y="2597150"/>
          <p14:tracePt t="86355" x="6731000" y="2590800"/>
          <p14:tracePt t="86379" x="6724650" y="2590800"/>
          <p14:tracePt t="86389" x="6718300" y="2590800"/>
          <p14:tracePt t="86405" x="6692900" y="2590800"/>
          <p14:tracePt t="86422" x="6686550" y="2590800"/>
          <p14:tracePt t="86439" x="6661150" y="2590800"/>
          <p14:tracePt t="86455" x="6648450" y="2597150"/>
          <p14:tracePt t="86475" x="6635750" y="2597150"/>
          <p14:tracePt t="86491" x="6623050" y="2597150"/>
          <p14:tracePt t="86505" x="6616700" y="2603500"/>
          <p14:tracePt t="86572" x="6610350" y="2609850"/>
          <p14:tracePt t="87020" x="6597650" y="2609850"/>
          <p14:tracePt t="87028" x="6591300" y="2603500"/>
          <p14:tracePt t="87044" x="6591300" y="2597150"/>
          <p14:tracePt t="87059" x="6591300" y="2590800"/>
          <p14:tracePt t="90212" x="6591300" y="2622550"/>
          <p14:tracePt t="90220" x="6597650" y="2692400"/>
          <p14:tracePt t="90228" x="6597650" y="2743200"/>
          <p14:tracePt t="90240" x="6597650" y="2832100"/>
          <p14:tracePt t="90256" x="6578600" y="3009900"/>
          <p14:tracePt t="90273" x="6457950" y="3200400"/>
          <p14:tracePt t="90290" x="6350000" y="3340100"/>
          <p14:tracePt t="90306" x="6299200" y="3422650"/>
          <p14:tracePt t="90323" x="6273800" y="3454400"/>
          <p14:tracePt t="90340" x="6261100" y="3473450"/>
          <p14:tracePt t="90356" x="6254750" y="3479800"/>
          <p14:tracePt t="90373" x="6248400" y="3486150"/>
          <p14:tracePt t="90405" x="6242050" y="3492500"/>
          <p14:tracePt t="90412" x="6235700" y="3492500"/>
          <p14:tracePt t="90423" x="6229350" y="3498850"/>
          <p14:tracePt t="90444" x="6216650" y="3498850"/>
          <p14:tracePt t="90456" x="6210300" y="3498850"/>
          <p14:tracePt t="90473" x="6178550" y="3498850"/>
          <p14:tracePt t="90490" x="6127750" y="3498850"/>
          <p14:tracePt t="90506" x="6057900" y="3498850"/>
          <p14:tracePt t="90523" x="5949950" y="3473450"/>
          <p14:tracePt t="90540" x="5867400" y="3454400"/>
          <p14:tracePt t="90540" x="5810250" y="3441700"/>
          <p14:tracePt t="90556" x="5708650" y="3409950"/>
          <p14:tracePt t="90573" x="5632450" y="3390900"/>
          <p14:tracePt t="90590" x="5568950" y="3359150"/>
          <p14:tracePt t="90606" x="5549900" y="3359150"/>
          <p14:tracePt t="90623" x="5524500" y="3359150"/>
          <p14:tracePt t="90640" x="5518150" y="3359150"/>
          <p14:tracePt t="90656" x="5492750" y="3359150"/>
          <p14:tracePt t="90673" x="5461000" y="3378200"/>
          <p14:tracePt t="90690" x="5429250" y="3422650"/>
          <p14:tracePt t="90706" x="5391150" y="3486150"/>
          <p14:tracePt t="90723" x="5346700" y="3568700"/>
          <p14:tracePt t="90740" x="5295900" y="3644900"/>
          <p14:tracePt t="90740" x="5289550" y="3657600"/>
          <p14:tracePt t="90756" x="5257800" y="3721100"/>
          <p14:tracePt t="90773" x="5245100" y="3733800"/>
          <p14:tracePt t="90790" x="5245100" y="3746500"/>
          <p14:tracePt t="90806" x="5238750" y="3752850"/>
          <p14:tracePt t="90836" x="5232400" y="3765550"/>
          <p14:tracePt t="90868" x="5226050" y="3771900"/>
          <p14:tracePt t="90884" x="5213350" y="3771900"/>
          <p14:tracePt t="90892" x="5207000" y="3778250"/>
          <p14:tracePt t="90900" x="5200650" y="3784600"/>
          <p14:tracePt t="90908" x="5194300" y="3790950"/>
          <p14:tracePt t="90924" x="5175250" y="3810000"/>
          <p14:tracePt t="90940" x="5156200" y="3829050"/>
          <p14:tracePt t="90957" x="5137150" y="3848100"/>
          <p14:tracePt t="90973" x="5118100" y="3867150"/>
          <p14:tracePt t="90990" x="5105400" y="3892550"/>
          <p14:tracePt t="91006" x="5099050" y="3892550"/>
          <p14:tracePt t="91023" x="5086350" y="3898900"/>
          <p14:tracePt t="92733" x="5099050" y="3892550"/>
          <p14:tracePt t="92741" x="5130800" y="3867150"/>
          <p14:tracePt t="92757" x="5219700" y="3860800"/>
          <p14:tracePt t="92774" x="5365750" y="3848100"/>
          <p14:tracePt t="92790" x="5543550" y="3810000"/>
          <p14:tracePt t="92807" x="5740400" y="3797300"/>
          <p14:tracePt t="92824" x="5886450" y="3771900"/>
          <p14:tracePt t="92840" x="6000750" y="3740150"/>
          <p14:tracePt t="92857" x="6096000" y="3727450"/>
          <p14:tracePt t="92874" x="6165850" y="3708400"/>
          <p14:tracePt t="92890" x="6197600" y="3695700"/>
          <p14:tracePt t="92907" x="6223000" y="3689350"/>
          <p14:tracePt t="92924" x="6229350" y="3689350"/>
          <p14:tracePt t="92940" x="6235700" y="3683000"/>
          <p14:tracePt t="92957" x="6273800" y="3676650"/>
          <p14:tracePt t="92974" x="6305550" y="3657600"/>
          <p14:tracePt t="92990" x="6350000" y="3638550"/>
          <p14:tracePt t="93007" x="6407150" y="3625850"/>
          <p14:tracePt t="93024" x="6508750" y="3594100"/>
          <p14:tracePt t="93040" x="6635750" y="3568700"/>
          <p14:tracePt t="93057" x="6781800" y="3543300"/>
          <p14:tracePt t="93074" x="6870700" y="3536950"/>
          <p14:tracePt t="93090" x="6985000" y="3524250"/>
          <p14:tracePt t="93107" x="7092950" y="3524250"/>
          <p14:tracePt t="93124" x="7200900" y="3524250"/>
          <p14:tracePt t="93140" x="7302500" y="3524250"/>
          <p14:tracePt t="93141" x="7359650" y="3524250"/>
          <p14:tracePt t="93157" x="7486650" y="3511550"/>
          <p14:tracePt t="93174" x="7645400" y="3511550"/>
          <p14:tracePt t="93190" x="7753350" y="3511550"/>
          <p14:tracePt t="93207" x="7797800" y="3511550"/>
          <p14:tracePt t="93224" x="7804150" y="3511550"/>
          <p14:tracePt t="93293" x="7791450" y="3530600"/>
          <p14:tracePt t="93301" x="7785100" y="3536950"/>
          <p14:tracePt t="93309" x="7766050" y="3543300"/>
          <p14:tracePt t="93324" x="7759700" y="3556000"/>
          <p14:tracePt t="93340" x="7715250" y="3587750"/>
          <p14:tracePt t="93341" x="7702550" y="3600450"/>
          <p14:tracePt t="93357" x="7626350" y="3651250"/>
          <p14:tracePt t="93374" x="7543800" y="3689350"/>
          <p14:tracePt t="93390" x="7442200" y="3721100"/>
          <p14:tracePt t="93407" x="7346950" y="3759200"/>
          <p14:tracePt t="93424" x="7162800" y="3810000"/>
          <p14:tracePt t="93440" x="7016750" y="3822700"/>
          <p14:tracePt t="93457" x="6858000" y="3848100"/>
          <p14:tracePt t="93474" x="6750050" y="3848100"/>
          <p14:tracePt t="93490" x="6642100" y="3848100"/>
          <p14:tracePt t="93507" x="6559550" y="3848100"/>
          <p14:tracePt t="93524" x="6470650" y="3848100"/>
          <p14:tracePt t="93540" x="6426200" y="3848100"/>
          <p14:tracePt t="93541" x="6394450" y="3841750"/>
          <p14:tracePt t="93557" x="6350000" y="3841750"/>
          <p14:tracePt t="93574" x="6337300" y="3841750"/>
          <p14:tracePt t="93590" x="6311900" y="3841750"/>
          <p14:tracePt t="93613" x="6305550" y="3841750"/>
          <p14:tracePt t="93653" x="6299200" y="3841750"/>
          <p14:tracePt t="93741" x="6292850" y="3841750"/>
          <p14:tracePt t="93765" x="6286500" y="3848100"/>
          <p14:tracePt t="93773" x="6286500" y="3854450"/>
          <p14:tracePt t="93781" x="6286500" y="3879850"/>
          <p14:tracePt t="93790" x="6286500" y="3886200"/>
          <p14:tracePt t="93807" x="6286500" y="3930650"/>
          <p14:tracePt t="93824" x="6286500" y="3943350"/>
          <p14:tracePt t="93840" x="6286500" y="3956050"/>
          <p14:tracePt t="93861" x="6286500" y="3968750"/>
          <p14:tracePt t="93893" x="6286500" y="3975100"/>
          <p14:tracePt t="93909" x="6292850" y="3981450"/>
          <p14:tracePt t="93917" x="6299200" y="3987800"/>
          <p14:tracePt t="93925" x="6318250" y="4006850"/>
          <p14:tracePt t="93941" x="6337300" y="4013200"/>
          <p14:tracePt t="93957" x="6350000" y="4025900"/>
          <p14:tracePt t="93974" x="6381750" y="4038600"/>
          <p14:tracePt t="93990" x="6394450" y="4057650"/>
          <p14:tracePt t="94045" x="6394450" y="4064000"/>
          <p14:tracePt t="94061" x="6394450" y="4076700"/>
          <p14:tracePt t="94077" x="6381750" y="4095750"/>
          <p14:tracePt t="94085" x="6369050" y="4102100"/>
          <p14:tracePt t="94093" x="6337300" y="4121150"/>
          <p14:tracePt t="94107" x="6318250" y="4152900"/>
          <p14:tracePt t="94124" x="6242050" y="4191000"/>
          <p14:tracePt t="94140" x="6159500" y="4235450"/>
          <p14:tracePt t="94141" x="6127750" y="4248150"/>
          <p14:tracePt t="94157" x="6051550" y="4267200"/>
          <p14:tracePt t="94174" x="5994400" y="4292600"/>
          <p14:tracePt t="94191" x="5943600" y="4311650"/>
          <p14:tracePt t="94207" x="5899150" y="4330700"/>
          <p14:tracePt t="94224" x="5842000" y="4343400"/>
          <p14:tracePt t="94241" x="5791200" y="4343400"/>
          <p14:tracePt t="94257" x="5746750" y="4343400"/>
          <p14:tracePt t="94274" x="5676900" y="4343400"/>
          <p14:tracePt t="94291" x="5619750" y="4343400"/>
          <p14:tracePt t="94307" x="5568950" y="4343400"/>
          <p14:tracePt t="94324" x="5524500" y="4343400"/>
          <p14:tracePt t="94341" x="5467350" y="4343400"/>
          <p14:tracePt t="94341" x="5435600" y="4343400"/>
          <p14:tracePt t="94357" x="5422900" y="4343400"/>
          <p14:tracePt t="94374" x="5410200" y="4343400"/>
          <p14:tracePt t="94391" x="5397500" y="4343400"/>
          <p14:tracePt t="94445" x="5391150" y="4349750"/>
          <p14:tracePt t="94477" x="5391150" y="4356100"/>
          <p14:tracePt t="94485" x="5410200" y="4356100"/>
          <p14:tracePt t="94493" x="5461000" y="4356100"/>
          <p14:tracePt t="94507" x="5549900" y="4356100"/>
          <p14:tracePt t="94524" x="5708650" y="4356100"/>
          <p14:tracePt t="94541" x="5899150" y="4356100"/>
          <p14:tracePt t="94541" x="5988050" y="4356100"/>
          <p14:tracePt t="94557" x="6115050" y="4349750"/>
          <p14:tracePt t="94574" x="6210300" y="4330700"/>
          <p14:tracePt t="94591" x="6267450" y="4318000"/>
          <p14:tracePt t="94607" x="6337300" y="4311650"/>
          <p14:tracePt t="94624" x="6400800" y="4311650"/>
          <p14:tracePt t="94641" x="6483350" y="4298950"/>
          <p14:tracePt t="94657" x="6559550" y="4279900"/>
          <p14:tracePt t="94674" x="6654800" y="4279900"/>
          <p14:tracePt t="94691" x="6794500" y="4267200"/>
          <p14:tracePt t="94707" x="6921500" y="4267200"/>
          <p14:tracePt t="94724" x="7080250" y="4254500"/>
          <p14:tracePt t="94741" x="7162800" y="4235450"/>
          <p14:tracePt t="94742" x="7188200" y="4222750"/>
          <p14:tracePt t="94757" x="7232650" y="4222750"/>
          <p14:tracePt t="94774" x="7264400" y="4216400"/>
          <p14:tracePt t="94791" x="7296150" y="4210050"/>
          <p14:tracePt t="94807" x="7353300" y="4197350"/>
          <p14:tracePt t="94824" x="7448550" y="4178300"/>
          <p14:tracePt t="94841" x="7562850" y="4152900"/>
          <p14:tracePt t="94857" x="7696200" y="4121150"/>
          <p14:tracePt t="94874" x="7791450" y="4089400"/>
          <p14:tracePt t="94891" x="7829550" y="4076700"/>
          <p14:tracePt t="94907" x="7854950" y="4057650"/>
          <p14:tracePt t="94924" x="7861300" y="4051300"/>
          <p14:tracePt t="94941" x="7861300" y="4025900"/>
          <p14:tracePt t="94957" x="7861300" y="3994150"/>
          <p14:tracePt t="94974" x="7861300" y="3949700"/>
          <p14:tracePt t="94991" x="7861300" y="3917950"/>
          <p14:tracePt t="95007" x="7842250" y="3879850"/>
          <p14:tracePt t="95024" x="7816850" y="3848100"/>
          <p14:tracePt t="95041" x="7797800" y="3835400"/>
          <p14:tracePt t="95057" x="7785100" y="3816350"/>
          <p14:tracePt t="95074" x="7772400" y="3810000"/>
          <p14:tracePt t="95091" x="7766050" y="3810000"/>
          <p14:tracePt t="95117" x="7759700" y="3810000"/>
          <p14:tracePt t="95149" x="7753350" y="3810000"/>
          <p14:tracePt t="95197" x="7734300" y="3810000"/>
          <p14:tracePt t="95221" x="7727950" y="3810000"/>
          <p14:tracePt t="95566" x="7721600" y="3810000"/>
          <p14:tracePt t="95574" x="7715250" y="3810000"/>
          <p14:tracePt t="95591" x="7696200" y="3810000"/>
          <p14:tracePt t="95608" x="7689850" y="3810000"/>
          <p14:tracePt t="95624" x="7683500" y="3810000"/>
          <p14:tracePt t="95641" x="7664450" y="3810000"/>
          <p14:tracePt t="95658" x="7651750" y="3810000"/>
          <p14:tracePt t="95674" x="7645400" y="3816350"/>
          <p14:tracePt t="95702" x="7639050" y="3816350"/>
          <p14:tracePt t="95725" x="7632700" y="3822700"/>
          <p14:tracePt t="95862" x="7626350" y="3822700"/>
          <p14:tracePt t="96134" x="7620000" y="3822700"/>
          <p14:tracePt t="96142" x="7607300" y="3816350"/>
          <p14:tracePt t="96182" x="7607300" y="3810000"/>
          <p14:tracePt t="96214" x="7607300" y="3803650"/>
          <p14:tracePt t="96430" x="7600950" y="3790950"/>
          <p14:tracePt t="96438" x="7594600" y="3784600"/>
          <p14:tracePt t="96446" x="7588250" y="3778250"/>
          <p14:tracePt t="96462" x="7569200" y="3771900"/>
          <p14:tracePt t="96478" x="7562850" y="3765550"/>
          <p14:tracePt t="96494" x="7550150" y="3752850"/>
          <p14:tracePt t="96510" x="7531100" y="3746500"/>
          <p14:tracePt t="96525" x="7524750" y="3740150"/>
          <p14:tracePt t="96541" x="7505700" y="3721100"/>
          <p14:tracePt t="96542" x="7493000" y="3714750"/>
          <p14:tracePt t="96558" x="7486650" y="3708400"/>
          <p14:tracePt t="96574" x="7467600" y="3683000"/>
          <p14:tracePt t="96591" x="7442200" y="3657600"/>
          <p14:tracePt t="96608" x="7442200" y="3651250"/>
          <p14:tracePt t="96624" x="7429500" y="3638550"/>
          <p14:tracePt t="96641" x="7416800" y="3638550"/>
          <p14:tracePt t="96658" x="7410450" y="3625850"/>
          <p14:tracePt t="96686" x="7404100" y="3619500"/>
          <p14:tracePt t="97158" x="7397750" y="3619500"/>
          <p14:tracePt t="97166" x="7378700" y="3638550"/>
          <p14:tracePt t="97175" x="7378700" y="3644900"/>
          <p14:tracePt t="97191" x="7378700" y="3663950"/>
          <p14:tracePt t="97208" x="7378700" y="3695700"/>
          <p14:tracePt t="97225" x="7385050" y="3727450"/>
          <p14:tracePt t="97241" x="7391400" y="3759200"/>
          <p14:tracePt t="97258" x="7397750" y="3797300"/>
          <p14:tracePt t="97275" x="7410450" y="3803650"/>
          <p14:tracePt t="97291" x="7423150" y="3829050"/>
          <p14:tracePt t="97308" x="7448550" y="3829050"/>
          <p14:tracePt t="97325" x="7493000" y="3829050"/>
          <p14:tracePt t="97341" x="7537450" y="3829050"/>
          <p14:tracePt t="97342" x="7550150" y="3829050"/>
          <p14:tracePt t="97358" x="7569200" y="3822700"/>
          <p14:tracePt t="97375" x="7588250" y="3816350"/>
          <p14:tracePt t="97391" x="7594600" y="3810000"/>
          <p14:tracePt t="97408" x="7594600" y="3790950"/>
          <p14:tracePt t="97425" x="7594600" y="3771900"/>
          <p14:tracePt t="97441" x="7594600" y="3746500"/>
          <p14:tracePt t="97458" x="7594600" y="3733800"/>
          <p14:tracePt t="97475" x="7594600" y="3714750"/>
          <p14:tracePt t="97491" x="7594600" y="3695700"/>
          <p14:tracePt t="97508" x="7594600" y="3689350"/>
          <p14:tracePt t="97525" x="7594600" y="3676650"/>
          <p14:tracePt t="97542" x="7588250" y="3657600"/>
          <p14:tracePt t="97590" x="7581900" y="3657600"/>
          <p14:tracePt t="97614" x="7575550" y="3657600"/>
          <p14:tracePt t="97638" x="7562850" y="3657600"/>
          <p14:tracePt t="97646" x="7550150" y="3657600"/>
          <p14:tracePt t="97654" x="7543800" y="3657600"/>
          <p14:tracePt t="97670" x="7531100" y="3663950"/>
          <p14:tracePt t="97678" x="7524750" y="3663950"/>
          <p14:tracePt t="97691" x="7505700" y="3676650"/>
          <p14:tracePt t="97708" x="7461250" y="3683000"/>
          <p14:tracePt t="97725" x="7404100" y="3714750"/>
          <p14:tracePt t="97741" x="7334250" y="3733800"/>
          <p14:tracePt t="97742" x="7296150" y="3740150"/>
          <p14:tracePt t="97758" x="7239000" y="3759200"/>
          <p14:tracePt t="97775" x="7181850" y="3771900"/>
          <p14:tracePt t="97791" x="7137400" y="3771900"/>
          <p14:tracePt t="97808" x="7092950" y="3771900"/>
          <p14:tracePt t="97825" x="7042150" y="3771900"/>
          <p14:tracePt t="97841" x="6997700" y="3771900"/>
          <p14:tracePt t="97858" x="6915150" y="3771900"/>
          <p14:tracePt t="97875" x="6845300" y="3752850"/>
          <p14:tracePt t="97891" x="6788150" y="3746500"/>
          <p14:tracePt t="97908" x="6711950" y="3733800"/>
          <p14:tracePt t="97925" x="6642100" y="3727450"/>
          <p14:tracePt t="97942" x="6546850" y="3708400"/>
          <p14:tracePt t="97958" x="6483350" y="3708400"/>
          <p14:tracePt t="97975" x="6426200" y="3695700"/>
          <p14:tracePt t="97991" x="6394450" y="3695700"/>
          <p14:tracePt t="98008" x="6350000" y="3695700"/>
          <p14:tracePt t="98025" x="6330950" y="3695700"/>
          <p14:tracePt t="98041" x="6299200" y="3695700"/>
          <p14:tracePt t="98058" x="6286500" y="3695700"/>
          <p14:tracePt t="98075" x="6254750" y="3695700"/>
          <p14:tracePt t="98091" x="6223000" y="3702050"/>
          <p14:tracePt t="98108" x="6216650" y="3702050"/>
          <p14:tracePt t="98125" x="6197600" y="3708400"/>
          <p14:tracePt t="98141" x="6172200" y="3708400"/>
          <p14:tracePt t="98142" x="6165850" y="3714750"/>
          <p14:tracePt t="98158" x="6153150" y="3714750"/>
          <p14:tracePt t="98175" x="6146800" y="3714750"/>
          <p14:tracePt t="98192" x="6134100" y="3714750"/>
          <p14:tracePt t="98208" x="6127750" y="3714750"/>
          <p14:tracePt t="98225" x="6115050" y="3714750"/>
          <p14:tracePt t="98242" x="6108700" y="3714750"/>
          <p14:tracePt t="98258" x="6096000" y="3714750"/>
          <p14:tracePt t="98275" x="6089650" y="3714750"/>
          <p14:tracePt t="98291" x="6083300" y="3695700"/>
          <p14:tracePt t="98308" x="6083300" y="3689350"/>
          <p14:tracePt t="98325" x="6076950" y="3663950"/>
          <p14:tracePt t="98526" x="6064250" y="3663950"/>
          <p14:tracePt t="98542" x="6057900" y="3663950"/>
          <p14:tracePt t="98558" x="6051550" y="3663950"/>
          <p14:tracePt t="98566" x="6038850" y="3676650"/>
          <p14:tracePt t="98575" x="6026150" y="3683000"/>
          <p14:tracePt t="98592" x="6013450" y="3714750"/>
          <p14:tracePt t="98608" x="6007100" y="3733800"/>
          <p14:tracePt t="98625" x="5988050" y="3746500"/>
          <p14:tracePt t="98642" x="5975350" y="3759200"/>
          <p14:tracePt t="98658" x="5949950" y="3797300"/>
          <p14:tracePt t="98675" x="5930900" y="3810000"/>
          <p14:tracePt t="98692" x="5899150" y="3848100"/>
          <p14:tracePt t="98708" x="5854700" y="3860800"/>
          <p14:tracePt t="98725" x="5822950" y="3873500"/>
          <p14:tracePt t="98742" x="5765800" y="3892550"/>
          <p14:tracePt t="98742" x="5708650" y="3911600"/>
          <p14:tracePt t="98758" x="5651500" y="3930650"/>
          <p14:tracePt t="98775" x="5556250" y="3956050"/>
          <p14:tracePt t="98792" x="5461000" y="3987800"/>
          <p14:tracePt t="98808" x="5327650" y="4025900"/>
          <p14:tracePt t="98825" x="5232400" y="4044950"/>
          <p14:tracePt t="98842" x="5175250" y="4070350"/>
          <p14:tracePt t="98858" x="5105400" y="4102100"/>
          <p14:tracePt t="98875" x="5035550" y="4133850"/>
          <p14:tracePt t="98892" x="4965700" y="4165600"/>
          <p14:tracePt t="98908" x="4914900" y="4191000"/>
          <p14:tracePt t="98925" x="4845050" y="4222750"/>
          <p14:tracePt t="98942" x="4787900" y="4248150"/>
          <p14:tracePt t="98942" x="4756150" y="4267200"/>
          <p14:tracePt t="98958" x="4705350" y="4279900"/>
          <p14:tracePt t="98975" x="4648200" y="4286250"/>
          <p14:tracePt t="98992" x="4591050" y="4298950"/>
          <p14:tracePt t="99008" x="4495800" y="4298950"/>
          <p14:tracePt t="99025" x="4406900" y="4298950"/>
          <p14:tracePt t="99042" x="4343400" y="4298950"/>
          <p14:tracePt t="99058" x="4248150" y="4298950"/>
          <p14:tracePt t="99075" x="4184650" y="4298950"/>
          <p14:tracePt t="99092" x="4140200" y="4318000"/>
          <p14:tracePt t="99108" x="4108450" y="4318000"/>
          <p14:tracePt t="99125" x="4102100" y="4324350"/>
          <p14:tracePt t="99158" x="4089400" y="4330700"/>
          <p14:tracePt t="99206" x="4083050" y="4343400"/>
          <p14:tracePt t="99214" x="4076700" y="4343400"/>
          <p14:tracePt t="99230" x="4070350" y="4343400"/>
          <p14:tracePt t="99242" x="4064000" y="4349750"/>
          <p14:tracePt t="99258" x="4038600" y="4362450"/>
          <p14:tracePt t="99275" x="4013200" y="4368800"/>
          <p14:tracePt t="99292" x="3975100" y="4368800"/>
          <p14:tracePt t="99308" x="3930650" y="4381500"/>
          <p14:tracePt t="99325" x="3886200" y="4381500"/>
          <p14:tracePt t="99342" x="3790950" y="4381500"/>
          <p14:tracePt t="99342" x="3752850" y="4381500"/>
          <p14:tracePt t="99358" x="3689350" y="4381500"/>
          <p14:tracePt t="99375" x="3638550" y="4381500"/>
          <p14:tracePt t="99392" x="3619500" y="4381500"/>
          <p14:tracePt t="99408" x="3600450" y="4381500"/>
          <p14:tracePt t="99454" x="3587750" y="4375150"/>
          <p14:tracePt t="99470" x="3581400" y="4368800"/>
          <p14:tracePt t="99550" x="3581400" y="4362450"/>
          <p14:tracePt t="99558" x="3581400" y="4356100"/>
          <p14:tracePt t="99575" x="3581400" y="4349750"/>
          <p14:tracePt t="99598" x="3587750" y="4349750"/>
          <p14:tracePt t="99614" x="3606800" y="4349750"/>
          <p14:tracePt t="99625" x="3619500" y="4349750"/>
          <p14:tracePt t="99642" x="3663950" y="4349750"/>
          <p14:tracePt t="99659" x="3746500" y="4349750"/>
          <p14:tracePt t="99675" x="3873500" y="4375150"/>
          <p14:tracePt t="99692" x="4051300" y="4387850"/>
          <p14:tracePt t="99709" x="4260850" y="4387850"/>
          <p14:tracePt t="99725" x="4451350" y="4387850"/>
          <p14:tracePt t="99742" x="4565650" y="4387850"/>
          <p14:tracePt t="99742" x="4603750" y="4387850"/>
          <p14:tracePt t="99759" x="4654550" y="4387850"/>
          <p14:tracePt t="99775" x="4692650" y="4387850"/>
          <p14:tracePt t="99792" x="4737100" y="4387850"/>
          <p14:tracePt t="99809" x="4781550" y="4387850"/>
          <p14:tracePt t="99825" x="4845050" y="4387850"/>
          <p14:tracePt t="99842" x="4933950" y="4387850"/>
          <p14:tracePt t="99859" x="5041900" y="4387850"/>
          <p14:tracePt t="99875" x="5181600" y="4387850"/>
          <p14:tracePt t="99892" x="5340350" y="4387850"/>
          <p14:tracePt t="99909" x="5454650" y="4387850"/>
          <p14:tracePt t="99925" x="5518150" y="4387850"/>
          <p14:tracePt t="99942" x="5588000" y="4387850"/>
          <p14:tracePt t="99942" x="5600700" y="4387850"/>
          <p14:tracePt t="99959" x="5645150" y="4387850"/>
          <p14:tracePt t="99975" x="5702300" y="4387850"/>
          <p14:tracePt t="99992" x="5746750" y="4387850"/>
          <p14:tracePt t="100009" x="5810250" y="4387850"/>
          <p14:tracePt t="100025" x="5880100" y="4387850"/>
          <p14:tracePt t="100042" x="5988050" y="4387850"/>
          <p14:tracePt t="100059" x="6076950" y="4387850"/>
          <p14:tracePt t="100075" x="6191250" y="4362450"/>
          <p14:tracePt t="100092" x="6337300" y="4337050"/>
          <p14:tracePt t="100109" x="6451600" y="4311650"/>
          <p14:tracePt t="100125" x="6610350" y="4273550"/>
          <p14:tracePt t="100142" x="6743700" y="4241800"/>
          <p14:tracePt t="100143" x="6800850" y="4229100"/>
          <p14:tracePt t="100159" x="6927850" y="4216400"/>
          <p14:tracePt t="100175" x="7042150" y="4197350"/>
          <p14:tracePt t="100192" x="7137400" y="4184650"/>
          <p14:tracePt t="100209" x="7188200" y="4184650"/>
          <p14:tracePt t="100225" x="7232650" y="4184650"/>
          <p14:tracePt t="100242" x="7270750" y="4184650"/>
          <p14:tracePt t="100259" x="7289800" y="4184650"/>
          <p14:tracePt t="100275" x="7315200" y="4184650"/>
          <p14:tracePt t="100292" x="7359650" y="4184650"/>
          <p14:tracePt t="100309" x="7391400" y="4197350"/>
          <p14:tracePt t="100325" x="7423150" y="4197350"/>
          <p14:tracePt t="100342" x="7473950" y="4203700"/>
          <p14:tracePt t="100342" x="7486650" y="4210050"/>
          <p14:tracePt t="100359" x="7537450" y="4229100"/>
          <p14:tracePt t="100375" x="7600950" y="4241800"/>
          <p14:tracePt t="100392" x="7651750" y="4248150"/>
          <p14:tracePt t="100408" x="7696200" y="4260850"/>
          <p14:tracePt t="100426" x="7747000" y="4260850"/>
          <p14:tracePt t="100442" x="7810500" y="4279900"/>
          <p14:tracePt t="100459" x="7854950" y="4279900"/>
          <p14:tracePt t="100475" x="7905750" y="4292600"/>
          <p14:tracePt t="100492" x="7956550" y="4298950"/>
          <p14:tracePt t="100509" x="8001000" y="4298950"/>
          <p14:tracePt t="100525" x="8032750" y="4305300"/>
          <p14:tracePt t="100542" x="8064500" y="4305300"/>
          <p14:tracePt t="100542" x="8070850" y="4305300"/>
          <p14:tracePt t="100559" x="8102600" y="4324350"/>
          <p14:tracePt t="100575" x="8147050" y="4324350"/>
          <p14:tracePt t="100592" x="8185150" y="4324350"/>
          <p14:tracePt t="100609" x="8210550" y="4337050"/>
          <p14:tracePt t="100625" x="8242300" y="4337050"/>
          <p14:tracePt t="100642" x="8261350" y="4343400"/>
          <p14:tracePt t="100659" x="8274050" y="4343400"/>
          <p14:tracePt t="100675" x="8280400" y="4343400"/>
          <p14:tracePt t="100695" x="8286750" y="4343400"/>
          <p14:tracePt t="101055" x="8267700" y="4330700"/>
          <p14:tracePt t="101063" x="8261350" y="4324350"/>
          <p14:tracePt t="101076" x="8255000" y="4318000"/>
          <p14:tracePt t="101092" x="8248650" y="4311650"/>
          <p14:tracePt t="101109" x="8223250" y="4286250"/>
          <p14:tracePt t="101263" x="8216900" y="4267200"/>
          <p14:tracePt t="101271" x="8216900" y="4260850"/>
          <p14:tracePt t="101279" x="8197850" y="4248150"/>
          <p14:tracePt t="101295" x="8191500" y="4235450"/>
          <p14:tracePt t="101309" x="8172450" y="4210050"/>
          <p14:tracePt t="101326" x="8115300" y="4165600"/>
          <p14:tracePt t="101342" x="8045450" y="4133850"/>
          <p14:tracePt t="101343" x="8007350" y="4121150"/>
          <p14:tracePt t="101359" x="7962900" y="4108450"/>
          <p14:tracePt t="101376" x="7905750" y="4095750"/>
          <p14:tracePt t="101392" x="7861300" y="4089400"/>
          <p14:tracePt t="101409" x="7804150" y="4070350"/>
          <p14:tracePt t="101426" x="7734300" y="4070350"/>
          <p14:tracePt t="101442" x="7670800" y="4057650"/>
          <p14:tracePt t="101459" x="7562850" y="4057650"/>
          <p14:tracePt t="101476" x="7454900" y="4057650"/>
          <p14:tracePt t="101492" x="7334250" y="4057650"/>
          <p14:tracePt t="101509" x="7188200" y="4057650"/>
          <p14:tracePt t="101526" x="7048500" y="4057650"/>
          <p14:tracePt t="101542" x="6940550" y="4057650"/>
          <p14:tracePt t="101543" x="6870700" y="4057650"/>
          <p14:tracePt t="101559" x="6731000" y="4057650"/>
          <p14:tracePt t="101576" x="6661150" y="4057650"/>
          <p14:tracePt t="101592" x="6584950" y="4057650"/>
          <p14:tracePt t="101609" x="6515100" y="4057650"/>
          <p14:tracePt t="101626" x="6470650" y="4057650"/>
          <p14:tracePt t="101642" x="6419850" y="4051300"/>
          <p14:tracePt t="101659" x="6350000" y="4038600"/>
          <p14:tracePt t="101676" x="6305550" y="4019550"/>
          <p14:tracePt t="101692" x="6248400" y="4000500"/>
          <p14:tracePt t="101709" x="6184900" y="3975100"/>
          <p14:tracePt t="101726" x="6127750" y="3949700"/>
          <p14:tracePt t="101742" x="6070600" y="3911600"/>
          <p14:tracePt t="101743" x="6051550" y="3905250"/>
          <p14:tracePt t="101759" x="6013450" y="3892550"/>
          <p14:tracePt t="101776" x="5988050" y="3879850"/>
          <p14:tracePt t="101792" x="5969000" y="3879850"/>
          <p14:tracePt t="101809" x="5949950" y="3879850"/>
          <p14:tracePt t="101826" x="5937250" y="3879850"/>
          <p14:tracePt t="101842" x="5911850" y="3879850"/>
          <p14:tracePt t="101859" x="5867400" y="3886200"/>
          <p14:tracePt t="101876" x="5803900" y="3898900"/>
          <p14:tracePt t="101892" x="5734050" y="3937000"/>
          <p14:tracePt t="101909" x="5632450" y="3981450"/>
          <p14:tracePt t="101926" x="5556250" y="4006850"/>
          <p14:tracePt t="101942" x="5473700" y="4025900"/>
          <p14:tracePt t="101943" x="5448300" y="4032250"/>
          <p14:tracePt t="101959" x="5391150" y="4044950"/>
          <p14:tracePt t="101976" x="5372100" y="4044950"/>
          <p14:tracePt t="101999" x="5359400" y="4044950"/>
          <p14:tracePt t="102055" x="5353050" y="4044950"/>
          <p14:tracePt t="102079" x="5353050" y="4032250"/>
          <p14:tracePt t="102343" x="5340350" y="4019550"/>
          <p14:tracePt t="102359" x="5334000" y="4013200"/>
          <p14:tracePt t="102375" x="5334000" y="4006850"/>
          <p14:tracePt t="102399" x="5327650" y="3994150"/>
          <p14:tracePt t="102415" x="5314950" y="3981450"/>
          <p14:tracePt t="102431" x="5302250" y="3975100"/>
          <p14:tracePt t="102439" x="5302250" y="3962400"/>
          <p14:tracePt t="102471" x="5302250" y="3956050"/>
          <p14:tracePt t="102511" x="5302250" y="3949700"/>
          <p14:tracePt t="102527" x="5302250" y="3943350"/>
          <p14:tracePt t="102551" x="5308600" y="3937000"/>
          <p14:tracePt t="102559" x="5308600" y="3930650"/>
          <p14:tracePt t="102591" x="5314950" y="3917950"/>
          <p14:tracePt t="102735" x="5302250" y="3924300"/>
          <p14:tracePt t="102759" x="5295900" y="3924300"/>
          <p14:tracePt t="102767" x="5283200" y="3924300"/>
          <p14:tracePt t="102783" x="5276850" y="3930650"/>
          <p14:tracePt t="103175" x="5264150" y="3930650"/>
          <p14:tracePt t="103183" x="5257800" y="3937000"/>
          <p14:tracePt t="103207" x="5251450" y="3943350"/>
          <p14:tracePt t="103223" x="5245100" y="3949700"/>
          <p14:tracePt t="103247" x="5238750" y="3956050"/>
          <p14:tracePt t="103431" x="5245100" y="3949700"/>
          <p14:tracePt t="103439" x="5264150" y="3949700"/>
          <p14:tracePt t="103455" x="5276850" y="3943350"/>
          <p14:tracePt t="103471" x="5314950" y="3943350"/>
          <p14:tracePt t="103479" x="5327650" y="3937000"/>
          <p14:tracePt t="103493" x="5353050" y="3937000"/>
          <p14:tracePt t="103509" x="5397500" y="3937000"/>
          <p14:tracePt t="103526" x="5441950" y="3911600"/>
          <p14:tracePt t="103543" x="5461000" y="3911600"/>
          <p14:tracePt t="103543" x="5480050" y="3911600"/>
          <p14:tracePt t="103559" x="5486400" y="3911600"/>
          <p14:tracePt t="103576" x="5492750" y="3911600"/>
          <p14:tracePt t="103593" x="5505450" y="3911600"/>
          <p14:tracePt t="103631" x="5530850" y="3917950"/>
          <p14:tracePt t="103679" x="5530850" y="3924300"/>
          <p14:tracePt t="103695" x="5537200" y="3949700"/>
          <p14:tracePt t="103703" x="5537200" y="3956050"/>
          <p14:tracePt t="103719" x="5537200" y="3981450"/>
          <p14:tracePt t="103727" x="5537200" y="3987800"/>
          <p14:tracePt t="103743" x="5537200" y="3994150"/>
          <p14:tracePt t="103759" x="5537200" y="4013200"/>
          <p14:tracePt t="103776" x="5537200" y="4019550"/>
          <p14:tracePt t="104680" x="5524500" y="3994150"/>
          <p14:tracePt t="104992" x="5524500" y="3987800"/>
          <p14:tracePt t="105024" x="5518150" y="3975100"/>
          <p14:tracePt t="105296" x="5511800" y="3968750"/>
          <p14:tracePt t="105736" x="5511800" y="3981450"/>
          <p14:tracePt t="105744" x="5511800" y="3987800"/>
          <p14:tracePt t="105760" x="5511800" y="4000500"/>
          <p14:tracePt t="105777" x="5511800" y="4025900"/>
          <p14:tracePt t="105793" x="5511800" y="4038600"/>
          <p14:tracePt t="105810" x="5505450" y="4064000"/>
          <p14:tracePt t="105827" x="5499100" y="4070350"/>
          <p14:tracePt t="105843" x="5492750" y="4076700"/>
          <p14:tracePt t="105872" x="5492750" y="4095750"/>
          <p14:tracePt t="105896" x="5480050" y="4102100"/>
          <p14:tracePt t="106208" x="5467350" y="4102100"/>
          <p14:tracePt t="106224" x="5448300" y="4095750"/>
          <p14:tracePt t="106240" x="5422900" y="4095750"/>
          <p14:tracePt t="106248" x="5403850" y="4089400"/>
          <p14:tracePt t="106260" x="5378450" y="4089400"/>
          <p14:tracePt t="106277" x="5321300" y="4089400"/>
          <p14:tracePt t="106293" x="5200650" y="4089400"/>
          <p14:tracePt t="106310" x="5010150" y="4089400"/>
          <p14:tracePt t="106327" x="4806950" y="4152900"/>
          <p14:tracePt t="106343" x="4591050" y="4216400"/>
          <p14:tracePt t="106344" x="4413250" y="4260850"/>
          <p14:tracePt t="106360" x="4133850" y="4292600"/>
          <p14:tracePt t="106377" x="3956050" y="4330700"/>
          <p14:tracePt t="106393" x="3797300" y="4343400"/>
          <p14:tracePt t="106410" x="3714750" y="4349750"/>
          <p14:tracePt t="106427" x="3683000" y="4362450"/>
          <p14:tracePt t="106443" x="3676650" y="4368800"/>
          <p14:tracePt t="106488" x="3670300" y="4368800"/>
          <p14:tracePt t="106512" x="3657600" y="4375150"/>
          <p14:tracePt t="106520" x="3651250" y="4375150"/>
          <p14:tracePt t="106528" x="3625850" y="4381500"/>
          <p14:tracePt t="106543" x="3587750" y="4394200"/>
          <p14:tracePt t="106560" x="3416300" y="4438650"/>
          <p14:tracePt t="106577" x="3263900" y="4502150"/>
          <p14:tracePt t="106593" x="3079750" y="4578350"/>
          <p14:tracePt t="106610" x="2857500" y="4673600"/>
          <p14:tracePt t="106627" x="2711450" y="4711700"/>
          <p14:tracePt t="106643" x="2559050" y="4749800"/>
          <p14:tracePt t="106660" x="2463800" y="4775200"/>
          <p14:tracePt t="106677" x="2406650" y="4775200"/>
          <p14:tracePt t="106693" x="2355850" y="4775200"/>
          <p14:tracePt t="106710" x="2298700" y="4775200"/>
          <p14:tracePt t="106727" x="2247900" y="4737100"/>
          <p14:tracePt t="106743" x="2203450" y="4692650"/>
          <p14:tracePt t="106744" x="2197100" y="4686300"/>
          <p14:tracePt t="106760" x="2171700" y="4660900"/>
          <p14:tracePt t="106777" x="2165350" y="4654550"/>
          <p14:tracePt t="106793" x="2152650" y="4635500"/>
          <p14:tracePt t="106810" x="2133600" y="4616450"/>
          <p14:tracePt t="106827" x="2120900" y="4597400"/>
          <p14:tracePt t="106843" x="2114550" y="4559300"/>
          <p14:tracePt t="106860" x="2095500" y="4527550"/>
          <p14:tracePt t="106877" x="2076450" y="4483100"/>
          <p14:tracePt t="106894" x="2070100" y="4470400"/>
          <p14:tracePt t="106910" x="2057400" y="4451350"/>
          <p14:tracePt t="106927" x="2044700" y="4438650"/>
          <p14:tracePt t="106943" x="2038350" y="4413250"/>
          <p14:tracePt t="106960" x="2012950" y="4387850"/>
          <p14:tracePt t="106977" x="2012950" y="4381500"/>
          <p14:tracePt t="106993" x="2006600" y="4368800"/>
          <p14:tracePt t="107010" x="2000250" y="4343400"/>
          <p14:tracePt t="107027" x="1987550" y="4324350"/>
          <p14:tracePt t="107044" x="1987550" y="4318000"/>
          <p14:tracePt t="107060" x="1974850" y="4305300"/>
          <p14:tracePt t="107224" x="1974850" y="4298950"/>
          <p14:tracePt t="107368" x="1981200" y="4298950"/>
          <p14:tracePt t="107392" x="2000250" y="4298950"/>
          <p14:tracePt t="107408" x="2006600" y="4298950"/>
          <p14:tracePt t="107424" x="2012950" y="4298950"/>
          <p14:tracePt t="107432" x="2038350" y="4298950"/>
          <p14:tracePt t="107444" x="2044700" y="4298950"/>
          <p14:tracePt t="107460" x="2089150" y="4298950"/>
          <p14:tracePt t="107477" x="2120900" y="4298950"/>
          <p14:tracePt t="107494" x="2146300" y="4298950"/>
          <p14:tracePt t="107510" x="2178050" y="4305300"/>
          <p14:tracePt t="107527" x="2235200" y="4318000"/>
          <p14:tracePt t="107544" x="2266950" y="4318000"/>
          <p14:tracePt t="107544" x="2298700" y="4318000"/>
          <p14:tracePt t="107560" x="2343150" y="4318000"/>
          <p14:tracePt t="107577" x="2387600" y="4318000"/>
          <p14:tracePt t="107594" x="2432050" y="4318000"/>
          <p14:tracePt t="107610" x="2451100" y="4318000"/>
          <p14:tracePt t="107627" x="2489200" y="4330700"/>
          <p14:tracePt t="107673" x="2495550" y="4330700"/>
          <p14:tracePt t="107816" x="2514600" y="4330700"/>
          <p14:tracePt t="107824" x="2520950" y="4330700"/>
          <p14:tracePt t="107832" x="2527300" y="4330700"/>
          <p14:tracePt t="107844" x="2533650" y="4330700"/>
          <p14:tracePt t="107860" x="2578100" y="4330700"/>
          <p14:tracePt t="107877" x="2622550" y="4330700"/>
          <p14:tracePt t="107894" x="2667000" y="4330700"/>
          <p14:tracePt t="107910" x="2698750" y="4318000"/>
          <p14:tracePt t="107927" x="2705100" y="4318000"/>
          <p14:tracePt t="107944" x="2724150" y="4318000"/>
          <p14:tracePt t="107960" x="2730500" y="4318000"/>
          <p14:tracePt t="107977" x="2736850" y="4318000"/>
          <p14:tracePt t="108361" x="2762250" y="4318000"/>
          <p14:tracePt t="108368" x="2781300" y="4330700"/>
          <p14:tracePt t="108377" x="2787650" y="4343400"/>
          <p14:tracePt t="108394" x="2889250" y="4394200"/>
          <p14:tracePt t="108410" x="3022600" y="4445000"/>
          <p14:tracePt t="108427" x="3130550" y="4470400"/>
          <p14:tracePt t="108444" x="3333750" y="4521200"/>
          <p14:tracePt t="108461" x="3511550" y="4533900"/>
          <p14:tracePt t="108477" x="3670300" y="4572000"/>
          <p14:tracePt t="108494" x="3784600" y="4584700"/>
          <p14:tracePt t="108510" x="3854450" y="4603750"/>
          <p14:tracePt t="108527" x="3898900" y="4616450"/>
          <p14:tracePt t="108544" x="3924300" y="4635500"/>
          <p14:tracePt t="108545" x="3930650" y="4635500"/>
          <p14:tracePt t="108561" x="3937000" y="4641850"/>
          <p14:tracePt t="108577" x="3943350" y="4648200"/>
          <p14:tracePt t="108594" x="3949700" y="4654550"/>
          <p14:tracePt t="108616" x="3962400" y="4667250"/>
          <p14:tracePt t="108627" x="3968750" y="4673600"/>
          <p14:tracePt t="108644" x="3975100" y="4679950"/>
          <p14:tracePt t="108661" x="3975100" y="4686300"/>
          <p14:tracePt t="108677" x="3981450" y="4711700"/>
          <p14:tracePt t="108697" x="3981450" y="4724400"/>
          <p14:tracePt t="108711" x="3981450" y="4737100"/>
          <p14:tracePt t="108729" x="3987800" y="4743450"/>
          <p14:tracePt t="108761" x="3987800" y="4749800"/>
          <p14:tracePt t="108809" x="3987800" y="4762500"/>
          <p14:tracePt t="108817" x="3987800" y="4775200"/>
          <p14:tracePt t="108833" x="3987800" y="4781550"/>
          <p14:tracePt t="108844" x="3987800" y="4787900"/>
          <p14:tracePt t="108861" x="3981450" y="4794250"/>
          <p14:tracePt t="108877" x="3968750" y="4806950"/>
          <p14:tracePt t="108894" x="3949700" y="4826000"/>
          <p14:tracePt t="108911" x="3937000" y="4832350"/>
          <p14:tracePt t="108927" x="3930650" y="4832350"/>
          <p14:tracePt t="108944" x="3924300" y="4838700"/>
          <p14:tracePt t="108961" x="3917950" y="4845050"/>
          <p14:tracePt t="109009" x="3917950" y="4851400"/>
          <p14:tracePt t="109041" x="3937000" y="4870450"/>
          <p14:tracePt t="109049" x="3987800" y="4870450"/>
          <p14:tracePt t="109061" x="4057650" y="4870450"/>
          <p14:tracePt t="109077" x="4330700" y="4870450"/>
          <p14:tracePt t="109094" x="4629150" y="4870450"/>
          <p14:tracePt t="109111" x="4902200" y="4870450"/>
          <p14:tracePt t="109128" x="5111750" y="4870450"/>
          <p14:tracePt t="109144" x="5187950" y="4870450"/>
          <p14:tracePt t="109144" x="5207000" y="4876800"/>
          <p14:tracePt t="109233" x="5213350" y="4889500"/>
          <p14:tracePt t="109257" x="5219700" y="4889500"/>
          <p14:tracePt t="109281" x="5226050" y="4889500"/>
          <p14:tracePt t="109297" x="5245100" y="4883150"/>
          <p14:tracePt t="109305" x="5264150" y="4883150"/>
          <p14:tracePt t="109313" x="5276850" y="4883150"/>
          <p14:tracePt t="109327" x="5308600" y="4883150"/>
          <p14:tracePt t="109344" x="5372100" y="4876800"/>
          <p14:tracePt t="109345" x="5410200" y="4876800"/>
          <p14:tracePt t="109361" x="5518150" y="4864100"/>
          <p14:tracePt t="109377" x="5695950" y="4838700"/>
          <p14:tracePt t="109394" x="5842000" y="4813300"/>
          <p14:tracePt t="109411" x="6000750" y="4813300"/>
          <p14:tracePt t="109427" x="6165850" y="4775200"/>
          <p14:tracePt t="109444" x="6311900" y="4768850"/>
          <p14:tracePt t="109461" x="6407150" y="4756150"/>
          <p14:tracePt t="109477" x="6451600" y="4743450"/>
          <p14:tracePt t="109494" x="6477000" y="4743450"/>
          <p14:tracePt t="109511" x="6508750" y="4737100"/>
          <p14:tracePt t="109527" x="6515100" y="4730750"/>
          <p14:tracePt t="109544" x="6521450" y="4724400"/>
          <p14:tracePt t="109561" x="6534150" y="4724400"/>
          <p14:tracePt t="109577" x="6540500" y="4718050"/>
          <p14:tracePt t="109609" x="6540500" y="4699000"/>
          <p14:tracePt t="109625" x="6540500" y="4692650"/>
          <p14:tracePt t="109641" x="6540500" y="4673600"/>
          <p14:tracePt t="109649" x="6515100" y="4648200"/>
          <p14:tracePt t="109661" x="6502400" y="4635500"/>
          <p14:tracePt t="109677" x="6445250" y="4616450"/>
          <p14:tracePt t="109694" x="6324600" y="4584700"/>
          <p14:tracePt t="109711" x="6216650" y="4584700"/>
          <p14:tracePt t="109728" x="6057900" y="4572000"/>
          <p14:tracePt t="109744" x="5899150" y="4572000"/>
          <p14:tracePt t="109745" x="5816600" y="4572000"/>
          <p14:tracePt t="109761" x="5670550" y="4572000"/>
          <p14:tracePt t="109777" x="5562600" y="4572000"/>
          <p14:tracePt t="109794" x="5473700" y="4572000"/>
          <p14:tracePt t="109811" x="5403850" y="4572000"/>
          <p14:tracePt t="109828" x="5295900" y="4591050"/>
          <p14:tracePt t="109844" x="5118100" y="4603750"/>
          <p14:tracePt t="109861" x="4914900" y="4603750"/>
          <p14:tracePt t="109878" x="4686300" y="4603750"/>
          <p14:tracePt t="109894" x="4476750" y="4603750"/>
          <p14:tracePt t="109911" x="4267200" y="4603750"/>
          <p14:tracePt t="109928" x="4057650" y="4603750"/>
          <p14:tracePt t="109944" x="3886200" y="4616450"/>
          <p14:tracePt t="109945" x="3790950" y="4629150"/>
          <p14:tracePt t="109961" x="3644900" y="4654550"/>
          <p14:tracePt t="109978" x="3524250" y="4667250"/>
          <p14:tracePt t="109994" x="3435350" y="4673600"/>
          <p14:tracePt t="110011" x="3384550" y="4673600"/>
          <p14:tracePt t="110028" x="3340100" y="4673600"/>
          <p14:tracePt t="110044" x="3321050" y="4673600"/>
          <p14:tracePt t="110061" x="3302000" y="4673600"/>
          <p14:tracePt t="110077" x="3263900" y="4673600"/>
          <p14:tracePt t="110094" x="3251200" y="4673600"/>
          <p14:tracePt t="110111" x="3213100" y="4673600"/>
          <p14:tracePt t="110128" x="3168650" y="4673600"/>
          <p14:tracePt t="110144" x="3124200" y="4673600"/>
          <p14:tracePt t="110145" x="3079750" y="4673600"/>
          <p14:tracePt t="110161" x="2997200" y="4705350"/>
          <p14:tracePt t="110178" x="2921000" y="4705350"/>
          <p14:tracePt t="110194" x="2806700" y="4730750"/>
          <p14:tracePt t="110211" x="2717800" y="4730750"/>
          <p14:tracePt t="110228" x="2628900" y="4730750"/>
          <p14:tracePt t="110244" x="2559050" y="4730750"/>
          <p14:tracePt t="110261" x="2501900" y="4730750"/>
          <p14:tracePt t="110278" x="2457450" y="4730750"/>
          <p14:tracePt t="110294" x="2425700" y="4730750"/>
          <p14:tracePt t="110311" x="2368550" y="4730750"/>
          <p14:tracePt t="110328" x="2324100" y="4718050"/>
          <p14:tracePt t="110344" x="2273300" y="4705350"/>
          <p14:tracePt t="110345" x="2254250" y="4705350"/>
          <p14:tracePt t="110361" x="2241550" y="4705350"/>
          <p14:tracePt t="110378" x="2216150" y="4692650"/>
          <p14:tracePt t="110394" x="2209800" y="4692650"/>
          <p14:tracePt t="110411" x="2190750" y="4686300"/>
          <p14:tracePt t="110481" x="2178050" y="4686300"/>
          <p14:tracePt t="110497" x="2165350" y="4686300"/>
          <p14:tracePt t="110529" x="2159000" y="4692650"/>
          <p14:tracePt t="110609" x="2171700" y="4699000"/>
          <p14:tracePt t="110617" x="2178050" y="4705350"/>
          <p14:tracePt t="110633" x="2184400" y="4705350"/>
          <p14:tracePt t="110649" x="2197100" y="4705350"/>
          <p14:tracePt t="110661" x="2209800" y="4705350"/>
          <p14:tracePt t="110678" x="2216150" y="4705350"/>
          <p14:tracePt t="110694" x="2235200" y="4705350"/>
          <p14:tracePt t="110711" x="2247900" y="4705350"/>
          <p14:tracePt t="110728" x="2260600" y="4705350"/>
          <p14:tracePt t="110744" x="2279650" y="4705350"/>
          <p14:tracePt t="110745" x="2292350" y="4705350"/>
          <p14:tracePt t="110761" x="2324100" y="4705350"/>
          <p14:tracePt t="110778" x="2368550" y="4705350"/>
          <p14:tracePt t="110795" x="2444750" y="4705350"/>
          <p14:tracePt t="110811" x="2533650" y="4705350"/>
          <p14:tracePt t="110828" x="2692400" y="4705350"/>
          <p14:tracePt t="110844" x="2832100" y="4705350"/>
          <p14:tracePt t="110861" x="2990850" y="4705350"/>
          <p14:tracePt t="110878" x="3086100" y="4705350"/>
          <p14:tracePt t="110894" x="3149600" y="4705350"/>
          <p14:tracePt t="110911" x="3187700" y="4705350"/>
          <p14:tracePt t="110928" x="3238500" y="4705350"/>
          <p14:tracePt t="110944" x="3295650" y="4705350"/>
          <p14:tracePt t="110945" x="3321050" y="4705350"/>
          <p14:tracePt t="110961" x="3390900" y="4705350"/>
          <p14:tracePt t="110978" x="3492500" y="4705350"/>
          <p14:tracePt t="110994" x="3600450" y="4705350"/>
          <p14:tracePt t="111011" x="3759200" y="4705350"/>
          <p14:tracePt t="111028" x="3886200" y="4705350"/>
          <p14:tracePt t="111044" x="3975100" y="4705350"/>
          <p14:tracePt t="111061" x="4044950" y="4718050"/>
          <p14:tracePt t="111078" x="4089400" y="4724400"/>
          <p14:tracePt t="111094" x="4133850" y="4724400"/>
          <p14:tracePt t="111111" x="4191000" y="4724400"/>
          <p14:tracePt t="111128" x="4248150" y="4724400"/>
          <p14:tracePt t="111144" x="4318000" y="4724400"/>
          <p14:tracePt t="111145" x="4368800" y="4724400"/>
          <p14:tracePt t="111161" x="4457700" y="4724400"/>
          <p14:tracePt t="111178" x="4552950" y="4724400"/>
          <p14:tracePt t="111194" x="4616450" y="4724400"/>
          <p14:tracePt t="111211" x="4660900" y="4724400"/>
          <p14:tracePt t="111228" x="4705350" y="4737100"/>
          <p14:tracePt t="111244" x="4743450" y="4737100"/>
          <p14:tracePt t="111261" x="4781550" y="4737100"/>
          <p14:tracePt t="111278" x="4838700" y="4737100"/>
          <p14:tracePt t="111295" x="4914900" y="4737100"/>
          <p14:tracePt t="111311" x="5022850" y="4737100"/>
          <p14:tracePt t="111328" x="5130800" y="4737100"/>
          <p14:tracePt t="111345" x="5219700" y="4737100"/>
          <p14:tracePt t="111345" x="5238750" y="4737100"/>
          <p14:tracePt t="111361" x="5276850" y="4737100"/>
          <p14:tracePt t="111378" x="5308600" y="4730750"/>
          <p14:tracePt t="111395" x="5314950" y="4730750"/>
          <p14:tracePt t="111411" x="5321300" y="4730750"/>
          <p14:tracePt t="111428" x="5327650" y="4730750"/>
          <p14:tracePt t="111445" x="5346700" y="4730750"/>
          <p14:tracePt t="111461" x="5359400" y="4730750"/>
          <p14:tracePt t="111478" x="5391150" y="4730750"/>
          <p14:tracePt t="111495" x="5403850" y="4730750"/>
          <p14:tracePt t="111511" x="5441950" y="4730750"/>
          <p14:tracePt t="111528" x="5461000" y="4730750"/>
          <p14:tracePt t="111545" x="5480050" y="4730750"/>
          <p14:tracePt t="111545" x="5492750" y="4743450"/>
          <p14:tracePt t="111561" x="5505450" y="4749800"/>
          <p14:tracePt t="111578" x="5518150" y="4749800"/>
          <p14:tracePt t="113914" x="5524500" y="4749800"/>
          <p14:tracePt t="113930" x="5537200" y="4749800"/>
          <p14:tracePt t="113954" x="5543550" y="4749800"/>
          <p14:tracePt t="113970" x="5556250" y="4749800"/>
          <p14:tracePt t="113986" x="5562600" y="4743450"/>
          <p14:tracePt t="114002" x="5568950" y="4730750"/>
          <p14:tracePt t="114010" x="5581650" y="4730750"/>
          <p14:tracePt t="114018" x="5600700" y="4718050"/>
          <p14:tracePt t="114028" x="5607050" y="4705350"/>
          <p14:tracePt t="114045" x="5626100" y="4699000"/>
          <p14:tracePt t="114062" x="5632450" y="4692650"/>
          <p14:tracePt t="114202" x="5638800" y="4692650"/>
          <p14:tracePt t="114210" x="5664200" y="4673600"/>
          <p14:tracePt t="114218" x="5683250" y="4673600"/>
          <p14:tracePt t="114229" x="5746750" y="4673600"/>
          <p14:tracePt t="114245" x="5924550" y="4673600"/>
          <p14:tracePt t="114262" x="6235700" y="4673600"/>
          <p14:tracePt t="114278" x="6610350" y="4673600"/>
          <p14:tracePt t="114295" x="6870700" y="4673600"/>
          <p14:tracePt t="114312" x="7010400" y="4673600"/>
          <p14:tracePt t="114329" x="7048500" y="4673600"/>
          <p14:tracePt t="114345" x="7054850" y="4667250"/>
          <p14:tracePt t="114386" x="7061200" y="4667250"/>
          <p14:tracePt t="114394" x="7080250" y="4667250"/>
          <p14:tracePt t="114410" x="7092950" y="4667250"/>
          <p14:tracePt t="114418" x="7105650" y="4667250"/>
          <p14:tracePt t="114429" x="7137400" y="4660900"/>
          <p14:tracePt t="114445" x="7194550" y="4648200"/>
          <p14:tracePt t="114462" x="7277100" y="4629150"/>
          <p14:tracePt t="114479" x="7327900" y="4629150"/>
          <p14:tracePt t="114495" x="7385050" y="4616450"/>
          <p14:tracePt t="114512" x="7429500" y="4616450"/>
          <p14:tracePt t="114529" x="7499350" y="4616450"/>
          <p14:tracePt t="114545" x="7518400" y="4616450"/>
          <p14:tracePt t="114546" x="7543800" y="4616450"/>
          <p14:tracePt t="114562" x="7581900" y="4616450"/>
          <p14:tracePt t="114579" x="7594600" y="4616450"/>
          <p14:tracePt t="114595" x="7620000" y="4616450"/>
          <p14:tracePt t="114612" x="7632700" y="4622800"/>
          <p14:tracePt t="114629" x="7645400" y="4622800"/>
          <p14:tracePt t="114645" x="7658100" y="4622800"/>
          <p14:tracePt t="114682" x="7664450" y="4622800"/>
          <p14:tracePt t="115306" x="7664450" y="4629150"/>
          <p14:tracePt t="115330" x="7658100" y="4635500"/>
          <p14:tracePt t="115730" x="7658100" y="4654550"/>
          <p14:tracePt t="115738" x="7651750" y="4660900"/>
          <p14:tracePt t="115746" x="7639050" y="4673600"/>
          <p14:tracePt t="115762" x="7626350" y="4692650"/>
          <p14:tracePt t="115779" x="7613650" y="4705350"/>
          <p14:tracePt t="115796" x="7607300" y="4711700"/>
          <p14:tracePt t="115812" x="7588250" y="4711700"/>
          <p14:tracePt t="115829" x="7581900" y="4718050"/>
          <p14:tracePt t="115846" x="7550150" y="4718050"/>
          <p14:tracePt t="115862" x="7524750" y="4718050"/>
          <p14:tracePt t="115879" x="7505700" y="4718050"/>
          <p14:tracePt t="115896" x="7480300" y="4718050"/>
          <p14:tracePt t="115912" x="7448550" y="4718050"/>
          <p14:tracePt t="115929" x="7429500" y="4718050"/>
          <p14:tracePt t="115946" x="7423150" y="4718050"/>
          <p14:tracePt t="116122" x="7442200" y="4718050"/>
          <p14:tracePt t="116130" x="7493000" y="4718050"/>
          <p14:tracePt t="116146" x="7543800" y="4718050"/>
          <p14:tracePt t="116162" x="7708900" y="4718050"/>
          <p14:tracePt t="116179" x="7797800" y="4718050"/>
          <p14:tracePt t="116196" x="7842250" y="4718050"/>
          <p14:tracePt t="116212" x="7854950" y="4718050"/>
          <p14:tracePt t="116554" x="7848600" y="4718050"/>
          <p14:tracePt t="116562" x="7791450" y="4718050"/>
          <p14:tracePt t="116579" x="7600950" y="4718050"/>
          <p14:tracePt t="116596" x="7353300" y="4762500"/>
          <p14:tracePt t="116612" x="7124700" y="4787900"/>
          <p14:tracePt t="116629" x="6959600" y="4826000"/>
          <p14:tracePt t="116646" x="6883400" y="4826000"/>
          <p14:tracePt t="116662" x="6800850" y="4851400"/>
          <p14:tracePt t="116679" x="6743700" y="4870450"/>
          <p14:tracePt t="116696" x="6667500" y="4876800"/>
          <p14:tracePt t="116712" x="6521450" y="4927600"/>
          <p14:tracePt t="116729" x="6305550" y="4997450"/>
          <p14:tracePt t="116746" x="6007100" y="5054600"/>
          <p14:tracePt t="116746" x="5829300" y="5099050"/>
          <p14:tracePt t="116762" x="5346700" y="5162550"/>
          <p14:tracePt t="116779" x="4883150" y="5232400"/>
          <p14:tracePt t="116796" x="4508500" y="5276850"/>
          <p14:tracePt t="116812" x="4152900" y="5321300"/>
          <p14:tracePt t="116829" x="3873500" y="5353050"/>
          <p14:tracePt t="116846" x="3651250" y="5353050"/>
          <p14:tracePt t="116862" x="3441700" y="5353050"/>
          <p14:tracePt t="116879" x="3232150" y="5353050"/>
          <p14:tracePt t="116896" x="3009900" y="5353050"/>
          <p14:tracePt t="116912" x="2762250" y="5353050"/>
          <p14:tracePt t="116929" x="2559050" y="5353050"/>
          <p14:tracePt t="116946" x="2362200" y="5353050"/>
          <p14:tracePt t="116947" x="2292350" y="5353050"/>
          <p14:tracePt t="116963" x="2152650" y="5353050"/>
          <p14:tracePt t="116979" x="2057400" y="5353050"/>
          <p14:tracePt t="116996" x="1993900" y="5353050"/>
          <p14:tracePt t="117012" x="1924050" y="5346700"/>
          <p14:tracePt t="117029" x="1866900" y="5327650"/>
          <p14:tracePt t="117046" x="1847850" y="5327650"/>
          <p14:tracePt t="117063" x="1828800" y="5321300"/>
          <p14:tracePt t="117211" x="1841500" y="5321300"/>
          <p14:tracePt t="117218" x="1860550" y="5308600"/>
          <p14:tracePt t="117229" x="1898650" y="5308600"/>
          <p14:tracePt t="117246" x="1943100" y="5302250"/>
          <p14:tracePt t="117263" x="2012950" y="5270500"/>
          <p14:tracePt t="117279" x="2120900" y="5245100"/>
          <p14:tracePt t="117296" x="2222500" y="5200650"/>
          <p14:tracePt t="117313" x="2305050" y="5187950"/>
          <p14:tracePt t="117329" x="2355850" y="5162550"/>
          <p14:tracePt t="117346" x="2374900" y="5156200"/>
          <p14:tracePt t="117346" x="2393950" y="5156200"/>
          <p14:tracePt t="117363" x="2400300" y="5149850"/>
          <p14:tracePt t="117387" x="2406650" y="5149850"/>
          <p14:tracePt t="117419" x="2413000" y="5149850"/>
          <p14:tracePt t="117475" x="2425700" y="5137150"/>
          <p14:tracePt t="117491" x="2432050" y="5130800"/>
          <p14:tracePt t="117507" x="2444750" y="5124450"/>
          <p14:tracePt t="117523" x="2451100" y="5118100"/>
          <p14:tracePt t="117531" x="2463800" y="5111750"/>
          <p14:tracePt t="117546" x="2470150" y="5092700"/>
          <p14:tracePt t="117563" x="2552700" y="5041900"/>
          <p14:tracePt t="117579" x="2622550" y="5022850"/>
          <p14:tracePt t="117596" x="2635250" y="5016500"/>
          <p14:tracePt t="117613" x="2660650" y="4997450"/>
          <p14:tracePt t="118107" x="2667000" y="4997450"/>
          <p14:tracePt t="118123" x="2673350" y="4997450"/>
          <p14:tracePt t="118147" x="2692400" y="5003800"/>
          <p14:tracePt t="118179" x="2692400" y="5010150"/>
          <p14:tracePt t="118187" x="2698750" y="5016500"/>
          <p14:tracePt t="118196" x="2705100" y="5022850"/>
          <p14:tracePt t="118219" x="2705100" y="5029200"/>
          <p14:tracePt t="118355" x="2705100" y="5035550"/>
          <p14:tracePt t="118491" x="2705100" y="5048250"/>
          <p14:tracePt t="119859" x="2717800" y="5048250"/>
          <p14:tracePt t="119867" x="2755900" y="5054600"/>
          <p14:tracePt t="119880" x="2794000" y="5054600"/>
          <p14:tracePt t="119897" x="2863850" y="5073650"/>
          <p14:tracePt t="119913" x="2921000" y="5086350"/>
          <p14:tracePt t="119930" x="2984500" y="5092700"/>
          <p14:tracePt t="119947" x="3041650" y="5092700"/>
          <p14:tracePt t="119947" x="3060700" y="5092700"/>
          <p14:tracePt t="119963" x="3124200" y="5105400"/>
          <p14:tracePt t="119980" x="3175000" y="5124450"/>
          <p14:tracePt t="119996" x="3225800" y="5124450"/>
          <p14:tracePt t="120013" x="3270250" y="5124450"/>
          <p14:tracePt t="120030" x="3308350" y="5124450"/>
          <p14:tracePt t="120047" x="3321050" y="5130800"/>
          <p14:tracePt t="120063" x="3365500" y="5143500"/>
          <p14:tracePt t="120080" x="3397250" y="5149850"/>
          <p14:tracePt t="120096" x="3454400" y="5168900"/>
          <p14:tracePt t="120113" x="3498850" y="5181600"/>
          <p14:tracePt t="120130" x="3530600" y="5187950"/>
          <p14:tracePt t="120147" x="3587750" y="5194300"/>
          <p14:tracePt t="120148" x="3594100" y="5194300"/>
          <p14:tracePt t="120163" x="3638550" y="5213350"/>
          <p14:tracePt t="120180" x="3670300" y="5213350"/>
          <p14:tracePt t="120197" x="3695700" y="5213350"/>
          <p14:tracePt t="120213" x="3702050" y="5213350"/>
          <p14:tracePt t="120230" x="3708400" y="5213350"/>
          <p14:tracePt t="120247" x="3714750" y="5213350"/>
          <p14:tracePt t="120263" x="3733800" y="5207000"/>
          <p14:tracePt t="120280" x="3740150" y="5207000"/>
          <p14:tracePt t="120297" x="3759200" y="5194300"/>
          <p14:tracePt t="120313" x="3790950" y="5175250"/>
          <p14:tracePt t="120330" x="3803650" y="5162550"/>
          <p14:tracePt t="120347" x="3841750" y="5156200"/>
          <p14:tracePt t="120347" x="3879850" y="5124450"/>
          <p14:tracePt t="120363" x="3975100" y="5099050"/>
          <p14:tracePt t="120380" x="4095750" y="5067300"/>
          <p14:tracePt t="120397" x="4241800" y="5016500"/>
          <p14:tracePt t="120413" x="4387850" y="4991100"/>
          <p14:tracePt t="120430" x="4457700" y="4972050"/>
          <p14:tracePt t="120447" x="4464050" y="4965700"/>
          <p14:tracePt t="120463" x="4476750" y="4965700"/>
          <p14:tracePt t="120480" x="4489450" y="4959350"/>
          <p14:tracePt t="120507" x="4495800" y="4946650"/>
          <p14:tracePt t="120667" x="4502150" y="4940300"/>
          <p14:tracePt t="120691" x="4527550" y="4927600"/>
          <p14:tracePt t="120707" x="4533900" y="4927600"/>
          <p14:tracePt t="120715" x="4540250" y="4927600"/>
          <p14:tracePt t="120723" x="4559300" y="4927600"/>
          <p14:tracePt t="120731" x="4572000" y="4927600"/>
          <p14:tracePt t="120747" x="4616450" y="4927600"/>
          <p14:tracePt t="120763" x="4699000" y="4940300"/>
          <p14:tracePt t="120780" x="4756150" y="4940300"/>
          <p14:tracePt t="120797" x="4819650" y="4946650"/>
          <p14:tracePt t="120813" x="4889500" y="4946650"/>
          <p14:tracePt t="120830" x="4946650" y="4946650"/>
          <p14:tracePt t="120847" x="5016500" y="4972050"/>
          <p14:tracePt t="120863" x="5092700" y="4978400"/>
          <p14:tracePt t="120880" x="5175250" y="4978400"/>
          <p14:tracePt t="120897" x="5264150" y="4978400"/>
          <p14:tracePt t="120913" x="5372100" y="4978400"/>
          <p14:tracePt t="120930" x="5486400" y="4978400"/>
          <p14:tracePt t="120947" x="5581650" y="4965700"/>
          <p14:tracePt t="120947" x="5607050" y="4965700"/>
          <p14:tracePt t="120963" x="5619750" y="4965700"/>
          <p14:tracePt t="120980" x="5626100" y="4965700"/>
          <p14:tracePt t="121043" x="5645150" y="4965700"/>
          <p14:tracePt t="121139" x="5651500" y="4959350"/>
          <p14:tracePt t="121147" x="5651500" y="4953000"/>
          <p14:tracePt t="121163" x="5645150" y="4933950"/>
          <p14:tracePt t="121180" x="5626100" y="4921250"/>
          <p14:tracePt t="121197" x="5607050" y="4895850"/>
          <p14:tracePt t="121213" x="5568950" y="4876800"/>
          <p14:tracePt t="121230" x="5524500" y="4876800"/>
          <p14:tracePt t="121247" x="5480050" y="4870450"/>
          <p14:tracePt t="121264" x="5448300" y="4870450"/>
          <p14:tracePt t="121280" x="5441950" y="4870450"/>
          <p14:tracePt t="121297" x="5416550" y="4870450"/>
          <p14:tracePt t="121313" x="5410200" y="4870450"/>
          <p14:tracePt t="121330" x="5403850" y="4870450"/>
          <p14:tracePt t="121355" x="5391150" y="4876800"/>
          <p14:tracePt t="121475" x="5391150" y="4889500"/>
          <p14:tracePt t="121499" x="5391150" y="4895850"/>
          <p14:tracePt t="121507" x="5391150" y="4902200"/>
          <p14:tracePt t="121516" x="5397500" y="4908550"/>
          <p14:tracePt t="121530" x="5403850" y="4914900"/>
          <p14:tracePt t="121547" x="5410200" y="4921250"/>
          <p14:tracePt t="121564" x="5416550" y="4940300"/>
          <p14:tracePt t="121580" x="5422900" y="4965700"/>
          <p14:tracePt t="121597" x="5441950" y="4991100"/>
          <p14:tracePt t="121614" x="5441950" y="5010150"/>
          <p14:tracePt t="121630" x="5441950" y="5035550"/>
          <p14:tracePt t="121651" x="5454650" y="5054600"/>
          <p14:tracePt t="122708" x="5441950" y="5048250"/>
          <p14:tracePt t="122740" x="5441950" y="5035550"/>
          <p14:tracePt t="122748" x="5441950" y="5022850"/>
          <p14:tracePt t="122756" x="5441950" y="5016500"/>
          <p14:tracePt t="122772" x="5448300" y="5010150"/>
          <p14:tracePt t="122796" x="5454650" y="4997450"/>
          <p14:tracePt t="123052" x="5454650" y="4984750"/>
          <p14:tracePt t="123076" x="5454650" y="4978400"/>
          <p14:tracePt t="123092" x="5454650" y="4972050"/>
          <p14:tracePt t="123244" x="5454650" y="4959350"/>
          <p14:tracePt t="123252" x="5461000" y="4953000"/>
          <p14:tracePt t="123324" x="5473700" y="4953000"/>
          <p14:tracePt t="123348" x="5486400" y="4953000"/>
          <p14:tracePt t="123412" x="5492750" y="4953000"/>
          <p14:tracePt t="123436" x="5499100" y="4946650"/>
          <p14:tracePt t="123460" x="5499100" y="4940300"/>
          <p14:tracePt t="123484" x="5505450" y="4921250"/>
          <p14:tracePt t="123508" x="5505450" y="4908550"/>
          <p14:tracePt t="123516" x="5505450" y="4902200"/>
          <p14:tracePt t="123532" x="5505450" y="4889500"/>
          <p14:tracePt t="123547" x="5505450" y="4883150"/>
          <p14:tracePt t="123564" x="5505450" y="4851400"/>
          <p14:tracePt t="123581" x="5505450" y="4832350"/>
          <p14:tracePt t="123597" x="5505450" y="4826000"/>
          <p14:tracePt t="123614" x="5505450" y="4813300"/>
          <p14:tracePt t="123631" x="5505450" y="4806950"/>
          <p14:tracePt t="123647" x="5505450" y="4794250"/>
          <p14:tracePt t="123664" x="5505450" y="4787900"/>
          <p14:tracePt t="123988" x="5505450" y="4794250"/>
          <p14:tracePt t="124196" x="5524500" y="4794250"/>
          <p14:tracePt t="124204" x="5530850" y="4794250"/>
          <p14:tracePt t="124214" x="5537200" y="4775200"/>
          <p14:tracePt t="124231" x="5549900" y="4749800"/>
          <p14:tracePt t="124248" x="5568950" y="4718050"/>
          <p14:tracePt t="124264" x="5568950" y="4705350"/>
          <p14:tracePt t="124281" x="5575300" y="4686300"/>
          <p14:tracePt t="124298" x="5581650" y="4654550"/>
          <p14:tracePt t="124314" x="5581650" y="4648200"/>
          <p14:tracePt t="124331" x="5588000" y="4641850"/>
          <p14:tracePt t="124348" x="5588000" y="4610100"/>
          <p14:tracePt t="124364" x="5588000" y="4584700"/>
          <p14:tracePt t="124381" x="5588000" y="4572000"/>
          <p14:tracePt t="124397" x="5588000" y="4546600"/>
          <p14:tracePt t="124414" x="5588000" y="4533900"/>
          <p14:tracePt t="124431" x="5588000" y="4508500"/>
          <p14:tracePt t="124448" x="5588000" y="4502150"/>
          <p14:tracePt t="124464" x="5588000" y="4495800"/>
          <p14:tracePt t="124481" x="5588000" y="4489450"/>
          <p14:tracePt t="124788" x="5588000" y="4464050"/>
          <p14:tracePt t="124796" x="5588000" y="4451350"/>
          <p14:tracePt t="124820" x="5588000" y="4432300"/>
          <p14:tracePt t="124828" x="5588000" y="4419600"/>
          <p14:tracePt t="124836" x="5588000" y="4406900"/>
          <p14:tracePt t="124848" x="5588000" y="4381500"/>
          <p14:tracePt t="124864" x="5600700" y="4330700"/>
          <p14:tracePt t="124881" x="5607050" y="4273550"/>
          <p14:tracePt t="124898" x="5619750" y="4222750"/>
          <p14:tracePt t="124914" x="5619750" y="4140200"/>
          <p14:tracePt t="124931" x="5619750" y="4076700"/>
          <p14:tracePt t="124948" x="5619750" y="4006850"/>
          <p14:tracePt t="124949" x="5619750" y="3994150"/>
          <p14:tracePt t="124964" x="5619750" y="3956050"/>
          <p14:tracePt t="124981" x="5619750" y="3924300"/>
          <p14:tracePt t="125004" x="5619750" y="3917950"/>
          <p14:tracePt t="125014" x="5619750" y="3911600"/>
          <p14:tracePt t="125404" x="5619750" y="3905250"/>
          <p14:tracePt t="125420" x="5619750" y="3886200"/>
          <p14:tracePt t="125436" x="5619750" y="3867150"/>
          <p14:tracePt t="125452" x="5619750" y="3860800"/>
          <p14:tracePt t="125460" x="5626100" y="3848100"/>
          <p14:tracePt t="125468" x="5626100" y="3829050"/>
          <p14:tracePt t="125481" x="5632450" y="3822700"/>
          <p14:tracePt t="125498" x="5651500" y="3784600"/>
          <p14:tracePt t="125514" x="5670550" y="3771900"/>
          <p14:tracePt t="125531" x="5695950" y="3727450"/>
          <p14:tracePt t="125548" x="5702300" y="3695700"/>
          <p14:tracePt t="125548" x="5715000" y="3663950"/>
          <p14:tracePt t="125564" x="5721350" y="3644900"/>
          <p14:tracePt t="125588" x="5721350" y="3632200"/>
          <p14:tracePt t="125598" x="5721350" y="3625850"/>
          <p14:tracePt t="125614" x="5721350" y="3613150"/>
          <p14:tracePt t="128453" x="5759450" y="3625850"/>
          <p14:tracePt t="128461" x="5822950" y="3676650"/>
          <p14:tracePt t="128469" x="5880100" y="3714750"/>
          <p14:tracePt t="128482" x="5994400" y="3784600"/>
          <p14:tracePt t="128498" x="6267450" y="3930650"/>
          <p14:tracePt t="128515" x="6508750" y="4070350"/>
          <p14:tracePt t="128532" x="6699250" y="4235450"/>
          <p14:tracePt t="128549" x="6870700" y="4356100"/>
          <p14:tracePt t="128549" x="6940550" y="4419600"/>
          <p14:tracePt t="128565" x="6978650" y="4464050"/>
          <p14:tracePt t="128582" x="7004050" y="4514850"/>
          <p14:tracePt t="128598" x="7016750" y="4559300"/>
          <p14:tracePt t="128615" x="7023100" y="4584700"/>
          <p14:tracePt t="128632" x="7023100" y="4622800"/>
          <p14:tracePt t="128649" x="7023100" y="4667250"/>
          <p14:tracePt t="128665" x="7023100" y="4711700"/>
          <p14:tracePt t="128682" x="7023100" y="4756150"/>
          <p14:tracePt t="128699" x="7029450" y="4794250"/>
          <p14:tracePt t="128715" x="7029450" y="4832350"/>
          <p14:tracePt t="128732" x="7029450" y="4870450"/>
          <p14:tracePt t="128749" x="7029450" y="4914900"/>
          <p14:tracePt t="128749" x="7029450" y="4921250"/>
          <p14:tracePt t="128765" x="7029450" y="4946650"/>
          <p14:tracePt t="128782" x="7029450" y="4953000"/>
          <p14:tracePt t="129149" x="7029450" y="4959350"/>
          <p14:tracePt t="129157" x="7029450" y="4984750"/>
          <p14:tracePt t="129165" x="6997700" y="5016500"/>
          <p14:tracePt t="129182" x="6953250" y="5060950"/>
          <p14:tracePt t="129199" x="6845300" y="5143500"/>
          <p14:tracePt t="129215" x="6705600" y="5245100"/>
          <p14:tracePt t="129232" x="6534150" y="5353050"/>
          <p14:tracePt t="129249" x="6356350" y="5454650"/>
          <p14:tracePt t="129265" x="6108700" y="5568950"/>
          <p14:tracePt t="129282" x="5905500" y="5651500"/>
          <p14:tracePt t="129299" x="5753100" y="5702300"/>
          <p14:tracePt t="129315" x="5645150" y="5702300"/>
          <p14:tracePt t="129332" x="5530850" y="5715000"/>
          <p14:tracePt t="129349" x="5422900" y="5715000"/>
          <p14:tracePt t="129350" x="5384800" y="5715000"/>
          <p14:tracePt t="129365" x="5327650" y="5715000"/>
          <p14:tracePt t="129382" x="5295900" y="5715000"/>
          <p14:tracePt t="129399" x="5264150" y="5702300"/>
          <p14:tracePt t="129415" x="5245100" y="5689600"/>
          <p14:tracePt t="129432" x="5226050" y="5683250"/>
          <p14:tracePt t="129449" x="5207000" y="5664200"/>
          <p14:tracePt t="129465" x="5200650" y="5657850"/>
          <p14:tracePt t="129482" x="5187950" y="5657850"/>
          <p14:tracePt t="129499" x="5168900" y="5657850"/>
          <p14:tracePt t="129515" x="5137150" y="5657850"/>
          <p14:tracePt t="129532" x="5105400" y="5657850"/>
          <p14:tracePt t="129549" x="5073650" y="5657850"/>
          <p14:tracePt t="129549" x="5067300" y="5657850"/>
          <p14:tracePt t="129565" x="5041900" y="5657850"/>
          <p14:tracePt t="129582" x="5029200" y="5670550"/>
          <p14:tracePt t="129599" x="5010150" y="5676900"/>
          <p14:tracePt t="129615" x="5003800" y="5689600"/>
          <p14:tracePt t="129632" x="5003800" y="5708650"/>
          <p14:tracePt t="129649" x="5003800" y="5734050"/>
          <p14:tracePt t="129665" x="5003800" y="5753100"/>
          <p14:tracePt t="129682" x="5022850" y="5791200"/>
          <p14:tracePt t="129699" x="5168900" y="5803900"/>
          <p14:tracePt t="129715" x="5480050" y="5816600"/>
          <p14:tracePt t="129732" x="5880100" y="5816600"/>
          <p14:tracePt t="129749" x="6229350" y="5816600"/>
          <p14:tracePt t="129749" x="6369050" y="5816600"/>
          <p14:tracePt t="129765" x="6515100" y="5810250"/>
          <p14:tracePt t="129782" x="6584950" y="5791200"/>
          <p14:tracePt t="129901" x="6597650" y="5778500"/>
          <p14:tracePt t="129933" x="6597650" y="5772150"/>
          <p14:tracePt t="129965" x="6591300" y="5765800"/>
          <p14:tracePt t="129973" x="6578600" y="5753100"/>
          <p14:tracePt t="129982" x="6572250" y="5753100"/>
          <p14:tracePt t="129999" x="6515100" y="5753100"/>
          <p14:tracePt t="130015" x="6445250" y="5740400"/>
          <p14:tracePt t="130032" x="6356350" y="5740400"/>
          <p14:tracePt t="130049" x="6248400" y="5740400"/>
          <p14:tracePt t="130065" x="6121400" y="5740400"/>
          <p14:tracePt t="130082" x="5930900" y="5740400"/>
          <p14:tracePt t="130099" x="5740400" y="5740400"/>
          <p14:tracePt t="130116" x="5511800" y="5740400"/>
          <p14:tracePt t="130132" x="5270500" y="5740400"/>
          <p14:tracePt t="130149" x="5029200" y="5740400"/>
          <p14:tracePt t="130149" x="4927600" y="5740400"/>
          <p14:tracePt t="130166" x="4699000" y="5740400"/>
          <p14:tracePt t="130182" x="4489450" y="5740400"/>
          <p14:tracePt t="130199" x="4279900" y="5740400"/>
          <p14:tracePt t="130216" x="4070350" y="5740400"/>
          <p14:tracePt t="130232" x="3867150" y="5740400"/>
          <p14:tracePt t="130249" x="3670300" y="5727700"/>
          <p14:tracePt t="130266" x="3473450" y="5689600"/>
          <p14:tracePt t="130282" x="3346450" y="5676900"/>
          <p14:tracePt t="130299" x="3219450" y="5664200"/>
          <p14:tracePt t="130316" x="3124200" y="5657850"/>
          <p14:tracePt t="130332" x="3067050" y="5632450"/>
          <p14:tracePt t="130349" x="3035300" y="5632450"/>
          <p14:tracePt t="130349" x="3016250" y="5632450"/>
          <p14:tracePt t="130366" x="2997200" y="5626100"/>
          <p14:tracePt t="130382" x="2990850" y="5626100"/>
          <p14:tracePt t="130399" x="2978150" y="5626100"/>
          <p14:tracePt t="130416" x="2959100" y="5626100"/>
          <p14:tracePt t="130432" x="2952750" y="5626100"/>
          <p14:tracePt t="130449" x="2946400" y="5626100"/>
          <p14:tracePt t="130466" x="2940050" y="5626100"/>
          <p14:tracePt t="130482" x="2914650" y="5626100"/>
          <p14:tracePt t="130499" x="2901950" y="5626100"/>
          <p14:tracePt t="130534" x="2895600" y="5626100"/>
          <p14:tracePt t="130661" x="2895600" y="5632450"/>
          <p14:tracePt t="130686" x="2901950" y="5632450"/>
          <p14:tracePt t="130694" x="2908300" y="5638800"/>
          <p14:tracePt t="130966" x="2914650" y="5645150"/>
          <p14:tracePt t="130974" x="2914650" y="5657850"/>
          <p14:tracePt t="130982" x="2927350" y="5664200"/>
          <p14:tracePt t="131070" x="2927350" y="5670550"/>
          <p14:tracePt t="131246" x="2927350" y="5695950"/>
          <p14:tracePt t="131262" x="2927350" y="5702300"/>
          <p14:tracePt t="131278" x="2933700" y="5721350"/>
          <p14:tracePt t="131286" x="2940050" y="5721350"/>
          <p14:tracePt t="131299" x="2946400" y="5727700"/>
          <p14:tracePt t="131316" x="2984500" y="5753100"/>
          <p14:tracePt t="131332" x="3003550" y="5765800"/>
          <p14:tracePt t="131349" x="3041650" y="5784850"/>
          <p14:tracePt t="131350" x="3067050" y="5791200"/>
          <p14:tracePt t="131366" x="3111500" y="5803900"/>
          <p14:tracePt t="131382" x="3155950" y="5803900"/>
          <p14:tracePt t="131399" x="3200400" y="5810250"/>
          <p14:tracePt t="131416" x="3244850" y="5810250"/>
          <p14:tracePt t="131433" x="3251200" y="5810250"/>
          <p14:tracePt t="131449" x="3263900" y="5810250"/>
          <p14:tracePt t="131518" x="3270250" y="5810250"/>
          <p14:tracePt t="131534" x="3270250" y="5803900"/>
          <p14:tracePt t="131542" x="3270250" y="5797550"/>
          <p14:tracePt t="131550" x="3257550" y="5791200"/>
          <p14:tracePt t="131566" x="3225800" y="5778500"/>
          <p14:tracePt t="131583" x="3181350" y="5753100"/>
          <p14:tracePt t="131599" x="3124200" y="5740400"/>
          <p14:tracePt t="131616" x="3048000" y="5734050"/>
          <p14:tracePt t="131633" x="2952750" y="5721350"/>
          <p14:tracePt t="131649" x="2863850" y="5721350"/>
          <p14:tracePt t="131666" x="2768600" y="5721350"/>
          <p14:tracePt t="131683" x="2667000" y="5721350"/>
          <p14:tracePt t="131699" x="2546350" y="5753100"/>
          <p14:tracePt t="131716" x="2400300" y="5772150"/>
          <p14:tracePt t="131733" x="2241550" y="5816600"/>
          <p14:tracePt t="131749" x="2108200" y="5835650"/>
          <p14:tracePt t="131750" x="2038350" y="5835650"/>
          <p14:tracePt t="131766" x="1943100" y="5848350"/>
          <p14:tracePt t="131783" x="1866900" y="5848350"/>
          <p14:tracePt t="131799" x="1822450" y="5848350"/>
          <p14:tracePt t="131816" x="1790700" y="5848350"/>
          <p14:tracePt t="131833" x="1784350" y="5848350"/>
          <p14:tracePt t="131998" x="1771650" y="5848350"/>
          <p14:tracePt t="132014" x="1784350" y="5854700"/>
          <p14:tracePt t="132022" x="1790700" y="5861050"/>
          <p14:tracePt t="132033" x="1809750" y="5861050"/>
          <p14:tracePt t="132049" x="1866900" y="5873750"/>
          <p14:tracePt t="132066" x="1943100" y="5886450"/>
          <p14:tracePt t="132083" x="2025650" y="5892800"/>
          <p14:tracePt t="132099" x="2146300" y="5892800"/>
          <p14:tracePt t="132116" x="2273300" y="5892800"/>
          <p14:tracePt t="132133" x="2381250" y="5892800"/>
          <p14:tracePt t="132149" x="2470150" y="5892800"/>
          <p14:tracePt t="132150" x="2514600" y="5892800"/>
          <p14:tracePt t="132166" x="2590800" y="5892800"/>
          <p14:tracePt t="132183" x="2647950" y="5892800"/>
          <p14:tracePt t="132199" x="2698750" y="5892800"/>
          <p14:tracePt t="132216" x="2749550" y="5892800"/>
          <p14:tracePt t="132233" x="2787650" y="5892800"/>
          <p14:tracePt t="132249" x="2825750" y="5892800"/>
          <p14:tracePt t="132266" x="2857500" y="5892800"/>
          <p14:tracePt t="132283" x="2889250" y="5873750"/>
          <p14:tracePt t="132299" x="2908300" y="5873750"/>
          <p14:tracePt t="132316" x="2914650" y="5867400"/>
          <p14:tracePt t="132334" x="2927350" y="5867400"/>
          <p14:tracePt t="132350" x="2933700" y="5861050"/>
          <p14:tracePt t="132366" x="2946400" y="5861050"/>
          <p14:tracePt t="132383" x="2952750" y="5848350"/>
          <p14:tracePt t="132399" x="2984500" y="5842000"/>
          <p14:tracePt t="132416" x="3028950" y="5835650"/>
          <p14:tracePt t="132433" x="3067050" y="5829300"/>
          <p14:tracePt t="132449" x="3124200" y="5829300"/>
          <p14:tracePt t="132466" x="3225800" y="5829300"/>
          <p14:tracePt t="132483" x="3403600" y="5816600"/>
          <p14:tracePt t="132499" x="3632200" y="5803900"/>
          <p14:tracePt t="132516" x="3879850" y="5772150"/>
          <p14:tracePt t="132533" x="4057650" y="5759450"/>
          <p14:tracePt t="132549" x="4146550" y="5759450"/>
          <p14:tracePt t="132550" x="4165600" y="5759450"/>
          <p14:tracePt t="132566" x="4171950" y="5759450"/>
          <p14:tracePt t="132702" x="4178300" y="5753100"/>
          <p14:tracePt t="132710" x="4191000" y="5753100"/>
          <p14:tracePt t="132718" x="4197350" y="5746750"/>
          <p14:tracePt t="132734" x="4203700" y="5740400"/>
          <p14:tracePt t="132750" x="4210050" y="5734050"/>
          <p14:tracePt t="132766" x="4216400" y="5727700"/>
          <p14:tracePt t="132783" x="4222750" y="5715000"/>
          <p14:tracePt t="132800" x="4241800" y="5708650"/>
          <p14:tracePt t="132816" x="4248150" y="5708650"/>
          <p14:tracePt t="132854" x="4267200" y="5708650"/>
          <p14:tracePt t="132870" x="4273550" y="5702300"/>
          <p14:tracePt t="133126" x="4279900" y="5695950"/>
          <p14:tracePt t="133134" x="4286250" y="5695950"/>
          <p14:tracePt t="133150" x="4305300" y="5695950"/>
          <p14:tracePt t="133166" x="4318000" y="5695950"/>
          <p14:tracePt t="133183" x="4324350" y="5695950"/>
          <p14:tracePt t="133200" x="4349750" y="5695950"/>
          <p14:tracePt t="133216" x="4356100" y="5695950"/>
          <p14:tracePt t="133238" x="4362450" y="5695950"/>
          <p14:tracePt t="133310" x="4381500" y="5695950"/>
          <p14:tracePt t="133334" x="4387850" y="5702300"/>
          <p14:tracePt t="133438" x="4394200" y="5702300"/>
          <p14:tracePt t="133446" x="4400550" y="5702300"/>
          <p14:tracePt t="133454" x="4425950" y="5702300"/>
          <p14:tracePt t="133466" x="4464050" y="5702300"/>
          <p14:tracePt t="133483" x="4565650" y="5676900"/>
          <p14:tracePt t="133500" x="4629150" y="5670550"/>
          <p14:tracePt t="133516" x="4673600" y="5657850"/>
          <p14:tracePt t="133533" x="4699000" y="5657850"/>
          <p14:tracePt t="133550" x="4705350" y="5657850"/>
          <p14:tracePt t="133566" x="4711700" y="5657850"/>
          <p14:tracePt t="133583" x="4718050" y="5651500"/>
          <p14:tracePt t="133600" x="4730750" y="5645150"/>
          <p14:tracePt t="133616" x="4737100" y="5638800"/>
          <p14:tracePt t="133638" x="4749800" y="5619750"/>
          <p14:tracePt t="133686" x="4762500" y="5613400"/>
          <p14:tracePt t="133702" x="4768850" y="5607050"/>
          <p14:tracePt t="133718" x="4781550" y="5607050"/>
          <p14:tracePt t="133726" x="4813300" y="5594350"/>
          <p14:tracePt t="133734" x="4826000" y="5594350"/>
          <p14:tracePt t="133750" x="4857750" y="5594350"/>
          <p14:tracePt t="133766" x="4997450" y="5594350"/>
          <p14:tracePt t="133783" x="5156200" y="5594350"/>
          <p14:tracePt t="133800" x="5283200" y="5594350"/>
          <p14:tracePt t="133816" x="5353050" y="5594350"/>
          <p14:tracePt t="133833" x="5378450" y="5594350"/>
          <p14:tracePt t="133854" x="5384800" y="5600700"/>
          <p14:tracePt t="133934" x="5391150" y="5607050"/>
          <p14:tracePt t="133942" x="5397500" y="5613400"/>
          <p14:tracePt t="133958" x="5422900" y="5638800"/>
          <p14:tracePt t="133966" x="5454650" y="5645150"/>
          <p14:tracePt t="133983" x="5581650" y="5670550"/>
          <p14:tracePt t="134000" x="5791200" y="5695950"/>
          <p14:tracePt t="134016" x="6051550" y="5695950"/>
          <p14:tracePt t="134033" x="6229350" y="5695950"/>
          <p14:tracePt t="134050" x="6330950" y="5670550"/>
          <p14:tracePt t="134066" x="6362700" y="5651500"/>
          <p14:tracePt t="134083" x="6369050" y="5645150"/>
          <p14:tracePt t="134110" x="6369050" y="5632450"/>
          <p14:tracePt t="134126" x="6369050" y="5619750"/>
          <p14:tracePt t="134134" x="6369050" y="5613400"/>
          <p14:tracePt t="134150" x="6369050" y="5607050"/>
          <p14:tracePt t="134166" x="6369050" y="5594350"/>
          <p14:tracePt t="134254" x="6369050" y="5581650"/>
          <p14:tracePt t="134343" x="6375400" y="5575300"/>
          <p14:tracePt t="134350" x="6388100" y="5575300"/>
          <p14:tracePt t="134367" x="6445250" y="5575300"/>
          <p14:tracePt t="134383" x="6559550" y="5575300"/>
          <p14:tracePt t="134400" x="6769100" y="5588000"/>
          <p14:tracePt t="134416" x="7092950" y="5588000"/>
          <p14:tracePt t="134433" x="7385050" y="5588000"/>
          <p14:tracePt t="134450" x="7645400" y="5588000"/>
          <p14:tracePt t="134467" x="7772400" y="5588000"/>
          <p14:tracePt t="134483" x="7816850" y="5588000"/>
          <p14:tracePt t="134500" x="7835900" y="5600700"/>
          <p14:tracePt t="134647" x="7835900" y="5588000"/>
          <p14:tracePt t="134655" x="7835900" y="5581650"/>
          <p14:tracePt t="134679" x="7835900" y="5575300"/>
          <p14:tracePt t="134727" x="7835900" y="5568950"/>
          <p14:tracePt t="134734" x="7835900" y="5549900"/>
          <p14:tracePt t="134751" x="7835900" y="5543550"/>
          <p14:tracePt t="134766" x="7835900" y="5537200"/>
          <p14:tracePt t="134775" x="7835900" y="5530850"/>
          <p14:tracePt t="134791" x="7835900" y="5511800"/>
          <p14:tracePt t="134815" x="7835900" y="5505450"/>
          <p14:tracePt t="135151" x="7848600" y="5505450"/>
          <p14:tracePt t="136159" x="7854950" y="5505450"/>
          <p14:tracePt t="136167" x="7861300" y="5505450"/>
          <p14:tracePt t="136175" x="7880350" y="5505450"/>
          <p14:tracePt t="136199" x="7899400" y="5499100"/>
          <p14:tracePt t="136207" x="7905750" y="5486400"/>
          <p14:tracePt t="136223" x="7912100" y="5480050"/>
          <p14:tracePt t="136247" x="7912100" y="5473700"/>
          <p14:tracePt t="136271" x="7912100" y="5467350"/>
          <p14:tracePt t="136287" x="7912100" y="5461000"/>
          <p14:tracePt t="136311" x="7912100" y="5454650"/>
          <p14:tracePt t="136327" x="7912100" y="5435600"/>
          <p14:tracePt t="136471" x="7912100" y="5429250"/>
          <p14:tracePt t="136495" x="7893050" y="5410200"/>
          <p14:tracePt t="136527" x="7886700" y="5403850"/>
          <p14:tracePt t="136607" x="7880350" y="5403850"/>
          <p14:tracePt t="136615" x="7880350" y="5410200"/>
          <p14:tracePt t="136623" x="7880350" y="5422900"/>
          <p14:tracePt t="136634" x="7880350" y="5429250"/>
          <p14:tracePt t="136650" x="7880350" y="5461000"/>
          <p14:tracePt t="136667" x="7880350" y="5467350"/>
          <p14:tracePt t="136684" x="7874000" y="5473700"/>
          <p14:tracePt t="136847" x="7854950" y="5454650"/>
          <p14:tracePt t="136863" x="7848600" y="5448300"/>
          <p14:tracePt t="136871" x="7842250" y="5441950"/>
          <p14:tracePt t="136884" x="7842250" y="5435600"/>
          <p14:tracePt t="136900" x="7835900" y="5429250"/>
          <p14:tracePt t="136917" x="7810500" y="5397500"/>
          <p14:tracePt t="136934" x="7804150" y="5372100"/>
          <p14:tracePt t="136950" x="7778750" y="5346700"/>
          <p14:tracePt t="136951" x="7759700" y="5327650"/>
          <p14:tracePt t="136967" x="7708900" y="5289550"/>
          <p14:tracePt t="136984" x="7607300" y="5232400"/>
          <p14:tracePt t="137000" x="7410450" y="5181600"/>
          <p14:tracePt t="137017" x="7162800" y="5137150"/>
          <p14:tracePt t="137034" x="6877050" y="5092700"/>
          <p14:tracePt t="137050" x="6584950" y="5067300"/>
          <p14:tracePt t="137067" x="6235700" y="5035550"/>
          <p14:tracePt t="137084" x="5924550" y="5035550"/>
          <p14:tracePt t="137101" x="5683250" y="5022850"/>
          <p14:tracePt t="137117" x="5518150" y="4997450"/>
          <p14:tracePt t="137134" x="5410200" y="4978400"/>
          <p14:tracePt t="137151" x="5353050" y="4959350"/>
          <p14:tracePt t="137151" x="5321300" y="4946650"/>
          <p14:tracePt t="137167" x="5308600" y="4933950"/>
          <p14:tracePt t="137184" x="5289550" y="4908550"/>
          <p14:tracePt t="137200" x="5283200" y="4876800"/>
          <p14:tracePt t="137217" x="5283200" y="4845050"/>
          <p14:tracePt t="137234" x="5283200" y="4800600"/>
          <p14:tracePt t="137250" x="5283200" y="4756150"/>
          <p14:tracePt t="137267" x="5283200" y="4699000"/>
          <p14:tracePt t="137284" x="5283200" y="4635500"/>
          <p14:tracePt t="137301" x="5276850" y="4610100"/>
          <p14:tracePt t="137317" x="5276850" y="4565650"/>
          <p14:tracePt t="137334" x="5264150" y="4540250"/>
          <p14:tracePt t="137351" x="5264150" y="4521200"/>
          <p14:tracePt t="137367" x="5264150" y="4508500"/>
          <p14:tracePt t="137384" x="5251450" y="4483100"/>
          <p14:tracePt t="137407" x="5251450" y="4470400"/>
          <p14:tracePt t="137417" x="5238750" y="4451350"/>
          <p14:tracePt t="137434" x="5232400" y="4419600"/>
          <p14:tracePt t="137451" x="5232400" y="4362450"/>
          <p14:tracePt t="137467" x="5219700" y="4305300"/>
          <p14:tracePt t="137484" x="5200650" y="4210050"/>
          <p14:tracePt t="137501" x="5194300" y="4133850"/>
          <p14:tracePt t="137517" x="5181600" y="4051300"/>
          <p14:tracePt t="137534" x="5181600" y="3987800"/>
          <p14:tracePt t="137551" x="5175250" y="3962400"/>
          <p14:tracePt t="137551" x="5175250" y="3937000"/>
          <p14:tracePt t="137567" x="5175250" y="3924300"/>
          <p14:tracePt t="137584" x="5156200" y="3905250"/>
          <p14:tracePt t="137601" x="5156200" y="3898900"/>
          <p14:tracePt t="137617" x="5156200" y="3879850"/>
          <p14:tracePt t="137634" x="5156200" y="3860800"/>
          <p14:tracePt t="137651" x="5156200" y="3848100"/>
          <p14:tracePt t="137667" x="5156200" y="3835400"/>
          <p14:tracePt t="137687" x="5168900" y="3829050"/>
          <p14:tracePt t="137703" x="5175250" y="3822700"/>
          <p14:tracePt t="137717" x="5181600" y="3810000"/>
          <p14:tracePt t="137734" x="5194300" y="3803650"/>
          <p14:tracePt t="137751" x="5200650" y="3797300"/>
          <p14:tracePt t="137767" x="5219700" y="3797300"/>
          <p14:tracePt t="138135" x="5213350" y="3778250"/>
          <p14:tracePt t="138143" x="5213350" y="3771900"/>
          <p14:tracePt t="138151" x="5207000" y="3765550"/>
          <p14:tracePt t="138167" x="5207000" y="3746500"/>
          <p14:tracePt t="138184" x="5207000" y="3733800"/>
          <p14:tracePt t="138201" x="5207000" y="3727450"/>
          <p14:tracePt t="138217" x="5194300" y="3708400"/>
          <p14:tracePt t="139328" x="5194300" y="3733800"/>
          <p14:tracePt t="139344" x="5194300" y="3746500"/>
          <p14:tracePt t="139360" x="5194300" y="3759200"/>
          <p14:tracePt t="139384" x="5200650" y="3759200"/>
          <p14:tracePt t="139392" x="5219700" y="3759200"/>
          <p14:tracePt t="139401" x="5226050" y="3759200"/>
          <p14:tracePt t="139418" x="5257800" y="3759200"/>
          <p14:tracePt t="139434" x="5270500" y="3759200"/>
          <p14:tracePt t="139451" x="5295900" y="3759200"/>
          <p14:tracePt t="139468" x="5308600" y="3759200"/>
          <p14:tracePt t="139484" x="5321300" y="3759200"/>
          <p14:tracePt t="139501" x="5334000" y="3759200"/>
          <p14:tracePt t="139518" x="5340350" y="3759200"/>
          <p14:tracePt t="139534" x="5346700" y="3759200"/>
          <p14:tracePt t="141480" x="5359400" y="3765550"/>
          <p14:tracePt t="141760" x="5359400" y="3771900"/>
          <p14:tracePt t="141776" x="5353050" y="3784600"/>
          <p14:tracePt t="141800" x="5346700" y="3790950"/>
          <p14:tracePt t="145017" x="5340350" y="3790950"/>
          <p14:tracePt t="145025" x="5334000" y="3790950"/>
          <p14:tracePt t="145036" x="5314950" y="3790950"/>
          <p14:tracePt t="145052" x="5295900" y="3790950"/>
          <p14:tracePt t="145097" x="5289550" y="3778250"/>
          <p14:tracePt t="145137" x="5289550" y="3797300"/>
          <p14:tracePt t="145145" x="5302250" y="3854450"/>
          <p14:tracePt t="145153" x="5397500" y="3949700"/>
          <p14:tracePt t="145169" x="5448300" y="3981450"/>
          <p14:tracePt t="145186" x="5518150" y="4044950"/>
          <p14:tracePt t="145202" x="5568950" y="4089400"/>
          <p14:tracePt t="145219" x="5568950" y="4171950"/>
          <p14:tracePt t="145236" x="5568950" y="4298950"/>
          <p14:tracePt t="145252" x="5435600" y="4451350"/>
          <p14:tracePt t="145269" x="5245100" y="4559300"/>
          <p14:tracePt t="145286" x="5200650" y="4578350"/>
          <p14:tracePt t="145302" x="5194300" y="4584700"/>
          <p14:tracePt t="145319" x="5156200" y="4603750"/>
          <p14:tracePt t="145336" x="5105400" y="4679950"/>
          <p14:tracePt t="145352" x="4972050" y="4806950"/>
          <p14:tracePt t="145353" x="4832350" y="4819650"/>
          <p14:tracePt t="145369" x="4826000" y="4819650"/>
          <p14:tracePt t="145497" x="4819650" y="481330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094" y="2"/>
            <a:ext cx="8759799" cy="1325563"/>
          </a:xfrm>
        </p:spPr>
        <p:txBody>
          <a:bodyPr/>
          <a:lstStyle/>
          <a:p>
            <a:pPr algn="ctr"/>
            <a:r>
              <a:rPr lang="en-CA" b="1" dirty="0" smtClean="0"/>
              <a:t>Older rocks?</a:t>
            </a:r>
            <a:endParaRPr lang="en-CA" b="1" dirty="0"/>
          </a:p>
        </p:txBody>
      </p:sp>
      <p:sp>
        <p:nvSpPr>
          <p:cNvPr id="3" name="Rectangle 2"/>
          <p:cNvSpPr/>
          <p:nvPr/>
        </p:nvSpPr>
        <p:spPr>
          <a:xfrm>
            <a:off x="860614" y="1619785"/>
            <a:ext cx="8083603" cy="400110"/>
          </a:xfrm>
          <a:prstGeom prst="rect">
            <a:avLst/>
          </a:prstGeom>
        </p:spPr>
        <p:txBody>
          <a:bodyPr wrap="square">
            <a:spAutoFit/>
          </a:bodyPr>
          <a:lstStyle/>
          <a:p>
            <a:pPr lvl="1"/>
            <a:endParaRPr lang="en-CA" sz="2000" dirty="0">
              <a:latin typeface="+mj-lt"/>
            </a:endParaRPr>
          </a:p>
        </p:txBody>
      </p:sp>
      <p:sp>
        <p:nvSpPr>
          <p:cNvPr id="4" name="Rectangle 3"/>
          <p:cNvSpPr/>
          <p:nvPr/>
        </p:nvSpPr>
        <p:spPr>
          <a:xfrm>
            <a:off x="465667" y="1039002"/>
            <a:ext cx="8365065" cy="6078587"/>
          </a:xfrm>
          <a:prstGeom prst="rect">
            <a:avLst/>
          </a:prstGeom>
        </p:spPr>
        <p:txBody>
          <a:bodyPr wrap="square">
            <a:spAutoFit/>
          </a:bodyPr>
          <a:lstStyle/>
          <a:p>
            <a:r>
              <a:rPr lang="en-CA" sz="2400" b="1" i="1" dirty="0"/>
              <a:t>The </a:t>
            </a:r>
            <a:r>
              <a:rPr lang="en-CA" sz="2400" b="1" i="1" dirty="0" err="1">
                <a:hlinkClick r:id="rId5"/>
              </a:rPr>
              <a:t>Nuvvuagittuq</a:t>
            </a:r>
            <a:r>
              <a:rPr lang="en-CA" sz="2400" b="1" i="1" dirty="0">
                <a:hlinkClick r:id="rId5"/>
              </a:rPr>
              <a:t> faux </a:t>
            </a:r>
            <a:r>
              <a:rPr lang="en-CA" sz="2400" b="1" i="1" dirty="0" err="1">
                <a:hlinkClick r:id="rId5"/>
              </a:rPr>
              <a:t>amphibolites</a:t>
            </a:r>
            <a:r>
              <a:rPr lang="en-CA" sz="2400" b="1" i="1" dirty="0">
                <a:hlinkClick r:id="rId5"/>
              </a:rPr>
              <a:t> </a:t>
            </a:r>
            <a:endParaRPr lang="en-CA" sz="2400" b="1" i="1" dirty="0"/>
          </a:p>
          <a:p>
            <a:endParaRPr lang="en-CA" sz="2400" b="1" i="1" dirty="0"/>
          </a:p>
          <a:p>
            <a:pPr marL="285750" indent="-285750">
              <a:spcAft>
                <a:spcPts val="600"/>
              </a:spcAft>
              <a:buFont typeface="Arial" panose="020B0604020202020204" pitchFamily="34" charset="0"/>
              <a:buChar char="•"/>
            </a:pPr>
            <a:r>
              <a:rPr lang="en-CA" sz="2200" dirty="0"/>
              <a:t>A mantle-derived igneous rock that has maintained its physical integrity since its solidification has been found near Porpoise Cove in northwestern Quebec with zircon </a:t>
            </a:r>
            <a:r>
              <a:rPr lang="en-CA" sz="2200" b="1" dirty="0"/>
              <a:t>U−</a:t>
            </a:r>
            <a:r>
              <a:rPr lang="en-CA" sz="2200" b="1" dirty="0" err="1"/>
              <a:t>Pb</a:t>
            </a:r>
            <a:r>
              <a:rPr lang="en-CA" sz="2200" b="1" dirty="0"/>
              <a:t> </a:t>
            </a:r>
            <a:r>
              <a:rPr lang="en-CA" sz="2200" dirty="0"/>
              <a:t>ages of about 3.86×10</a:t>
            </a:r>
            <a:r>
              <a:rPr lang="en-CA" sz="2200" baseline="30000" dirty="0"/>
              <a:t>9</a:t>
            </a:r>
            <a:r>
              <a:rPr lang="en-CA" sz="2200" dirty="0"/>
              <a:t> years. </a:t>
            </a:r>
          </a:p>
          <a:p>
            <a:pPr marL="285750" indent="-285750">
              <a:spcAft>
                <a:spcPts val="600"/>
              </a:spcAft>
              <a:buFont typeface="Arial" panose="020B0604020202020204" pitchFamily="34" charset="0"/>
              <a:buChar char="•"/>
            </a:pPr>
            <a:r>
              <a:rPr lang="en-CA" sz="2200" dirty="0"/>
              <a:t>More recent isotopic analysis (using </a:t>
            </a:r>
            <a:r>
              <a:rPr lang="en-CA" sz="2200" b="1" dirty="0"/>
              <a:t>Sm−</a:t>
            </a:r>
            <a:r>
              <a:rPr lang="en-CA" sz="2200" b="1" dirty="0" err="1"/>
              <a:t>Nd</a:t>
            </a:r>
            <a:r>
              <a:rPr lang="en-CA" sz="2200" b="1" dirty="0"/>
              <a:t> </a:t>
            </a:r>
            <a:r>
              <a:rPr lang="en-CA" sz="2200" dirty="0"/>
              <a:t>dating) on bulk samples of the now-famous faux-</a:t>
            </a:r>
            <a:r>
              <a:rPr lang="en-CA" sz="2200" dirty="0" err="1"/>
              <a:t>amphibolites</a:t>
            </a:r>
            <a:r>
              <a:rPr lang="en-CA" sz="2200" dirty="0"/>
              <a:t> in this </a:t>
            </a:r>
            <a:r>
              <a:rPr lang="en-CA" sz="2200" dirty="0" err="1"/>
              <a:t>Nuvvuagittuq</a:t>
            </a:r>
            <a:r>
              <a:rPr lang="en-CA" sz="2200" dirty="0"/>
              <a:t> greenstone belt show a deficiency of </a:t>
            </a:r>
            <a:r>
              <a:rPr lang="en-CA" sz="2200" b="1" baseline="30000" dirty="0"/>
              <a:t>142</a:t>
            </a:r>
            <a:r>
              <a:rPr lang="en-CA" sz="2200" b="1" dirty="0"/>
              <a:t>Nd</a:t>
            </a:r>
            <a:r>
              <a:rPr lang="en-CA" sz="2200" dirty="0"/>
              <a:t> in comparison to all other known rock masses on Earth. The </a:t>
            </a:r>
            <a:r>
              <a:rPr lang="en-CA" sz="2200" b="1" baseline="30000" dirty="0"/>
              <a:t>142</a:t>
            </a:r>
            <a:r>
              <a:rPr lang="en-CA" sz="2200" b="1" dirty="0"/>
              <a:t>Nd</a:t>
            </a:r>
            <a:r>
              <a:rPr lang="en-CA" sz="2200" dirty="0"/>
              <a:t> deficiency is argued to result from the crystallization of the rock minerals from a magmatic mass that was originally deficient in </a:t>
            </a:r>
            <a:r>
              <a:rPr lang="en-CA" sz="2200" b="1" baseline="30000" dirty="0"/>
              <a:t>146</a:t>
            </a:r>
            <a:r>
              <a:rPr lang="en-CA" sz="2200" b="1" dirty="0"/>
              <a:t>Sm</a:t>
            </a:r>
            <a:r>
              <a:rPr lang="en-CA" sz="2200" dirty="0"/>
              <a:t> and therefore a magma that was not well mixed with the mantle and crust during the formation of the early Earth. </a:t>
            </a:r>
          </a:p>
          <a:p>
            <a:pPr marL="285750" indent="-285750">
              <a:spcAft>
                <a:spcPts val="600"/>
              </a:spcAft>
              <a:buFont typeface="Arial" panose="020B0604020202020204" pitchFamily="34" charset="0"/>
              <a:buChar char="•"/>
            </a:pPr>
            <a:r>
              <a:rPr lang="en-CA" sz="2200" dirty="0"/>
              <a:t>The deficiency argues for an age of 4.28 × 10</a:t>
            </a:r>
            <a:r>
              <a:rPr lang="en-CA" sz="2200" baseline="30000" dirty="0"/>
              <a:t>9</a:t>
            </a:r>
            <a:r>
              <a:rPr lang="en-CA" sz="2200" dirty="0"/>
              <a:t> years. This source mass has retained its negative isotopic anomaly in </a:t>
            </a:r>
            <a:r>
              <a:rPr lang="en-CA" sz="2200" b="1" baseline="30000" dirty="0"/>
              <a:t>142</a:t>
            </a:r>
            <a:r>
              <a:rPr lang="en-CA" sz="2200" b="1" dirty="0"/>
              <a:t>Nd</a:t>
            </a:r>
            <a:r>
              <a:rPr lang="en-CA" sz="2200" dirty="0"/>
              <a:t> since its original accretion.  Some areas of the continental surfaces are very, very old.</a:t>
            </a:r>
          </a:p>
          <a:p>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7598956"/>
      </p:ext>
    </p:extLst>
  </p:cSld>
  <p:clrMapOvr>
    <a:masterClrMapping/>
  </p:clrMapOvr>
  <mc:AlternateContent xmlns:mc="http://schemas.openxmlformats.org/markup-compatibility/2006" xmlns:p14="http://schemas.microsoft.com/office/powerpoint/2010/main">
    <mc:Choice Requires="p14">
      <p:transition spd="slow" p14:dur="2000" advTm="91749"/>
    </mc:Choice>
    <mc:Fallback xmlns="">
      <p:transition spd="slow" advTm="91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1151" x="4819650" y="4819650"/>
          <p14:tracePt t="1159" x="4819650" y="4851400"/>
          <p14:tracePt t="1167" x="4819650" y="4857750"/>
          <p14:tracePt t="1178" x="4800600" y="4883150"/>
          <p14:tracePt t="1195" x="4781550" y="4902200"/>
          <p14:tracePt t="1544" x="4781550" y="4895850"/>
          <p14:tracePt t="1551" x="4813300" y="4857750"/>
          <p14:tracePt t="1562" x="4857750" y="4826000"/>
          <p14:tracePt t="1578" x="4946650" y="4743450"/>
          <p14:tracePt t="1595" x="5029200" y="4654550"/>
          <p14:tracePt t="1612" x="5099050" y="4533900"/>
          <p14:tracePt t="1628" x="5149850" y="4400550"/>
          <p14:tracePt t="1645" x="5175250" y="4286250"/>
          <p14:tracePt t="1662" x="5175250" y="4127500"/>
          <p14:tracePt t="1678" x="5175250" y="3949700"/>
          <p14:tracePt t="1695" x="5175250" y="3759200"/>
          <p14:tracePt t="1696" x="5149850" y="3651250"/>
          <p14:tracePt t="1712" x="5137150" y="3460750"/>
          <p14:tracePt t="1728" x="5111750" y="3263900"/>
          <p14:tracePt t="1745" x="5073650" y="3098800"/>
          <p14:tracePt t="1762" x="5022850" y="2914650"/>
          <p14:tracePt t="1778" x="4953000" y="2717800"/>
          <p14:tracePt t="1795" x="4921250" y="2565400"/>
          <p14:tracePt t="1812" x="4883150" y="2438400"/>
          <p14:tracePt t="1828" x="4870450" y="2311400"/>
          <p14:tracePt t="1845" x="4870450" y="2165350"/>
          <p14:tracePt t="1862" x="4870450" y="1993900"/>
          <p14:tracePt t="1878" x="4870450" y="1816100"/>
          <p14:tracePt t="1895" x="4870450" y="1695450"/>
          <p14:tracePt t="1896" x="4870450" y="1657350"/>
          <p14:tracePt t="1912" x="4870450" y="1619250"/>
          <p14:tracePt t="1984" x="4870450" y="1612900"/>
          <p14:tracePt t="2088" x="4889500" y="1612900"/>
          <p14:tracePt t="2104" x="4895850" y="1612900"/>
          <p14:tracePt t="2120" x="4895850" y="1625600"/>
          <p14:tracePt t="2240" x="4921250" y="1631950"/>
          <p14:tracePt t="2248" x="4953000" y="1593850"/>
          <p14:tracePt t="2262" x="5003800" y="1498600"/>
          <p14:tracePt t="2279" x="5067300" y="1346200"/>
          <p14:tracePt t="2295" x="5156200" y="1225550"/>
          <p14:tracePt t="2296" x="5181600" y="1206500"/>
          <p14:tracePt t="2312" x="5321300" y="1104900"/>
          <p14:tracePt t="2328" x="5429250" y="1022350"/>
          <p14:tracePt t="2345" x="5530850" y="952500"/>
          <p14:tracePt t="2362" x="5651500" y="882650"/>
          <p14:tracePt t="2378" x="5759450" y="825500"/>
          <p14:tracePt t="2395" x="5835650" y="774700"/>
          <p14:tracePt t="2412" x="5949950" y="730250"/>
          <p14:tracePt t="2428" x="6019800" y="723900"/>
          <p14:tracePt t="2445" x="6076950" y="704850"/>
          <p14:tracePt t="2462" x="6121400" y="692150"/>
          <p14:tracePt t="2478" x="6165850" y="692150"/>
          <p14:tracePt t="2495" x="6197600" y="692150"/>
          <p14:tracePt t="2496" x="6229350" y="692150"/>
          <p14:tracePt t="2512" x="6261100" y="692150"/>
          <p14:tracePt t="2528" x="6292850" y="692150"/>
          <p14:tracePt t="2545" x="6324600" y="692150"/>
          <p14:tracePt t="2562" x="6337300" y="692150"/>
          <p14:tracePt t="2579" x="6350000" y="692150"/>
          <p14:tracePt t="2595" x="6369050" y="698500"/>
          <p14:tracePt t="2612" x="6388100" y="717550"/>
          <p14:tracePt t="2629" x="6438900" y="742950"/>
          <p14:tracePt t="2645" x="6502400" y="781050"/>
          <p14:tracePt t="2662" x="6559550" y="812800"/>
          <p14:tracePt t="2679" x="6667500" y="895350"/>
          <p14:tracePt t="2695" x="6769100" y="952500"/>
          <p14:tracePt t="2696" x="6813550" y="990600"/>
          <p14:tracePt t="2712" x="6940550" y="1073150"/>
          <p14:tracePt t="2729" x="6991350" y="1123950"/>
          <p14:tracePt t="2745" x="7016750" y="1155700"/>
          <p14:tracePt t="2762" x="7023100" y="1181100"/>
          <p14:tracePt t="2779" x="7023100" y="1206500"/>
          <p14:tracePt t="2795" x="7023100" y="1212850"/>
          <p14:tracePt t="2812" x="7023100" y="1219200"/>
          <p14:tracePt t="2829" x="7023100" y="1238250"/>
          <p14:tracePt t="2880" x="7023100" y="1244600"/>
          <p14:tracePt t="2896" x="7016750" y="1250950"/>
          <p14:tracePt t="2920" x="7010400" y="1250950"/>
          <p14:tracePt t="2928" x="7004050" y="1244600"/>
          <p14:tracePt t="2944" x="6985000" y="1238250"/>
          <p14:tracePt t="2960" x="6978650" y="1225550"/>
          <p14:tracePt t="2968" x="6978650" y="1219200"/>
          <p14:tracePt t="2979" x="6978650" y="1212850"/>
          <p14:tracePt t="2995" x="6978650" y="1206500"/>
          <p14:tracePt t="3012" x="6978650" y="1200150"/>
          <p14:tracePt t="3029" x="6978650" y="1181100"/>
          <p14:tracePt t="3056" x="6978650" y="1162050"/>
          <p14:tracePt t="4328" x="6978650" y="1168400"/>
          <p14:tracePt t="4336" x="6978650" y="1181100"/>
          <p14:tracePt t="4346" x="6978650" y="1206500"/>
          <p14:tracePt t="4362" x="6978650" y="1250950"/>
          <p14:tracePt t="4379" x="6978650" y="1308100"/>
          <p14:tracePt t="4396" x="6978650" y="1365250"/>
          <p14:tracePt t="4412" x="6978650" y="1460500"/>
          <p14:tracePt t="4429" x="6953250" y="1555750"/>
          <p14:tracePt t="4446" x="6934200" y="1619250"/>
          <p14:tracePt t="4462" x="6927850" y="1701800"/>
          <p14:tracePt t="4479" x="6915150" y="1733550"/>
          <p14:tracePt t="4496" x="6915150" y="1752600"/>
          <p14:tracePt t="4496" x="6915150" y="1758950"/>
          <p14:tracePt t="4512" x="6908800" y="1778000"/>
          <p14:tracePt t="4544" x="6902450" y="1790700"/>
          <p14:tracePt t="4584" x="6896100" y="1790700"/>
          <p14:tracePt t="4600" x="6889750" y="1790700"/>
          <p14:tracePt t="4608" x="6864350" y="1790700"/>
          <p14:tracePt t="4616" x="6851650" y="1790700"/>
          <p14:tracePt t="4629" x="6838950" y="1790700"/>
          <p14:tracePt t="4646" x="6743700" y="1771650"/>
          <p14:tracePt t="4662" x="6578600" y="1720850"/>
          <p14:tracePt t="4679" x="6343650" y="1663700"/>
          <p14:tracePt t="4696" x="6045200" y="1606550"/>
          <p14:tracePt t="4696" x="5905500" y="1581150"/>
          <p14:tracePt t="4712" x="5543550" y="1536700"/>
          <p14:tracePt t="4729" x="5130800" y="1492250"/>
          <p14:tracePt t="4746" x="4749800" y="1492250"/>
          <p14:tracePt t="4762" x="4457700" y="1492250"/>
          <p14:tracePt t="4779" x="4197350" y="1492250"/>
          <p14:tracePt t="4796" x="3994150" y="1492250"/>
          <p14:tracePt t="4812" x="3835400" y="1492250"/>
          <p14:tracePt t="4829" x="3702050" y="1504950"/>
          <p14:tracePt t="4846" x="3562350" y="1517650"/>
          <p14:tracePt t="4862" x="3448050" y="1530350"/>
          <p14:tracePt t="4879" x="3365500" y="1549400"/>
          <p14:tracePt t="4896" x="3302000" y="1562100"/>
          <p14:tracePt t="4896" x="3270250" y="1562100"/>
          <p14:tracePt t="4912" x="3225800" y="1574800"/>
          <p14:tracePt t="4929" x="3181350" y="1581150"/>
          <p14:tracePt t="4946" x="3124200" y="1581150"/>
          <p14:tracePt t="4962" x="3067050" y="1600200"/>
          <p14:tracePt t="4979" x="3003550" y="1612900"/>
          <p14:tracePt t="4996" x="2921000" y="1612900"/>
          <p14:tracePt t="5012" x="2832100" y="1612900"/>
          <p14:tracePt t="5029" x="2736850" y="1612900"/>
          <p14:tracePt t="5046" x="2635250" y="1612900"/>
          <p14:tracePt t="5062" x="2565400" y="1612900"/>
          <p14:tracePt t="5079" x="2520950" y="1612900"/>
          <p14:tracePt t="5096" x="2495550" y="1612900"/>
          <p14:tracePt t="5096" x="2489200" y="1612900"/>
          <p14:tracePt t="5112" x="2482850" y="1606550"/>
          <p14:tracePt t="5177" x="2470150" y="1606550"/>
          <p14:tracePt t="5184" x="2463800" y="1600200"/>
          <p14:tracePt t="5248" x="2463800" y="1593850"/>
          <p14:tracePt t="5265" x="2463800" y="1581150"/>
          <p14:tracePt t="5272" x="2463800" y="1562100"/>
          <p14:tracePt t="5280" x="2463800" y="1555750"/>
          <p14:tracePt t="5296" x="2451100" y="1530350"/>
          <p14:tracePt t="5312" x="2451100" y="1479550"/>
          <p14:tracePt t="5329" x="2451100" y="1435100"/>
          <p14:tracePt t="5346" x="2451100" y="1403350"/>
          <p14:tracePt t="5362" x="2451100" y="1365250"/>
          <p14:tracePt t="5379" x="2451100" y="1358900"/>
          <p14:tracePt t="5396" x="2451100" y="1352550"/>
          <p14:tracePt t="5413" x="2451100" y="1346200"/>
          <p14:tracePt t="5761" x="2451100" y="1365250"/>
          <p14:tracePt t="5769" x="2444750" y="1377950"/>
          <p14:tracePt t="5779" x="2444750" y="1397000"/>
          <p14:tracePt t="5796" x="2444750" y="1428750"/>
          <p14:tracePt t="5813" x="2444750" y="1447800"/>
          <p14:tracePt t="5829" x="2444750" y="1466850"/>
          <p14:tracePt t="5846" x="2444750" y="1473200"/>
          <p14:tracePt t="5863" x="2444750" y="1485900"/>
          <p14:tracePt t="5881" x="2444750" y="1492250"/>
          <p14:tracePt t="5897" x="2444750" y="1498600"/>
          <p14:tracePt t="5952" x="2451100" y="1498600"/>
          <p14:tracePt t="6089" x="2457450" y="1498600"/>
          <p14:tracePt t="6097" x="2457450" y="1492250"/>
          <p14:tracePt t="6113" x="2457450" y="1479550"/>
          <p14:tracePt t="6129" x="2457450" y="1473200"/>
          <p14:tracePt t="6146" x="2457450" y="1466850"/>
          <p14:tracePt t="6163" x="2457450" y="1435100"/>
          <p14:tracePt t="6179" x="2457450" y="1428750"/>
          <p14:tracePt t="6196" x="2457450" y="1403350"/>
          <p14:tracePt t="6233" x="2457450" y="1397000"/>
          <p14:tracePt t="6625" x="2476500" y="1397000"/>
          <p14:tracePt t="6633" x="2501900" y="1397000"/>
          <p14:tracePt t="6646" x="2540000" y="1397000"/>
          <p14:tracePt t="6663" x="2667000" y="1397000"/>
          <p14:tracePt t="6679" x="2774950" y="1397000"/>
          <p14:tracePt t="6696" x="2895600" y="1397000"/>
          <p14:tracePt t="6697" x="2978150" y="1397000"/>
          <p14:tracePt t="6713" x="3060700" y="1397000"/>
          <p14:tracePt t="6730" x="3143250" y="1397000"/>
          <p14:tracePt t="6746" x="3187700" y="1409700"/>
          <p14:tracePt t="6763" x="3219450" y="1409700"/>
          <p14:tracePt t="6779" x="3238500" y="1416050"/>
          <p14:tracePt t="6796" x="3244850" y="1416050"/>
          <p14:tracePt t="6813" x="3257550" y="1416050"/>
          <p14:tracePt t="6829" x="3270250" y="1416050"/>
          <p14:tracePt t="6846" x="3276600" y="1416050"/>
          <p14:tracePt t="6863" x="3308350" y="1416050"/>
          <p14:tracePt t="6880" x="3365500" y="1428750"/>
          <p14:tracePt t="6896" x="3467100" y="1428750"/>
          <p14:tracePt t="6897" x="3575050" y="1428750"/>
          <p14:tracePt t="6913" x="3835400" y="1428750"/>
          <p14:tracePt t="6930" x="4076700" y="1428750"/>
          <p14:tracePt t="6946" x="4286250" y="1428750"/>
          <p14:tracePt t="6963" x="4375150" y="1428750"/>
          <p14:tracePt t="6980" x="4425950" y="1428750"/>
          <p14:tracePt t="6996" x="4445000" y="1428750"/>
          <p14:tracePt t="7013" x="4451350" y="1428750"/>
          <p14:tracePt t="7030" x="4470400" y="1428750"/>
          <p14:tracePt t="7046" x="4489450" y="1428750"/>
          <p14:tracePt t="7063" x="4521200" y="1428750"/>
          <p14:tracePt t="7080" x="4591050" y="1403350"/>
          <p14:tracePt t="7096" x="4705350" y="1397000"/>
          <p14:tracePt t="7097" x="4775200" y="1397000"/>
          <p14:tracePt t="7113" x="5003800" y="1365250"/>
          <p14:tracePt t="7130" x="5232400" y="1339850"/>
          <p14:tracePt t="7146" x="5391150" y="1314450"/>
          <p14:tracePt t="7163" x="5467350" y="1314450"/>
          <p14:tracePt t="7180" x="5473700" y="1308100"/>
          <p14:tracePt t="7196" x="5486400" y="1308100"/>
          <p14:tracePt t="7329" x="5492750" y="1308100"/>
          <p14:tracePt t="7337" x="5505450" y="1308100"/>
          <p14:tracePt t="7346" x="5511800" y="1308100"/>
          <p14:tracePt t="7363" x="5530850" y="1308100"/>
          <p14:tracePt t="7380" x="5549900" y="1308100"/>
          <p14:tracePt t="7396" x="5588000" y="1308100"/>
          <p14:tracePt t="7413" x="5632450" y="1308100"/>
          <p14:tracePt t="7430" x="5702300" y="1308100"/>
          <p14:tracePt t="7446" x="5772150" y="1308100"/>
          <p14:tracePt t="7463" x="5822950" y="1308100"/>
          <p14:tracePt t="7480" x="5873750" y="1320800"/>
          <p14:tracePt t="7496" x="5886450" y="1327150"/>
          <p14:tracePt t="7521" x="5892800" y="1327150"/>
          <p14:tracePt t="7537" x="5911850" y="1333500"/>
          <p14:tracePt t="7561" x="5911850" y="1339850"/>
          <p14:tracePt t="7569" x="5911850" y="1365250"/>
          <p14:tracePt t="7580" x="5911850" y="1371600"/>
          <p14:tracePt t="7596" x="5911850" y="1403350"/>
          <p14:tracePt t="7613" x="5911850" y="1416050"/>
          <p14:tracePt t="7630" x="5911850" y="1422400"/>
          <p14:tracePt t="9642" x="5911850" y="1409700"/>
          <p14:tracePt t="9858" x="5937250" y="1403350"/>
          <p14:tracePt t="9865" x="5988050" y="1403350"/>
          <p14:tracePt t="9880" x="6076950" y="1403350"/>
          <p14:tracePt t="9897" x="6388100" y="1403350"/>
          <p14:tracePt t="9898" x="6743700" y="1403350"/>
          <p14:tracePt t="9914" x="7696200" y="1403350"/>
          <p14:tracePt t="9930" x="8756650" y="1403350"/>
          <p14:tracePt t="10397" x="8985250" y="1568450"/>
          <p14:tracePt t="10414" x="8597900" y="1689100"/>
          <p14:tracePt t="10430" x="8153400" y="1860550"/>
          <p14:tracePt t="10447" x="7766050" y="2006600"/>
          <p14:tracePt t="10464" x="7480300" y="2152650"/>
          <p14:tracePt t="10480" x="7258050" y="2273300"/>
          <p14:tracePt t="10497" x="7118350" y="2362200"/>
          <p14:tracePt t="10498" x="7023100" y="2419350"/>
          <p14:tracePt t="10514" x="6883400" y="2495550"/>
          <p14:tracePt t="10530" x="6711950" y="2584450"/>
          <p14:tracePt t="10547" x="6508750" y="2679700"/>
          <p14:tracePt t="10564" x="6261100" y="2794000"/>
          <p14:tracePt t="10580" x="5994400" y="2863850"/>
          <p14:tracePt t="10597" x="5759450" y="2933700"/>
          <p14:tracePt t="10614" x="5543550" y="2959100"/>
          <p14:tracePt t="10630" x="5365750" y="2971800"/>
          <p14:tracePt t="10647" x="5213350" y="2971800"/>
          <p14:tracePt t="10664" x="5130800" y="2971800"/>
          <p14:tracePt t="10680" x="5035550" y="2971800"/>
          <p14:tracePt t="10697" x="4927600" y="2914650"/>
          <p14:tracePt t="10698" x="4902200" y="2895600"/>
          <p14:tracePt t="10714" x="4781550" y="2838450"/>
          <p14:tracePt t="10730" x="4629150" y="2774950"/>
          <p14:tracePt t="10747" x="4445000" y="2692400"/>
          <p14:tracePt t="10764" x="4292600" y="2628900"/>
          <p14:tracePt t="10780" x="4171950" y="2552700"/>
          <p14:tracePt t="10797" x="4038600" y="2482850"/>
          <p14:tracePt t="10814" x="3898900" y="2393950"/>
          <p14:tracePt t="10830" x="3771900" y="2317750"/>
          <p14:tracePt t="10847" x="3638550" y="2241550"/>
          <p14:tracePt t="10864" x="3556000" y="2203450"/>
          <p14:tracePt t="10880" x="3467100" y="2146300"/>
          <p14:tracePt t="10897" x="3390900" y="2095500"/>
          <p14:tracePt t="10898" x="3333750" y="2057400"/>
          <p14:tracePt t="10914" x="3238500" y="1962150"/>
          <p14:tracePt t="10930" x="3175000" y="1879600"/>
          <p14:tracePt t="10947" x="3124200" y="1746250"/>
          <p14:tracePt t="10964" x="3098800" y="1644650"/>
          <p14:tracePt t="10980" x="3092450" y="1536700"/>
          <p14:tracePt t="10997" x="3092450" y="1441450"/>
          <p14:tracePt t="11014" x="3092450" y="1377950"/>
          <p14:tracePt t="11030" x="3092450" y="1333500"/>
          <p14:tracePt t="11047" x="3092450" y="1301750"/>
          <p14:tracePt t="11064" x="3092450" y="1295400"/>
          <p14:tracePt t="11081" x="3092450" y="1263650"/>
          <p14:tracePt t="11097" x="3092450" y="1250950"/>
          <p14:tracePt t="11114" x="3092450" y="1225550"/>
          <p14:tracePt t="11130" x="3092450" y="1206500"/>
          <p14:tracePt t="11147" x="3092450" y="1187450"/>
          <p14:tracePt t="11164" x="3079750" y="1168400"/>
          <p14:tracePt t="11181" x="3022600" y="1162050"/>
          <p14:tracePt t="11197" x="2940050" y="1136650"/>
          <p14:tracePt t="11214" x="2851150" y="1136650"/>
          <p14:tracePt t="11231" x="2711450" y="1136650"/>
          <p14:tracePt t="11247" x="2565400" y="1155700"/>
          <p14:tracePt t="11264" x="2432050" y="1206500"/>
          <p14:tracePt t="11281" x="2349500" y="1225550"/>
          <p14:tracePt t="11297" x="2305050" y="1244600"/>
          <p14:tracePt t="11298" x="2298700" y="1250950"/>
          <p14:tracePt t="11314" x="2273300" y="1250950"/>
          <p14:tracePt t="11514" x="2254250" y="1263650"/>
          <p14:tracePt t="11522" x="2247900" y="1270000"/>
          <p14:tracePt t="11531" x="2241550" y="1282700"/>
          <p14:tracePt t="11547" x="2203450" y="1320800"/>
          <p14:tracePt t="11564" x="2171700" y="1371600"/>
          <p14:tracePt t="11581" x="2152650" y="1397000"/>
          <p14:tracePt t="11597" x="2146300" y="1409700"/>
          <p14:tracePt t="11614" x="2139950" y="1416050"/>
          <p14:tracePt t="11698" x="2133600" y="1416050"/>
          <p14:tracePt t="11706" x="2133600" y="1409700"/>
          <p14:tracePt t="11714" x="2133600" y="1390650"/>
          <p14:tracePt t="11731" x="2133600" y="1377950"/>
          <p14:tracePt t="11747" x="2133600" y="1352550"/>
          <p14:tracePt t="11770" x="2133600" y="1346200"/>
          <p14:tracePt t="12450" x="2133600" y="1339850"/>
          <p14:tracePt t="12458" x="2152650" y="1339850"/>
          <p14:tracePt t="12466" x="2178050" y="1371600"/>
          <p14:tracePt t="12481" x="2241550" y="1422400"/>
          <p14:tracePt t="12497" x="2432050" y="1530350"/>
          <p14:tracePt t="12498" x="2540000" y="1587500"/>
          <p14:tracePt t="12514" x="2895600" y="1689100"/>
          <p14:tracePt t="12531" x="3397250" y="1854200"/>
          <p14:tracePt t="12547" x="3892550" y="1974850"/>
          <p14:tracePt t="12564" x="4387850" y="2044700"/>
          <p14:tracePt t="12581" x="4921250" y="2114550"/>
          <p14:tracePt t="12598" x="5537200" y="2235200"/>
          <p14:tracePt t="12614" x="6216650" y="2330450"/>
          <p14:tracePt t="12631" x="6851650" y="2406650"/>
          <p14:tracePt t="12648" x="7340600" y="2463800"/>
          <p14:tracePt t="12664" x="7702550" y="2501900"/>
          <p14:tracePt t="12681" x="7981950" y="2533650"/>
          <p14:tracePt t="12698" x="8128000" y="2559050"/>
          <p14:tracePt t="12698" x="8166100" y="2571750"/>
          <p14:tracePt t="12714" x="8210550" y="2571750"/>
          <p14:tracePt t="12731" x="8229600" y="2578100"/>
          <p14:tracePt t="12748" x="8242300" y="2578100"/>
          <p14:tracePt t="12764" x="8261350" y="2578100"/>
          <p14:tracePt t="12781" x="8267700" y="2578100"/>
          <p14:tracePt t="12798" x="8293100" y="2565400"/>
          <p14:tracePt t="12814" x="8312150" y="2552700"/>
          <p14:tracePt t="12831" x="8331200" y="2540000"/>
          <p14:tracePt t="12848" x="8369300" y="2527300"/>
          <p14:tracePt t="12864" x="8407400" y="2514600"/>
          <p14:tracePt t="12881" x="8413750" y="2508250"/>
          <p14:tracePt t="12898" x="8426450" y="2501900"/>
          <p14:tracePt t="12946" x="8426450" y="2495550"/>
          <p14:tracePt t="13018" x="8407400" y="2489200"/>
          <p14:tracePt t="13026" x="8356600" y="2489200"/>
          <p14:tracePt t="13034" x="8305800" y="2489200"/>
          <p14:tracePt t="13048" x="8197850" y="2489200"/>
          <p14:tracePt t="13064" x="7975600" y="2489200"/>
          <p14:tracePt t="13081" x="7715250" y="2489200"/>
          <p14:tracePt t="13098" x="7505700" y="2495550"/>
          <p14:tracePt t="13098" x="7429500" y="2501900"/>
          <p14:tracePt t="13114" x="7302500" y="2514600"/>
          <p14:tracePt t="13131" x="7219950" y="2546350"/>
          <p14:tracePt t="13148" x="7162800" y="2546350"/>
          <p14:tracePt t="13164" x="7118350" y="2559050"/>
          <p14:tracePt t="13181" x="7073900" y="2559050"/>
          <p14:tracePt t="13198" x="7029450" y="2565400"/>
          <p14:tracePt t="13214" x="6985000" y="2565400"/>
          <p14:tracePt t="13231" x="6946900" y="2584450"/>
          <p14:tracePt t="13248" x="6902450" y="2590800"/>
          <p14:tracePt t="13264" x="6870700" y="2590800"/>
          <p14:tracePt t="13281" x="6826250" y="2590800"/>
          <p14:tracePt t="13298" x="6794500" y="2603500"/>
          <p14:tracePt t="13298" x="6775450" y="2603500"/>
          <p14:tracePt t="13314" x="6731000" y="2609850"/>
          <p14:tracePt t="13331" x="6705600" y="2628900"/>
          <p14:tracePt t="13348" x="6692900" y="2635250"/>
          <p14:tracePt t="13378" x="6686550" y="2635250"/>
          <p14:tracePt t="13418" x="6673850" y="2647950"/>
          <p14:tracePt t="13426" x="6667500" y="2647950"/>
          <p14:tracePt t="13482" x="6661150" y="2647950"/>
          <p14:tracePt t="13538" x="6654800" y="2647950"/>
          <p14:tracePt t="13618" x="6661150" y="2647950"/>
          <p14:tracePt t="13650" x="6667500" y="2647950"/>
          <p14:tracePt t="13674" x="6686550" y="2647950"/>
          <p14:tracePt t="13682" x="6692900" y="2647950"/>
          <p14:tracePt t="13698" x="6699250" y="2647950"/>
          <p14:tracePt t="13715" x="6781800" y="2647950"/>
          <p14:tracePt t="13731" x="6845300" y="2647950"/>
          <p14:tracePt t="13748" x="6915150" y="2647950"/>
          <p14:tracePt t="13764" x="6978650" y="2647950"/>
          <p14:tracePt t="13781" x="7061200" y="2647950"/>
          <p14:tracePt t="13798" x="7124700" y="2647950"/>
          <p14:tracePt t="13814" x="7200900" y="2647950"/>
          <p14:tracePt t="13831" x="7245350" y="2647950"/>
          <p14:tracePt t="13848" x="7302500" y="2647950"/>
          <p14:tracePt t="13864" x="7372350" y="2654300"/>
          <p14:tracePt t="13881" x="7404100" y="2654300"/>
          <p14:tracePt t="13898" x="7448550" y="2654300"/>
          <p14:tracePt t="13899" x="7454900" y="2654300"/>
          <p14:tracePt t="13914" x="7499350" y="2673350"/>
          <p14:tracePt t="13931" x="7531100" y="2673350"/>
          <p14:tracePt t="13948" x="7575550" y="2679700"/>
          <p14:tracePt t="13964" x="7607300" y="2679700"/>
          <p14:tracePt t="13981" x="7632700" y="2679700"/>
          <p14:tracePt t="13998" x="7664450" y="2692400"/>
          <p14:tracePt t="14014" x="7696200" y="2692400"/>
          <p14:tracePt t="14031" x="7734300" y="2692400"/>
          <p14:tracePt t="14048" x="7766050" y="2692400"/>
          <p14:tracePt t="14064" x="7791450" y="2679700"/>
          <p14:tracePt t="14081" x="7823200" y="2673350"/>
          <p14:tracePt t="14098" x="7867650" y="2667000"/>
          <p14:tracePt t="14098" x="7899400" y="2654300"/>
          <p14:tracePt t="14115" x="7918450" y="2654300"/>
          <p14:tracePt t="14131" x="7981950" y="2635250"/>
          <p14:tracePt t="14148" x="8026400" y="2635250"/>
          <p14:tracePt t="14165" x="8077200" y="2628900"/>
          <p14:tracePt t="14181" x="8096250" y="2628900"/>
          <p14:tracePt t="14198" x="8134350" y="2628900"/>
          <p14:tracePt t="14215" x="8153400" y="2616200"/>
          <p14:tracePt t="14231" x="8178800" y="2616200"/>
          <p14:tracePt t="14248" x="8204200" y="2609850"/>
          <p14:tracePt t="14265" x="8216900" y="2609850"/>
          <p14:tracePt t="14281" x="8261350" y="2584450"/>
          <p14:tracePt t="14298" x="8286750" y="2578100"/>
          <p14:tracePt t="14315" x="8331200" y="2565400"/>
          <p14:tracePt t="14331" x="8362950" y="2552700"/>
          <p14:tracePt t="14348" x="8375650" y="2546350"/>
          <p14:tracePt t="14365" x="8394700" y="2533650"/>
          <p14:tracePt t="14381" x="8401050" y="2527300"/>
          <p14:tracePt t="14398" x="8407400" y="2520950"/>
          <p14:tracePt t="14415" x="8407400" y="2514600"/>
          <p14:tracePt t="14431" x="8413750" y="2508250"/>
          <p14:tracePt t="14448" x="8413750" y="2495550"/>
          <p14:tracePt t="14465" x="8413750" y="2476500"/>
          <p14:tracePt t="14481" x="8413750" y="2457450"/>
          <p14:tracePt t="14498" x="8413750" y="2438400"/>
          <p14:tracePt t="14498" x="8413750" y="2432050"/>
          <p14:tracePt t="14515" x="8413750" y="2406650"/>
          <p14:tracePt t="14531" x="8413750" y="2393950"/>
          <p14:tracePt t="14548" x="8413750" y="2368550"/>
          <p14:tracePt t="14565" x="8401050" y="2343150"/>
          <p14:tracePt t="14581" x="8401050" y="2330450"/>
          <p14:tracePt t="14598" x="8388350" y="2311400"/>
          <p14:tracePt t="14615" x="8375650" y="2286000"/>
          <p14:tracePt t="14631" x="8356600" y="2260600"/>
          <p14:tracePt t="14648" x="8350250" y="2241550"/>
          <p14:tracePt t="14665" x="8337550" y="2216150"/>
          <p14:tracePt t="14681" x="8318500" y="2203450"/>
          <p14:tracePt t="14698" x="8312150" y="2190750"/>
          <p14:tracePt t="14715" x="8280400" y="2165350"/>
          <p14:tracePt t="14731" x="8255000" y="2152650"/>
          <p14:tracePt t="14748" x="8235950" y="2139950"/>
          <p14:tracePt t="14765" x="8197850" y="2133600"/>
          <p14:tracePt t="14781" x="8153400" y="2114550"/>
          <p14:tracePt t="14798" x="8121650" y="2108200"/>
          <p14:tracePt t="14815" x="8077200" y="2095500"/>
          <p14:tracePt t="14831" x="8020050" y="2095500"/>
          <p14:tracePt t="14848" x="7943850" y="2089150"/>
          <p14:tracePt t="14865" x="7886700" y="2089150"/>
          <p14:tracePt t="14881" x="7797800" y="2089150"/>
          <p14:tracePt t="14898" x="7734300" y="2089150"/>
          <p14:tracePt t="14898" x="7689850" y="2089150"/>
          <p14:tracePt t="14915" x="7600950" y="2089150"/>
          <p14:tracePt t="14931" x="7543800" y="2089150"/>
          <p14:tracePt t="14948" x="7493000" y="2089150"/>
          <p14:tracePt t="14965" x="7410450" y="2089150"/>
          <p14:tracePt t="14981" x="7346950" y="2089150"/>
          <p14:tracePt t="14998" x="7289800" y="2089150"/>
          <p14:tracePt t="15015" x="7207250" y="2089150"/>
          <p14:tracePt t="15031" x="7150100" y="2089150"/>
          <p14:tracePt t="15048" x="7067550" y="2108200"/>
          <p14:tracePt t="15065" x="7016750" y="2120900"/>
          <p14:tracePt t="15081" x="6965950" y="2127250"/>
          <p14:tracePt t="15098" x="6921500" y="2139950"/>
          <p14:tracePt t="15099" x="6902450" y="2159000"/>
          <p14:tracePt t="15115" x="6870700" y="2165350"/>
          <p14:tracePt t="15131" x="6851650" y="2178050"/>
          <p14:tracePt t="15148" x="6832600" y="2184400"/>
          <p14:tracePt t="15165" x="6826250" y="2203450"/>
          <p14:tracePt t="15181" x="6819900" y="2209800"/>
          <p14:tracePt t="15198" x="6807200" y="2241550"/>
          <p14:tracePt t="15215" x="6807200" y="2247900"/>
          <p14:tracePt t="15231" x="6807200" y="2273300"/>
          <p14:tracePt t="15248" x="6794500" y="2298700"/>
          <p14:tracePt t="15265" x="6788150" y="2311400"/>
          <p14:tracePt t="15281" x="6788150" y="2324100"/>
          <p14:tracePt t="15298" x="6788150" y="2330450"/>
          <p14:tracePt t="15315" x="6788150" y="2368550"/>
          <p14:tracePt t="15331" x="6788150" y="2393950"/>
          <p14:tracePt t="15348" x="6788150" y="2406650"/>
          <p14:tracePt t="15365" x="6788150" y="2432050"/>
          <p14:tracePt t="15381" x="6788150" y="2438400"/>
          <p14:tracePt t="15403" x="6788150" y="2444750"/>
          <p14:tracePt t="15427" x="6788150" y="2451100"/>
          <p14:tracePt t="15459" x="6788150" y="2470150"/>
          <p14:tracePt t="15475" x="6794500" y="2476500"/>
          <p14:tracePt t="15507" x="6794500" y="2482850"/>
          <p14:tracePt t="15515" x="6800850" y="2489200"/>
          <p14:tracePt t="15539" x="6807200" y="2508250"/>
          <p14:tracePt t="15555" x="6826250" y="2527300"/>
          <p14:tracePt t="15571" x="6832600" y="2533650"/>
          <p14:tracePt t="15582" x="6845300" y="2540000"/>
          <p14:tracePt t="15598" x="6851650" y="2546350"/>
          <p14:tracePt t="15615" x="6864350" y="2565400"/>
          <p14:tracePt t="15632" x="6883400" y="2565400"/>
          <p14:tracePt t="15648" x="6908800" y="2571750"/>
          <p14:tracePt t="15665" x="6921500" y="2571750"/>
          <p14:tracePt t="15682" x="6965950" y="2571750"/>
          <p14:tracePt t="15698" x="6997700" y="2571750"/>
          <p14:tracePt t="15699" x="7035800" y="2571750"/>
          <p14:tracePt t="15715" x="7080250" y="2571750"/>
          <p14:tracePt t="15732" x="7143750" y="2571750"/>
          <p14:tracePt t="15748" x="7226300" y="2571750"/>
          <p14:tracePt t="15765" x="7283450" y="2571750"/>
          <p14:tracePt t="15782" x="7346950" y="2571750"/>
          <p14:tracePt t="15798" x="7416800" y="2571750"/>
          <p14:tracePt t="15815" x="7461250" y="2571750"/>
          <p14:tracePt t="15832" x="7524750" y="2571750"/>
          <p14:tracePt t="15848" x="7569200" y="2571750"/>
          <p14:tracePt t="15865" x="7645400" y="2571750"/>
          <p14:tracePt t="15882" x="7740650" y="2571750"/>
          <p14:tracePt t="15883" x="7791450" y="2571750"/>
          <p14:tracePt t="15898" x="7829550" y="2571750"/>
          <p14:tracePt t="15915" x="7975600" y="2571750"/>
          <p14:tracePt t="15932" x="8039100" y="2571750"/>
          <p14:tracePt t="15948" x="8083550" y="2571750"/>
          <p14:tracePt t="15965" x="8128000" y="2571750"/>
          <p14:tracePt t="15982" x="8153400" y="2571750"/>
          <p14:tracePt t="15998" x="8185150" y="2571750"/>
          <p14:tracePt t="16015" x="8216900" y="2571750"/>
          <p14:tracePt t="16032" x="8255000" y="2571750"/>
          <p14:tracePt t="16048" x="8299450" y="2571750"/>
          <p14:tracePt t="16065" x="8318500" y="2571750"/>
          <p14:tracePt t="16082" x="8350250" y="2571750"/>
          <p14:tracePt t="16098" x="8382000" y="2571750"/>
          <p14:tracePt t="16099" x="8401050" y="2571750"/>
          <p14:tracePt t="16115" x="8439150" y="2559050"/>
          <p14:tracePt t="16132" x="8445500" y="2559050"/>
          <p14:tracePt t="16148" x="8458200" y="2552700"/>
          <p14:tracePt t="16165" x="8464550" y="2546350"/>
          <p14:tracePt t="16187" x="8470900" y="2540000"/>
          <p14:tracePt t="16219" x="8483600" y="2533650"/>
          <p14:tracePt t="16259" x="8483600" y="2527300"/>
          <p14:tracePt t="16283" x="8483600" y="2514600"/>
          <p14:tracePt t="16307" x="8483600" y="2508250"/>
          <p14:tracePt t="16347" x="8483600" y="2495550"/>
          <p14:tracePt t="16371" x="8483600" y="2489200"/>
          <p14:tracePt t="16387" x="8470900" y="2470150"/>
          <p14:tracePt t="16419" x="8470900" y="2451100"/>
          <p14:tracePt t="16427" x="8464550" y="2444750"/>
          <p14:tracePt t="16443" x="8458200" y="2438400"/>
          <p14:tracePt t="16451" x="8445500" y="2419350"/>
          <p14:tracePt t="16465" x="8445500" y="2413000"/>
          <p14:tracePt t="16482" x="8432800" y="2393950"/>
          <p14:tracePt t="16498" x="8426450" y="2374900"/>
          <p14:tracePt t="16499" x="8426450" y="2368550"/>
          <p14:tracePt t="16515" x="8420100" y="2355850"/>
          <p14:tracePt t="16532" x="8407400" y="2330450"/>
          <p14:tracePt t="16548" x="8407400" y="2324100"/>
          <p14:tracePt t="16565" x="8394700" y="2305050"/>
          <p14:tracePt t="16582" x="8388350" y="2298700"/>
          <p14:tracePt t="16598" x="8388350" y="2292350"/>
          <p14:tracePt t="16615" x="8375650" y="2279650"/>
          <p14:tracePt t="16632" x="8369300" y="2266950"/>
          <p14:tracePt t="16648" x="8356600" y="2260600"/>
          <p14:tracePt t="16665" x="8337550" y="2247900"/>
          <p14:tracePt t="16682" x="8331200" y="2235200"/>
          <p14:tracePt t="16698" x="8318500" y="2228850"/>
          <p14:tracePt t="16715" x="8274050" y="2209800"/>
          <p14:tracePt t="16732" x="8248650" y="2197100"/>
          <p14:tracePt t="16749" x="8216900" y="2197100"/>
          <p14:tracePt t="16765" x="8159750" y="2184400"/>
          <p14:tracePt t="16782" x="8108950" y="2184400"/>
          <p14:tracePt t="16798" x="8051800" y="2165350"/>
          <p14:tracePt t="16815" x="7994650" y="2165350"/>
          <p14:tracePt t="16832" x="7918450" y="2165350"/>
          <p14:tracePt t="16848" x="7835900" y="2165350"/>
          <p14:tracePt t="16865" x="7727950" y="2165350"/>
          <p14:tracePt t="16882" x="7607300" y="2165350"/>
          <p14:tracePt t="16898" x="7480300" y="2165350"/>
          <p14:tracePt t="16899" x="7410450" y="2165350"/>
          <p14:tracePt t="16915" x="7289800" y="2165350"/>
          <p14:tracePt t="16932" x="7162800" y="2165350"/>
          <p14:tracePt t="16948" x="7086600" y="2165350"/>
          <p14:tracePt t="16965" x="7016750" y="2178050"/>
          <p14:tracePt t="16982" x="6972300" y="2178050"/>
          <p14:tracePt t="16999" x="6934200" y="2190750"/>
          <p14:tracePt t="17015" x="6902450" y="2197100"/>
          <p14:tracePt t="17032" x="6889750" y="2203450"/>
          <p14:tracePt t="17049" x="6858000" y="2222500"/>
          <p14:tracePt t="17065" x="6845300" y="2228850"/>
          <p14:tracePt t="17082" x="6826250" y="2254250"/>
          <p14:tracePt t="17099" x="6807200" y="2266950"/>
          <p14:tracePt t="17099" x="6800850" y="2273300"/>
          <p14:tracePt t="17115" x="6775450" y="2298700"/>
          <p14:tracePt t="17132" x="6762750" y="2324100"/>
          <p14:tracePt t="17149" x="6743700" y="2349500"/>
          <p14:tracePt t="17165" x="6737350" y="2362200"/>
          <p14:tracePt t="17182" x="6731000" y="2374900"/>
          <p14:tracePt t="17199" x="6724650" y="2400300"/>
          <p14:tracePt t="17215" x="6718300" y="2419350"/>
          <p14:tracePt t="17232" x="6705600" y="2425700"/>
          <p14:tracePt t="17249" x="6699250" y="2451100"/>
          <p14:tracePt t="17291" x="6699250" y="2457450"/>
          <p14:tracePt t="17339" x="6699250" y="2470150"/>
          <p14:tracePt t="17804" x="6692900" y="2476500"/>
          <p14:tracePt t="17811" x="6673850" y="2476500"/>
          <p14:tracePt t="17819" x="6667500" y="2476500"/>
          <p14:tracePt t="17832" x="6635750" y="2476500"/>
          <p14:tracePt t="17849" x="6553200" y="2476500"/>
          <p14:tracePt t="17865" x="6375400" y="2501900"/>
          <p14:tracePt t="17882" x="5988050" y="2565400"/>
          <p14:tracePt t="17899" x="5607050" y="2590800"/>
          <p14:tracePt t="17899" x="5448300" y="2622550"/>
          <p14:tracePt t="17915" x="5149850" y="2667000"/>
          <p14:tracePt t="17932" x="4965700" y="2730500"/>
          <p14:tracePt t="17949" x="4819650" y="2781300"/>
          <p14:tracePt t="17965" x="4730750" y="2813050"/>
          <p14:tracePt t="17982" x="4686300" y="2838450"/>
          <p14:tracePt t="17999" x="4641850" y="2870200"/>
          <p14:tracePt t="18015" x="4616450" y="2882900"/>
          <p14:tracePt t="18032" x="4584700" y="2901950"/>
          <p14:tracePt t="18051" x="4578350" y="2901950"/>
          <p14:tracePt t="18067" x="4572000" y="2901950"/>
          <p14:tracePt t="18082" x="4552950" y="2901950"/>
          <p14:tracePt t="18099" x="4540250" y="2901950"/>
          <p14:tracePt t="18099" x="4508500" y="2901950"/>
          <p14:tracePt t="18115" x="4464050" y="2901950"/>
          <p14:tracePt t="18132" x="4362450" y="2851150"/>
          <p14:tracePt t="18149" x="4279900" y="2819400"/>
          <p14:tracePt t="18165" x="4165600" y="2787650"/>
          <p14:tracePt t="18182" x="3994150" y="2736850"/>
          <p14:tracePt t="18199" x="3778250" y="2679700"/>
          <p14:tracePt t="18215" x="3562350" y="2616200"/>
          <p14:tracePt t="18232" x="3346450" y="2559050"/>
          <p14:tracePt t="18249" x="3098800" y="2508250"/>
          <p14:tracePt t="18265" x="2914650" y="2438400"/>
          <p14:tracePt t="18282" x="2768600" y="2425700"/>
          <p14:tracePt t="18299" x="2705100" y="2406650"/>
          <p14:tracePt t="18299" x="2698750" y="2406650"/>
          <p14:tracePt t="18315" x="2679700" y="2406650"/>
          <p14:tracePt t="18499" x="2692400" y="2413000"/>
          <p14:tracePt t="18724" x="2692400" y="2406650"/>
          <p14:tracePt t="18731" x="2673350" y="2419350"/>
          <p14:tracePt t="18749" x="2622550" y="2508250"/>
          <p14:tracePt t="18766" x="2590800" y="2578100"/>
          <p14:tracePt t="18782" x="2552700" y="2692400"/>
          <p14:tracePt t="18799" x="2533650" y="2787650"/>
          <p14:tracePt t="18816" x="2520950" y="2844800"/>
          <p14:tracePt t="18832" x="2520950" y="2882900"/>
          <p14:tracePt t="18849" x="2520950" y="2901950"/>
          <p14:tracePt t="18948" x="2520950" y="2882900"/>
          <p14:tracePt t="18955" x="2520950" y="2876550"/>
          <p14:tracePt t="18966" x="2520950" y="2857500"/>
          <p14:tracePt t="18982" x="2514600" y="2832100"/>
          <p14:tracePt t="18999" x="2514600" y="2813050"/>
          <p14:tracePt t="19016" x="2514600" y="2800350"/>
          <p14:tracePt t="19444" x="2514600" y="2825750"/>
          <p14:tracePt t="19452" x="2514600" y="2832100"/>
          <p14:tracePt t="19466" x="2514600" y="2838450"/>
          <p14:tracePt t="19482" x="2533650" y="2895600"/>
          <p14:tracePt t="19499" x="2552700" y="2933700"/>
          <p14:tracePt t="19500" x="2559050" y="2946400"/>
          <p14:tracePt t="19516" x="2609850" y="2997200"/>
          <p14:tracePt t="19532" x="2635250" y="3022600"/>
          <p14:tracePt t="19549" x="2673350" y="3028950"/>
          <p14:tracePt t="19566" x="2679700" y="3028950"/>
          <p14:tracePt t="19940" x="2705100" y="3028950"/>
          <p14:tracePt t="19956" x="2711450" y="3028950"/>
          <p14:tracePt t="19966" x="2717800" y="3028950"/>
          <p14:tracePt t="19982" x="2724150" y="3028950"/>
          <p14:tracePt t="20028" x="2749550" y="3028950"/>
          <p14:tracePt t="20196" x="2755900" y="3028950"/>
          <p14:tracePt t="20204" x="2774950" y="3009900"/>
          <p14:tracePt t="20216" x="2806700" y="3003550"/>
          <p14:tracePt t="20233" x="2882900" y="2990850"/>
          <p14:tracePt t="20249" x="3028950" y="2959100"/>
          <p14:tracePt t="20266" x="3257550" y="2927350"/>
          <p14:tracePt t="20283" x="3517900" y="2927350"/>
          <p14:tracePt t="20299" x="3689350" y="2927350"/>
          <p14:tracePt t="20300" x="3721100" y="2927350"/>
          <p14:tracePt t="20316" x="3733800" y="2927350"/>
          <p14:tracePt t="20333" x="3759200" y="2927350"/>
          <p14:tracePt t="20349" x="3765550" y="2927350"/>
          <p14:tracePt t="20372" x="3784600" y="2952750"/>
          <p14:tracePt t="20388" x="3797300" y="2965450"/>
          <p14:tracePt t="20399" x="3816350" y="2984500"/>
          <p14:tracePt t="20416" x="3848100" y="2990850"/>
          <p14:tracePt t="20433" x="3898900" y="2997200"/>
          <p14:tracePt t="20449" x="3962400" y="2997200"/>
          <p14:tracePt t="20466" x="4038600" y="2997200"/>
          <p14:tracePt t="20483" x="4095750" y="2997200"/>
          <p14:tracePt t="20499" x="4171950" y="2997200"/>
          <p14:tracePt t="20500" x="4191000" y="2997200"/>
          <p14:tracePt t="20516" x="4248150" y="2997200"/>
          <p14:tracePt t="20533" x="4292600" y="2997200"/>
          <p14:tracePt t="20549" x="4356100" y="2997200"/>
          <p14:tracePt t="20566" x="4381500" y="2997200"/>
          <p14:tracePt t="20583" x="4413250" y="2997200"/>
          <p14:tracePt t="20599" x="4438650" y="2997200"/>
          <p14:tracePt t="20616" x="4451350" y="2997200"/>
          <p14:tracePt t="20633" x="4457700" y="2997200"/>
          <p14:tracePt t="20649" x="4476750" y="2997200"/>
          <p14:tracePt t="20666" x="4483100" y="2997200"/>
          <p14:tracePt t="21028" x="4495800" y="2997200"/>
          <p14:tracePt t="21036" x="4540250" y="2984500"/>
          <p14:tracePt t="21049" x="4546600" y="2984500"/>
          <p14:tracePt t="21066" x="4641850" y="2965450"/>
          <p14:tracePt t="21083" x="4692650" y="2952750"/>
          <p14:tracePt t="21099" x="4724400" y="2946400"/>
          <p14:tracePt t="21116" x="4730750" y="2940050"/>
          <p14:tracePt t="21140" x="4737100" y="2940050"/>
          <p14:tracePt t="21172" x="4756150" y="2940050"/>
          <p14:tracePt t="21188" x="4762500" y="2933700"/>
          <p14:tracePt t="21260" x="4768850" y="2921000"/>
          <p14:tracePt t="21284" x="4787900" y="2914650"/>
          <p14:tracePt t="21300" x="4806950" y="2895600"/>
          <p14:tracePt t="21316" x="4819650" y="2889250"/>
          <p14:tracePt t="21324" x="4838700" y="2889250"/>
          <p14:tracePt t="21333" x="4845050" y="2882900"/>
          <p14:tracePt t="21350" x="4857750" y="2870200"/>
          <p14:tracePt t="21372" x="4876800" y="2870200"/>
          <p14:tracePt t="21476" x="4883150" y="2870200"/>
          <p14:tracePt t="21508" x="4889500" y="2870200"/>
          <p14:tracePt t="21524" x="4895850" y="2870200"/>
          <p14:tracePt t="21532" x="4914900" y="2870200"/>
          <p14:tracePt t="21548" x="4921250" y="2870200"/>
          <p14:tracePt t="21564" x="4927600" y="2870200"/>
          <p14:tracePt t="21572" x="4933950" y="2870200"/>
          <p14:tracePt t="21588" x="4953000" y="2870200"/>
          <p14:tracePt t="21600" x="4959350" y="2870200"/>
          <p14:tracePt t="21616" x="4965700" y="2870200"/>
          <p14:tracePt t="21633" x="4991100" y="2870200"/>
          <p14:tracePt t="21668" x="4997450" y="2870200"/>
          <p14:tracePt t="21796" x="5003800" y="2870200"/>
          <p14:tracePt t="21804" x="5010150" y="2870200"/>
          <p14:tracePt t="21816" x="5029200" y="2870200"/>
          <p14:tracePt t="21833" x="5035550" y="2870200"/>
          <p14:tracePt t="21850" x="5041900" y="2870200"/>
          <p14:tracePt t="21866" x="5060950" y="2863850"/>
          <p14:tracePt t="21883" x="5067300" y="2857500"/>
          <p14:tracePt t="21924" x="5073650" y="2857500"/>
          <p14:tracePt t="22020" x="5080000" y="2857500"/>
          <p14:tracePt t="22028" x="5086350" y="2857500"/>
          <p14:tracePt t="22036" x="5111750" y="2857500"/>
          <p14:tracePt t="22050" x="5130800" y="2851150"/>
          <p14:tracePt t="22066" x="5219700" y="2838450"/>
          <p14:tracePt t="22083" x="5340350" y="2806700"/>
          <p14:tracePt t="22100" x="5511800" y="2794000"/>
          <p14:tracePt t="22100" x="5556250" y="2781300"/>
          <p14:tracePt t="22116" x="5626100" y="2774950"/>
          <p14:tracePt t="22133" x="5651500" y="2774950"/>
          <p14:tracePt t="22150" x="5670550" y="2774950"/>
          <p14:tracePt t="22284" x="5676900" y="2774950"/>
          <p14:tracePt t="22293" x="5689600" y="2774950"/>
          <p14:tracePt t="22300" x="5695950" y="2774950"/>
          <p14:tracePt t="22316" x="5740400" y="2755900"/>
          <p14:tracePt t="22333" x="5778500" y="2755900"/>
          <p14:tracePt t="22350" x="5822950" y="2755900"/>
          <p14:tracePt t="22366" x="5835650" y="2755900"/>
          <p14:tracePt t="22383" x="5848350" y="2755900"/>
          <p14:tracePt t="22399" x="5854700" y="2755900"/>
          <p14:tracePt t="22416" x="5867400" y="2755900"/>
          <p14:tracePt t="23005" x="5861050" y="2755900"/>
          <p14:tracePt t="23013" x="5854700" y="2755900"/>
          <p14:tracePt t="23021" x="5842000" y="2755900"/>
          <p14:tracePt t="23033" x="5822950" y="2755900"/>
          <p14:tracePt t="23050" x="5791200" y="2755900"/>
          <p14:tracePt t="23067" x="5753100" y="2755900"/>
          <p14:tracePt t="23083" x="5734050" y="2755900"/>
          <p14:tracePt t="23100" x="5695950" y="2755900"/>
          <p14:tracePt t="23101" x="5689600" y="2762250"/>
          <p14:tracePt t="23117" x="5670550" y="2762250"/>
          <p14:tracePt t="23133" x="5651500" y="2762250"/>
          <p14:tracePt t="23156" x="5645150" y="2774950"/>
          <p14:tracePt t="23167" x="5638800" y="2774950"/>
          <p14:tracePt t="23693" x="5657850" y="2774950"/>
          <p14:tracePt t="23725" x="5664200" y="2774950"/>
          <p14:tracePt t="23773" x="5670550" y="2774950"/>
          <p14:tracePt t="23781" x="5676900" y="2781300"/>
          <p14:tracePt t="24309" x="5676900" y="2787650"/>
          <p14:tracePt t="24325" x="5676900" y="2794000"/>
          <p14:tracePt t="24333" x="5676900" y="2800350"/>
          <p14:tracePt t="24350" x="5676900" y="2819400"/>
          <p14:tracePt t="24373" x="5676900" y="2825750"/>
          <p14:tracePt t="24397" x="5676900" y="2832100"/>
          <p14:tracePt t="24413" x="5676900" y="2838450"/>
          <p14:tracePt t="24437" x="5676900" y="2857500"/>
          <p14:tracePt t="24477" x="5683250" y="2863850"/>
          <p14:tracePt t="24509" x="5689600" y="2863850"/>
          <p14:tracePt t="24525" x="5702300" y="2863850"/>
          <p14:tracePt t="24533" x="5708650" y="2863850"/>
          <p14:tracePt t="24541" x="5734050" y="2863850"/>
          <p14:tracePt t="24550" x="5759450" y="2863850"/>
          <p14:tracePt t="24567" x="5842000" y="2863850"/>
          <p14:tracePt t="24583" x="5981700" y="2863850"/>
          <p14:tracePt t="24600" x="6121400" y="2863850"/>
          <p14:tracePt t="24617" x="6248400" y="2863850"/>
          <p14:tracePt t="24634" x="6324600" y="2863850"/>
          <p14:tracePt t="24650" x="6356350" y="2863850"/>
          <p14:tracePt t="24667" x="6388100" y="2863850"/>
          <p14:tracePt t="24684" x="6413500" y="2863850"/>
          <p14:tracePt t="24700" x="6438900" y="2863850"/>
          <p14:tracePt t="24701" x="6464300" y="2863850"/>
          <p14:tracePt t="24717" x="6521450" y="2851150"/>
          <p14:tracePt t="24734" x="6578600" y="2825750"/>
          <p14:tracePt t="24750" x="6642100" y="2813050"/>
          <p14:tracePt t="24767" x="6711950" y="2794000"/>
          <p14:tracePt t="24784" x="6794500" y="2774950"/>
          <p14:tracePt t="24800" x="6877050" y="2762250"/>
          <p14:tracePt t="24817" x="6940550" y="2762250"/>
          <p14:tracePt t="24834" x="6985000" y="2762250"/>
          <p14:tracePt t="24850" x="7029450" y="2762250"/>
          <p14:tracePt t="24867" x="7073900" y="2762250"/>
          <p14:tracePt t="24884" x="7143750" y="2762250"/>
          <p14:tracePt t="24900" x="7232650" y="2762250"/>
          <p14:tracePt t="24901" x="7283450" y="2762250"/>
          <p14:tracePt t="24917" x="7410450" y="2762250"/>
          <p14:tracePt t="24934" x="7531100" y="2762250"/>
          <p14:tracePt t="24950" x="7677150" y="2762250"/>
          <p14:tracePt t="24967" x="7753350" y="2762250"/>
          <p14:tracePt t="24984" x="7835900" y="2762250"/>
          <p14:tracePt t="25000" x="7867650" y="2768600"/>
          <p14:tracePt t="25017" x="7874000" y="2768600"/>
          <p14:tracePt t="25034" x="7893050" y="2774950"/>
          <p14:tracePt t="25109" x="7905750" y="2774950"/>
          <p14:tracePt t="25141" x="7912100" y="2774950"/>
          <p14:tracePt t="25173" x="7924800" y="2774950"/>
          <p14:tracePt t="25693" x="7931150" y="2781300"/>
          <p14:tracePt t="25733" x="7918450" y="2787650"/>
          <p14:tracePt t="25749" x="7912100" y="2794000"/>
          <p14:tracePt t="25757" x="7912100" y="2800350"/>
          <p14:tracePt t="25767" x="7905750" y="2813050"/>
          <p14:tracePt t="25789" x="7899400" y="2819400"/>
          <p14:tracePt t="26550" x="7893050" y="2825750"/>
          <p14:tracePt t="26797" x="7886700" y="2832100"/>
          <p14:tracePt t="26805" x="7886700" y="2838450"/>
          <p14:tracePt t="26821" x="7886700" y="2844800"/>
          <p14:tracePt t="26837" x="7886700" y="2857500"/>
          <p14:tracePt t="26851" x="7874000" y="2863850"/>
          <p14:tracePt t="26867" x="7867650" y="2876550"/>
          <p14:tracePt t="26885" x="7861300" y="2882900"/>
          <p14:tracePt t="26901" x="7854950" y="2889250"/>
          <p14:tracePt t="26917" x="7848600" y="2901950"/>
          <p14:tracePt t="26934" x="7823200" y="2914650"/>
          <p14:tracePt t="26951" x="7797800" y="2921000"/>
          <p14:tracePt t="26967" x="7766050" y="2933700"/>
          <p14:tracePt t="26984" x="7721600" y="2940050"/>
          <p14:tracePt t="27001" x="7677150" y="2940050"/>
          <p14:tracePt t="27017" x="7620000" y="2940050"/>
          <p14:tracePt t="27034" x="7569200" y="2940050"/>
          <p14:tracePt t="27051" x="7499350" y="2940050"/>
          <p14:tracePt t="27067" x="7486650" y="2940050"/>
          <p14:tracePt t="27084" x="7480300" y="2940050"/>
          <p14:tracePt t="27101" x="7461250" y="2940050"/>
          <p14:tracePt t="27117" x="7435850" y="2940050"/>
          <p14:tracePt t="27134" x="7429500" y="2921000"/>
          <p14:tracePt t="27151" x="7423150" y="2914650"/>
          <p14:tracePt t="27168" x="7416800" y="2908300"/>
          <p14:tracePt t="27184" x="7404100" y="2901950"/>
          <p14:tracePt t="27201" x="7397750" y="2889250"/>
          <p14:tracePt t="27218" x="7391400" y="2882900"/>
          <p14:tracePt t="27462" x="7391400" y="2876550"/>
          <p14:tracePt t="27470" x="7397750" y="2876550"/>
          <p14:tracePt t="27485" x="7410450" y="2876550"/>
          <p14:tracePt t="27510" x="7416800" y="2876550"/>
          <p14:tracePt t="27918" x="7429500" y="2863850"/>
          <p14:tracePt t="27926" x="7442200" y="2863850"/>
          <p14:tracePt t="27942" x="7448550" y="2851150"/>
          <p14:tracePt t="27958" x="7448550" y="2844800"/>
          <p14:tracePt t="27968" x="7454900" y="2838450"/>
          <p14:tracePt t="27984" x="7454900" y="2813050"/>
          <p14:tracePt t="28001" x="7461250" y="2800350"/>
          <p14:tracePt t="28018" x="7461250" y="2774950"/>
          <p14:tracePt t="28034" x="7461250" y="2749550"/>
          <p14:tracePt t="28051" x="7461250" y="2736850"/>
          <p14:tracePt t="28086" x="7461250" y="2730500"/>
          <p14:tracePt t="28502" x="7461250" y="2724150"/>
          <p14:tracePt t="28582" x="7454900" y="2711450"/>
          <p14:tracePt t="28622" x="7454900" y="2705100"/>
          <p14:tracePt t="28630" x="7467600" y="2692400"/>
          <p14:tracePt t="28638" x="7480300" y="2692400"/>
          <p14:tracePt t="28651" x="7486650" y="2692400"/>
          <p14:tracePt t="28668" x="7518400" y="2679700"/>
          <p14:tracePt t="28685" x="7524750" y="2673350"/>
          <p14:tracePt t="28702" x="7537450" y="2673350"/>
          <p14:tracePt t="28726" x="7556500" y="2673350"/>
          <p14:tracePt t="28758" x="7562850" y="2673350"/>
          <p14:tracePt t="28774" x="7581900" y="2686050"/>
          <p14:tracePt t="28798" x="7588250" y="2692400"/>
          <p14:tracePt t="28806" x="7588250" y="2698750"/>
          <p14:tracePt t="28814" x="7594600" y="2705100"/>
          <p14:tracePt t="28822" x="7600950" y="2711450"/>
          <p14:tracePt t="28838" x="7607300" y="2724150"/>
          <p14:tracePt t="28851" x="7620000" y="2730500"/>
          <p14:tracePt t="28870" x="7626350" y="2743200"/>
          <p14:tracePt t="28886" x="7626350" y="2749550"/>
          <p14:tracePt t="29038" x="7626350" y="2762250"/>
          <p14:tracePt t="29390" x="7626350" y="2768600"/>
          <p14:tracePt t="29406" x="7626350" y="2774950"/>
          <p14:tracePt t="29430" x="7626350" y="2800350"/>
          <p14:tracePt t="29446" x="7645400" y="2819400"/>
          <p14:tracePt t="29462" x="7651750" y="2838450"/>
          <p14:tracePt t="29470" x="7664450" y="2851150"/>
          <p14:tracePt t="29486" x="7670800" y="2863850"/>
          <p14:tracePt t="29502" x="7683500" y="2876550"/>
          <p14:tracePt t="29510" x="7696200" y="2895600"/>
          <p14:tracePt t="29518" x="7702550" y="2901950"/>
          <p14:tracePt t="29535" x="7708900" y="2908300"/>
          <p14:tracePt t="29558" x="7715250" y="2908300"/>
          <p14:tracePt t="29726" x="7721600" y="2908300"/>
          <p14:tracePt t="29734" x="7734300" y="2908300"/>
          <p14:tracePt t="29752" x="7740650" y="2908300"/>
          <p14:tracePt t="29768" x="7759700" y="2908300"/>
          <p14:tracePt t="29785" x="7778750" y="2908300"/>
          <p14:tracePt t="29801" x="7797800" y="2908300"/>
          <p14:tracePt t="29818" x="7829550" y="2908300"/>
          <p14:tracePt t="29835" x="7848600" y="2908300"/>
          <p14:tracePt t="29851" x="7867650" y="2908300"/>
          <p14:tracePt t="29868" x="7886700" y="2908300"/>
          <p14:tracePt t="29885" x="7899400" y="2895600"/>
          <p14:tracePt t="29902" x="7905750" y="2895600"/>
          <p14:tracePt t="29918" x="7924800" y="2895600"/>
          <p14:tracePt t="29935" x="7931150" y="2895600"/>
          <p14:tracePt t="29952" x="7943850" y="2895600"/>
          <p14:tracePt t="29968" x="7962900" y="2895600"/>
          <p14:tracePt t="29990" x="7969250" y="2895600"/>
          <p14:tracePt t="30001" x="7975600" y="2901950"/>
          <p14:tracePt t="30198" x="7975600" y="2914650"/>
          <p14:tracePt t="30230" x="7975600" y="2921000"/>
          <p14:tracePt t="30302" x="7975600" y="2927350"/>
          <p14:tracePt t="32031" x="7969250" y="2927350"/>
          <p14:tracePt t="32039" x="7962900" y="2927350"/>
          <p14:tracePt t="32052" x="7956550" y="2927350"/>
          <p14:tracePt t="32069" x="7931150" y="2914650"/>
          <p14:tracePt t="32085" x="7886700" y="2882900"/>
          <p14:tracePt t="32102" x="7766050" y="2819400"/>
          <p14:tracePt t="32119" x="7670800" y="2781300"/>
          <p14:tracePt t="32135" x="7556500" y="2762250"/>
          <p14:tracePt t="32152" x="7423150" y="2711450"/>
          <p14:tracePt t="32169" x="7124700" y="2654300"/>
          <p14:tracePt t="32185" x="6756400" y="2609850"/>
          <p14:tracePt t="32202" x="6356350" y="2533650"/>
          <p14:tracePt t="32219" x="5867400" y="2413000"/>
          <p14:tracePt t="32235" x="5480050" y="2298700"/>
          <p14:tracePt t="32252" x="5162550" y="2216150"/>
          <p14:tracePt t="32269" x="4953000" y="2108200"/>
          <p14:tracePt t="32285" x="4851400" y="2070100"/>
          <p14:tracePt t="32302" x="4813300" y="2044700"/>
          <p14:tracePt t="32303" x="4806950" y="2038350"/>
          <p14:tracePt t="32319" x="4781550" y="2019300"/>
          <p14:tracePt t="32335" x="4762500" y="2006600"/>
          <p14:tracePt t="32352" x="4743450" y="1993900"/>
          <p14:tracePt t="32369" x="4718050" y="1981200"/>
          <p14:tracePt t="32385" x="4692650" y="1974850"/>
          <p14:tracePt t="32402" x="4679950" y="1962150"/>
          <p14:tracePt t="32419" x="4654550" y="1955800"/>
          <p14:tracePt t="32435" x="4629150" y="1949450"/>
          <p14:tracePt t="32452" x="4616450" y="1943100"/>
          <p14:tracePt t="32469" x="4597400" y="1943100"/>
          <p14:tracePt t="32485" x="4578350" y="1943100"/>
          <p14:tracePt t="32502" x="4559300" y="1943100"/>
          <p14:tracePt t="32503" x="4546600" y="1943100"/>
          <p14:tracePt t="32519" x="4508500" y="1949450"/>
          <p14:tracePt t="32535" x="4489450" y="1962150"/>
          <p14:tracePt t="32552" x="4438650" y="1987550"/>
          <p14:tracePt t="32569" x="4413250" y="2000250"/>
          <p14:tracePt t="32585" x="4381500" y="2025650"/>
          <p14:tracePt t="32602" x="4337050" y="2044700"/>
          <p14:tracePt t="32619" x="4292600" y="2089150"/>
          <p14:tracePt t="32635" x="4254500" y="2120900"/>
          <p14:tracePt t="32652" x="4241800" y="2146300"/>
          <p14:tracePt t="32669" x="4216400" y="2152650"/>
          <p14:tracePt t="32685" x="4210050" y="2159000"/>
          <p14:tracePt t="32831" x="4203700" y="2159000"/>
          <p14:tracePt t="32855" x="4203700" y="2139950"/>
          <p14:tracePt t="32871" x="4203700" y="2133600"/>
          <p14:tracePt t="32887" x="4191000" y="2127250"/>
          <p14:tracePt t="32911" x="4191000" y="2120900"/>
          <p14:tracePt t="33047" x="4191000" y="2101850"/>
          <p14:tracePt t="33095" x="4191000" y="2095500"/>
          <p14:tracePt t="35663" x="4191000" y="2108200"/>
          <p14:tracePt t="35671" x="4191000" y="2146300"/>
          <p14:tracePt t="35686" x="4191000" y="2209800"/>
          <p14:tracePt t="35703" x="4191000" y="2451100"/>
          <p14:tracePt t="35703" x="4191000" y="2571750"/>
          <p14:tracePt t="35720" x="4152900" y="2819400"/>
          <p14:tracePt t="35736" x="4152900" y="3079750"/>
          <p14:tracePt t="35753" x="4152900" y="3270250"/>
          <p14:tracePt t="35769" x="4152900" y="3397250"/>
          <p14:tracePt t="35786" x="4152900" y="3460750"/>
          <p14:tracePt t="35803" x="4152900" y="3486150"/>
          <p14:tracePt t="35819" x="4152900" y="3505200"/>
          <p14:tracePt t="35836" x="4152900" y="3517900"/>
          <p14:tracePt t="35943" x="4152900" y="3511550"/>
          <p14:tracePt t="35951" x="4152900" y="3505200"/>
          <p14:tracePt t="35959" x="4152900" y="3486150"/>
          <p14:tracePt t="35970" x="4152900" y="3479800"/>
          <p14:tracePt t="35986" x="4152900" y="3448050"/>
          <p14:tracePt t="36003" x="4152900" y="3435350"/>
          <p14:tracePt t="36020" x="4152900" y="3409950"/>
          <p14:tracePt t="36036" x="4159250" y="3403600"/>
          <p14:tracePt t="36053" x="4159250" y="3397250"/>
          <p14:tracePt t="36070" x="4165600" y="3390900"/>
          <p14:tracePt t="36200" x="4165600" y="3371850"/>
          <p14:tracePt t="36208" x="4165600" y="3365500"/>
          <p14:tracePt t="36220" x="4165600" y="3359150"/>
          <p14:tracePt t="36236" x="4152900" y="3314700"/>
          <p14:tracePt t="36253" x="4146550" y="3270250"/>
          <p14:tracePt t="36270" x="4127500" y="3187700"/>
          <p14:tracePt t="36287" x="4095750" y="3105150"/>
          <p14:tracePt t="36303" x="4038600" y="2984500"/>
          <p14:tracePt t="36304" x="4013200" y="2914650"/>
          <p14:tracePt t="36320" x="3968750" y="2838450"/>
          <p14:tracePt t="36336" x="3943350" y="2806700"/>
          <p14:tracePt t="36353" x="3937000" y="2787650"/>
          <p14:tracePt t="36936" x="3937000" y="2794000"/>
          <p14:tracePt t="36944" x="3937000" y="2806700"/>
          <p14:tracePt t="36960" x="3937000" y="2825750"/>
          <p14:tracePt t="36970" x="3937000" y="2838450"/>
          <p14:tracePt t="36986" x="3937000" y="2870200"/>
          <p14:tracePt t="37003" x="3937000" y="2882900"/>
          <p14:tracePt t="37020" x="3937000" y="2901950"/>
          <p14:tracePt t="37036" x="3937000" y="2921000"/>
          <p14:tracePt t="37053" x="3937000" y="2927350"/>
          <p14:tracePt t="37070" x="3937000" y="2940050"/>
          <p14:tracePt t="37744" x="3937000" y="2927350"/>
          <p14:tracePt t="37752" x="3937000" y="2921000"/>
          <p14:tracePt t="37770" x="3937000" y="2889250"/>
          <p14:tracePt t="37787" x="3937000" y="2870200"/>
          <p14:tracePt t="37803" x="3937000" y="2863850"/>
          <p14:tracePt t="37820" x="3937000" y="2851150"/>
          <p14:tracePt t="37837" x="3937000" y="2838450"/>
          <p14:tracePt t="38256" x="3943350" y="2844800"/>
          <p14:tracePt t="38376" x="3949700" y="2851150"/>
          <p14:tracePt t="38400" x="3949700" y="2863850"/>
          <p14:tracePt t="38416" x="3949700" y="2870200"/>
          <p14:tracePt t="38432" x="3949700" y="2882900"/>
          <p14:tracePt t="38440" x="3949700" y="2889250"/>
          <p14:tracePt t="38464" x="3949700" y="2901950"/>
          <p14:tracePt t="40457" x="3949700" y="2889250"/>
          <p14:tracePt t="40473" x="3949700" y="2876550"/>
          <p14:tracePt t="40497" x="3949700" y="2870200"/>
          <p14:tracePt t="40528" x="3949700" y="2863850"/>
          <p14:tracePt t="40553" x="3949700" y="2851150"/>
          <p14:tracePt t="40945" x="3949700" y="2838450"/>
          <p14:tracePt t="40961" x="3949700" y="2832100"/>
          <p14:tracePt t="40993" x="3949700" y="2825750"/>
          <p14:tracePt t="41009" x="3949700" y="2813050"/>
          <p14:tracePt t="41025" x="3949700" y="2800350"/>
          <p14:tracePt t="41041" x="3949700" y="2794000"/>
          <p14:tracePt t="41049" x="3949700" y="2787650"/>
          <p14:tracePt t="42281" x="3949700" y="2774950"/>
          <p14:tracePt t="42337" x="3949700" y="2762250"/>
          <p14:tracePt t="42457" x="3949700" y="2768600"/>
          <p14:tracePt t="42465" x="3949700" y="2794000"/>
          <p14:tracePt t="42473" x="3949700" y="2806700"/>
          <p14:tracePt t="42488" x="3949700" y="2838450"/>
          <p14:tracePt t="42504" x="3949700" y="2882900"/>
          <p14:tracePt t="42505" x="3949700" y="2908300"/>
          <p14:tracePt t="42521" x="3937000" y="2952750"/>
          <p14:tracePt t="42538" x="3930650" y="2990850"/>
          <p14:tracePt t="42554" x="3930650" y="3028950"/>
          <p14:tracePt t="42571" x="3930650" y="3073400"/>
          <p14:tracePt t="42588" x="3930650" y="3117850"/>
          <p14:tracePt t="42604" x="3930650" y="3149600"/>
          <p14:tracePt t="42621" x="3930650" y="3181350"/>
          <p14:tracePt t="42638" x="3930650" y="3194050"/>
          <p14:tracePt t="42654" x="3930650" y="3225800"/>
          <p14:tracePt t="42671" x="3930650" y="3238500"/>
          <p14:tracePt t="42688" x="3930650" y="3270250"/>
          <p14:tracePt t="42704" x="3930650" y="3276600"/>
          <p14:tracePt t="42721" x="3943350" y="3308350"/>
          <p14:tracePt t="42738" x="3949700" y="3321050"/>
          <p14:tracePt t="43049" x="3949700" y="3314700"/>
          <p14:tracePt t="43065" x="3937000" y="3314700"/>
          <p14:tracePt t="43081" x="3930650" y="3308350"/>
          <p14:tracePt t="43097" x="3924300" y="3308350"/>
          <p14:tracePt t="43113" x="3911600" y="3308350"/>
          <p14:tracePt t="43121" x="3905250" y="3308350"/>
          <p14:tracePt t="43138" x="3886200" y="3308350"/>
          <p14:tracePt t="43155" x="3848100" y="3308350"/>
          <p14:tracePt t="43171" x="3810000" y="3308350"/>
          <p14:tracePt t="43188" x="3765550" y="3308350"/>
          <p14:tracePt t="43205" x="3721100" y="3308350"/>
          <p14:tracePt t="43221" x="3676650" y="3308350"/>
          <p14:tracePt t="43238" x="3632200" y="3295650"/>
          <p14:tracePt t="43255" x="3594100" y="3295650"/>
          <p14:tracePt t="43271" x="3568700" y="3289300"/>
          <p14:tracePt t="43288" x="3549650" y="3270250"/>
          <p14:tracePt t="43305" x="3543300" y="3263900"/>
          <p14:tracePt t="43377" x="3536950" y="3257550"/>
          <p14:tracePt t="43545" x="3536950" y="3232150"/>
          <p14:tracePt t="43553" x="3543300" y="3225800"/>
          <p14:tracePt t="43571" x="3625850" y="3206750"/>
          <p14:tracePt t="43588" x="3746500" y="3143250"/>
          <p14:tracePt t="43605" x="3911600" y="3079750"/>
          <p14:tracePt t="43621" x="4051300" y="3016250"/>
          <p14:tracePt t="43638" x="4146550" y="2971800"/>
          <p14:tracePt t="43655" x="4197350" y="2940050"/>
          <p14:tracePt t="43671" x="4210050" y="2933700"/>
          <p14:tracePt t="43688" x="4235450" y="2921000"/>
          <p14:tracePt t="43721" x="4241800" y="2921000"/>
          <p14:tracePt t="43729" x="4248150" y="2914650"/>
          <p14:tracePt t="43761" x="4254500" y="2901950"/>
          <p14:tracePt t="43777" x="4254500" y="2895600"/>
          <p14:tracePt t="43801" x="4273550" y="2870200"/>
          <p14:tracePt t="43809" x="4273550" y="2863850"/>
          <p14:tracePt t="43817" x="4273550" y="2857500"/>
          <p14:tracePt t="43825" x="4279900" y="2851150"/>
          <p14:tracePt t="43841" x="4279900" y="2832100"/>
          <p14:tracePt t="43855" x="4292600" y="2813050"/>
          <p14:tracePt t="43871" x="4292600" y="2806700"/>
          <p14:tracePt t="43888" x="4298950" y="2781300"/>
          <p14:tracePt t="43905" x="4298950" y="2774950"/>
          <p14:tracePt t="43921" x="4305300" y="2768600"/>
          <p14:tracePt t="43938" x="4311650" y="2762250"/>
          <p14:tracePt t="44193" x="4305300" y="2762250"/>
          <p14:tracePt t="44209" x="4279900" y="2762250"/>
          <p14:tracePt t="44217" x="4260850" y="2781300"/>
          <p14:tracePt t="44225" x="4241800" y="2781300"/>
          <p14:tracePt t="44238" x="4229100" y="2781300"/>
          <p14:tracePt t="44255" x="4159250" y="2787650"/>
          <p14:tracePt t="44271" x="4095750" y="2787650"/>
          <p14:tracePt t="44288" x="4000500" y="2787650"/>
          <p14:tracePt t="44305" x="3924300" y="2774950"/>
          <p14:tracePt t="44305" x="3867150" y="2762250"/>
          <p14:tracePt t="44321" x="3765550" y="2717800"/>
          <p14:tracePt t="44338" x="3651250" y="2711450"/>
          <p14:tracePt t="44355" x="3524250" y="2698750"/>
          <p14:tracePt t="44371" x="3416300" y="2698750"/>
          <p14:tracePt t="44388" x="3276600" y="2698750"/>
          <p14:tracePt t="44405" x="3155950" y="2698750"/>
          <p14:tracePt t="44421" x="3009900" y="2698750"/>
          <p14:tracePt t="44438" x="2851150" y="2698750"/>
          <p14:tracePt t="44455" x="2730500" y="2698750"/>
          <p14:tracePt t="44472" x="2622550" y="2698750"/>
          <p14:tracePt t="44488" x="2565400" y="2698750"/>
          <p14:tracePt t="44505" x="2501900" y="2698750"/>
          <p14:tracePt t="44505" x="2470150" y="2679700"/>
          <p14:tracePt t="44522" x="2444750" y="2679700"/>
          <p14:tracePt t="44538" x="2413000" y="2679700"/>
          <p14:tracePt t="44555" x="2393950" y="2673350"/>
          <p14:tracePt t="44572" x="2368550" y="2673350"/>
          <p14:tracePt t="44588" x="2336800" y="2673350"/>
          <p14:tracePt t="44605" x="2317750" y="2673350"/>
          <p14:tracePt t="44622" x="2286000" y="2673350"/>
          <p14:tracePt t="44638" x="2279650" y="2673350"/>
          <p14:tracePt t="44655" x="2273300" y="2673350"/>
          <p14:tracePt t="44745" x="2266950" y="2660650"/>
          <p14:tracePt t="44753" x="2286000" y="2647950"/>
          <p14:tracePt t="44761" x="2305050" y="2628900"/>
          <p14:tracePt t="44772" x="2362200" y="2590800"/>
          <p14:tracePt t="44788" x="2444750" y="2552700"/>
          <p14:tracePt t="44805" x="2489200" y="2514600"/>
          <p14:tracePt t="44822" x="2552700" y="2476500"/>
          <p14:tracePt t="44838" x="2584450" y="2457450"/>
          <p14:tracePt t="44855" x="2628900" y="2432050"/>
          <p14:tracePt t="44872" x="2686050" y="2419350"/>
          <p14:tracePt t="44888" x="2762250" y="2413000"/>
          <p14:tracePt t="44905" x="2832100" y="2393950"/>
          <p14:tracePt t="44906" x="2882900" y="2381250"/>
          <p14:tracePt t="44922" x="2997200" y="2368550"/>
          <p14:tracePt t="44938" x="3105150" y="2355850"/>
          <p14:tracePt t="44955" x="3206750" y="2336800"/>
          <p14:tracePt t="44972" x="3276600" y="2336800"/>
          <p14:tracePt t="44988" x="3321050" y="2324100"/>
          <p14:tracePt t="45005" x="3352800" y="2324100"/>
          <p14:tracePt t="45022" x="3378200" y="2324100"/>
          <p14:tracePt t="45038" x="3390900" y="2324100"/>
          <p14:tracePt t="45055" x="3397250" y="2324100"/>
          <p14:tracePt t="45072" x="3416300" y="2324100"/>
          <p14:tracePt t="45088" x="3422650" y="2324100"/>
          <p14:tracePt t="45105" x="3435350" y="2324100"/>
          <p14:tracePt t="45106" x="3460750" y="2324100"/>
          <p14:tracePt t="45122" x="3492500" y="2324100"/>
          <p14:tracePt t="45138" x="3543300" y="2330450"/>
          <p14:tracePt t="45155" x="3600450" y="2349500"/>
          <p14:tracePt t="45172" x="3644900" y="2355850"/>
          <p14:tracePt t="45188" x="3689350" y="2381250"/>
          <p14:tracePt t="45205" x="3733800" y="2387600"/>
          <p14:tracePt t="45222" x="3778250" y="2406650"/>
          <p14:tracePt t="45238" x="3829050" y="2425700"/>
          <p14:tracePt t="45255" x="3892550" y="2432050"/>
          <p14:tracePt t="45272" x="3975100" y="2444750"/>
          <p14:tracePt t="45288" x="4083050" y="2457450"/>
          <p14:tracePt t="45305" x="4260850" y="2482850"/>
          <p14:tracePt t="45306" x="4349750" y="2495550"/>
          <p14:tracePt t="45322" x="4591050" y="2495550"/>
          <p14:tracePt t="45338" x="4819650" y="2495550"/>
          <p14:tracePt t="45355" x="4946650" y="2495550"/>
          <p14:tracePt t="45372" x="5022850" y="2495550"/>
          <p14:tracePt t="45388" x="5080000" y="2495550"/>
          <p14:tracePt t="45405" x="5124450" y="2495550"/>
          <p14:tracePt t="45422" x="5143500" y="2495550"/>
          <p14:tracePt t="45438" x="5187950" y="2495550"/>
          <p14:tracePt t="45455" x="5232400" y="2495550"/>
          <p14:tracePt t="45472" x="5289550" y="2482850"/>
          <p14:tracePt t="45488" x="5346700" y="2470150"/>
          <p14:tracePt t="45505" x="5454650" y="2463800"/>
          <p14:tracePt t="45506" x="5524500" y="2451100"/>
          <p14:tracePt t="45522" x="5670550" y="2425700"/>
          <p14:tracePt t="45538" x="5899150" y="2400300"/>
          <p14:tracePt t="45555" x="6146800" y="2355850"/>
          <p14:tracePt t="45572" x="6362700" y="2330450"/>
          <p14:tracePt t="45588" x="6508750" y="2305050"/>
          <p14:tracePt t="45605" x="6667500" y="2305050"/>
          <p14:tracePt t="45622" x="6775450" y="2305050"/>
          <p14:tracePt t="45638" x="6851650" y="2286000"/>
          <p14:tracePt t="45655" x="6934200" y="2273300"/>
          <p14:tracePt t="45672" x="7010400" y="2273300"/>
          <p14:tracePt t="45688" x="7080250" y="2254250"/>
          <p14:tracePt t="45705" x="7169150" y="2247900"/>
          <p14:tracePt t="45706" x="7226300" y="2247900"/>
          <p14:tracePt t="45722" x="7346950" y="2247900"/>
          <p14:tracePt t="45739" x="7442200" y="2247900"/>
          <p14:tracePt t="45755" x="7499350" y="2247900"/>
          <p14:tracePt t="45772" x="7531100" y="2247900"/>
          <p14:tracePt t="45788" x="7543800" y="2247900"/>
          <p14:tracePt t="45805" x="7581900" y="2247900"/>
          <p14:tracePt t="45826" x="7588250" y="2254250"/>
          <p14:tracePt t="45838" x="7600950" y="2254250"/>
          <p14:tracePt t="45855" x="7607300" y="2260600"/>
          <p14:tracePt t="45872" x="7626350" y="2266950"/>
          <p14:tracePt t="45889" x="7639050" y="2266950"/>
          <p14:tracePt t="45954" x="7645400" y="2266950"/>
          <p14:tracePt t="45962" x="7645400" y="2241550"/>
          <p14:tracePt t="45972" x="7639050" y="2216150"/>
          <p14:tracePt t="45989" x="7588250" y="2139950"/>
          <p14:tracePt t="46005" x="7543800" y="2095500"/>
          <p14:tracePt t="46022" x="7486650" y="2019300"/>
          <p14:tracePt t="46039" x="7410450" y="1981200"/>
          <p14:tracePt t="46055" x="7334250" y="1936750"/>
          <p14:tracePt t="46072" x="7239000" y="1917700"/>
          <p14:tracePt t="46089" x="7137400" y="1917700"/>
          <p14:tracePt t="46105" x="6972300" y="1892300"/>
          <p14:tracePt t="46106" x="6870700" y="1892300"/>
          <p14:tracePt t="46122" x="6623050" y="1873250"/>
          <p14:tracePt t="46139" x="6299200" y="1873250"/>
          <p14:tracePt t="46155" x="5988050" y="1873250"/>
          <p14:tracePt t="46172" x="5695950" y="1873250"/>
          <p14:tracePt t="46189" x="5448300" y="1873250"/>
          <p14:tracePt t="46205" x="5276850" y="1860550"/>
          <p14:tracePt t="46222" x="5073650" y="1809750"/>
          <p14:tracePt t="46239" x="4876800" y="1758950"/>
          <p14:tracePt t="46255" x="4673600" y="1689100"/>
          <p14:tracePt t="46272" x="4425950" y="1619250"/>
          <p14:tracePt t="46289" x="4178300" y="1562100"/>
          <p14:tracePt t="46305" x="3892550" y="1479550"/>
          <p14:tracePt t="46306" x="3803650" y="1454150"/>
          <p14:tracePt t="46322" x="3587750" y="1397000"/>
          <p14:tracePt t="46339" x="3454400" y="1377950"/>
          <p14:tracePt t="46355" x="3333750" y="1339850"/>
          <p14:tracePt t="46372" x="3244850" y="1333500"/>
          <p14:tracePt t="46389" x="3187700" y="1333500"/>
          <p14:tracePt t="46405" x="3111500" y="1320800"/>
          <p14:tracePt t="46422" x="3067050" y="1320800"/>
          <p14:tracePt t="46439" x="3048000" y="1320800"/>
          <p14:tracePt t="46455" x="3016250" y="1320800"/>
          <p14:tracePt t="46472" x="2997200" y="1346200"/>
          <p14:tracePt t="46489" x="2959100" y="1371600"/>
          <p14:tracePt t="46505" x="2933700" y="1409700"/>
          <p14:tracePt t="46506" x="2933700" y="1422400"/>
          <p14:tracePt t="46522" x="2921000" y="1460500"/>
          <p14:tracePt t="46539" x="2921000" y="1504950"/>
          <p14:tracePt t="46555" x="2921000" y="1549400"/>
          <p14:tracePt t="46572" x="2921000" y="1606550"/>
          <p14:tracePt t="46589" x="2959100" y="1676400"/>
          <p14:tracePt t="46605" x="3016250" y="1739900"/>
          <p14:tracePt t="46622" x="3168650" y="1822450"/>
          <p14:tracePt t="46639" x="3384550" y="1892300"/>
          <p14:tracePt t="46655" x="3663950" y="1962150"/>
          <p14:tracePt t="46672" x="3994150" y="2006600"/>
          <p14:tracePt t="46689" x="4279900" y="2044700"/>
          <p14:tracePt t="46705" x="4533900" y="2044700"/>
          <p14:tracePt t="46706" x="4641850" y="2044700"/>
          <p14:tracePt t="46722" x="4851400" y="2044700"/>
          <p14:tracePt t="46739" x="4991100" y="2044700"/>
          <p14:tracePt t="46755" x="5054600" y="2044700"/>
          <p14:tracePt t="46772" x="5099050" y="2044700"/>
          <p14:tracePt t="46789" x="5181600" y="2044700"/>
          <p14:tracePt t="46805" x="5264150" y="2044700"/>
          <p14:tracePt t="46822" x="5365750" y="2044700"/>
          <p14:tracePt t="46839" x="5524500" y="2044700"/>
          <p14:tracePt t="46855" x="5753100" y="2044700"/>
          <p14:tracePt t="46872" x="6045200" y="2044700"/>
          <p14:tracePt t="46889" x="6388100" y="2044700"/>
          <p14:tracePt t="46905" x="6731000" y="2044700"/>
          <p14:tracePt t="46906" x="6870700" y="2044700"/>
          <p14:tracePt t="46922" x="7080250" y="2044700"/>
          <p14:tracePt t="46939" x="7239000" y="2044700"/>
          <p14:tracePt t="46955" x="7346950" y="2057400"/>
          <p14:tracePt t="46972" x="7429500" y="2063750"/>
          <p14:tracePt t="46989" x="7486650" y="2082800"/>
          <p14:tracePt t="47005" x="7499350" y="2095500"/>
          <p14:tracePt t="47022" x="7518400" y="2101850"/>
          <p14:tracePt t="47058" x="7518400" y="2120900"/>
          <p14:tracePt t="47074" x="7518400" y="2127250"/>
          <p14:tracePt t="47082" x="7518400" y="2133600"/>
          <p14:tracePt t="47090" x="7518400" y="2139950"/>
          <p14:tracePt t="47105" x="7518400" y="2146300"/>
          <p14:tracePt t="47122" x="7442200" y="2235200"/>
          <p14:tracePt t="47139" x="7397750" y="2273300"/>
          <p14:tracePt t="47156" x="7346950" y="2336800"/>
          <p14:tracePt t="47172" x="7321550" y="2368550"/>
          <p14:tracePt t="47189" x="7277100" y="2400300"/>
          <p14:tracePt t="47205" x="7245350" y="2425700"/>
          <p14:tracePt t="47222" x="7232650" y="2444750"/>
          <p14:tracePt t="47239" x="7213600" y="2463800"/>
          <p14:tracePt t="47256" x="7207250" y="2470150"/>
          <p14:tracePt t="47272" x="7207250" y="2482850"/>
          <p14:tracePt t="47289" x="7207250" y="2495550"/>
          <p14:tracePt t="47306" x="7207250" y="2520950"/>
          <p14:tracePt t="47338" x="7207250" y="2527300"/>
          <p14:tracePt t="47346" x="7213600" y="2527300"/>
          <p14:tracePt t="47356" x="7239000" y="2527300"/>
          <p14:tracePt t="47372" x="7296150" y="2527300"/>
          <p14:tracePt t="47389" x="7340600" y="2520950"/>
          <p14:tracePt t="47406" x="7385050" y="2514600"/>
          <p14:tracePt t="47422" x="7391400" y="2508250"/>
          <p14:tracePt t="47439" x="7404100" y="2501900"/>
          <p14:tracePt t="47456" x="7404100" y="2476500"/>
          <p14:tracePt t="47472" x="7404100" y="2432050"/>
          <p14:tracePt t="47489" x="7404100" y="2355850"/>
          <p14:tracePt t="47506" x="7366000" y="2254250"/>
          <p14:tracePt t="47506" x="7327900" y="2209800"/>
          <p14:tracePt t="47522" x="7219950" y="2095500"/>
          <p14:tracePt t="47539" x="7080250" y="2019300"/>
          <p14:tracePt t="47556" x="6896100" y="1955800"/>
          <p14:tracePt t="47572" x="6750050" y="1917700"/>
          <p14:tracePt t="47589" x="6623050" y="1917700"/>
          <p14:tracePt t="47606" x="6559550" y="1917700"/>
          <p14:tracePt t="47622" x="6515100" y="1917700"/>
          <p14:tracePt t="47639" x="6470650" y="1924050"/>
          <p14:tracePt t="47656" x="6419850" y="1936750"/>
          <p14:tracePt t="47672" x="6362700" y="1981200"/>
          <p14:tracePt t="47689" x="6318250" y="2000250"/>
          <p14:tracePt t="47706" x="6254750" y="2051050"/>
          <p14:tracePt t="47706" x="6229350" y="2070100"/>
          <p14:tracePt t="47722" x="6159500" y="2095500"/>
          <p14:tracePt t="47739" x="6108700" y="2133600"/>
          <p14:tracePt t="47756" x="6064250" y="2171700"/>
          <p14:tracePt t="47772" x="6026150" y="2203450"/>
          <p14:tracePt t="47789" x="6013450" y="2228850"/>
          <p14:tracePt t="47806" x="6000750" y="2260600"/>
          <p14:tracePt t="47822" x="6000750" y="2298700"/>
          <p14:tracePt t="47839" x="6000750" y="2355850"/>
          <p14:tracePt t="47856" x="6000750" y="2425700"/>
          <p14:tracePt t="47872" x="6076950" y="2514600"/>
          <p14:tracePt t="47889" x="6197600" y="2590800"/>
          <p14:tracePt t="47906" x="6330950" y="2654300"/>
          <p14:tracePt t="47906" x="6407150" y="2692400"/>
          <p14:tracePt t="47922" x="6521450" y="2711450"/>
          <p14:tracePt t="47939" x="6623050" y="2749550"/>
          <p14:tracePt t="47956" x="6667500" y="2749550"/>
          <p14:tracePt t="47972" x="6699250" y="2749550"/>
          <p14:tracePt t="47989" x="6711950" y="2749550"/>
          <p14:tracePt t="48006" x="6737350" y="2749550"/>
          <p14:tracePt t="48022" x="6750050" y="2749550"/>
          <p14:tracePt t="48050" x="6769100" y="2743200"/>
          <p14:tracePt t="48058" x="6775450" y="2736850"/>
          <p14:tracePt t="48082" x="6781800" y="2730500"/>
          <p14:tracePt t="48122" x="6781800" y="2711450"/>
          <p14:tracePt t="48130" x="6781800" y="2705100"/>
          <p14:tracePt t="48146" x="6781800" y="2692400"/>
          <p14:tracePt t="48162" x="6775450" y="2660650"/>
          <p14:tracePt t="48172" x="6769100" y="2654300"/>
          <p14:tracePt t="48189" x="6737350" y="2635250"/>
          <p14:tracePt t="48206" x="6673850" y="2616200"/>
          <p14:tracePt t="48222" x="6597650" y="2609850"/>
          <p14:tracePt t="48239" x="6527800" y="2597150"/>
          <p14:tracePt t="48256" x="6451600" y="2597150"/>
          <p14:tracePt t="48272" x="6356350" y="2597150"/>
          <p14:tracePt t="48289" x="6292850" y="2597150"/>
          <p14:tracePt t="48306" x="6203950" y="2597150"/>
          <p14:tracePt t="48306" x="6146800" y="2597150"/>
          <p14:tracePt t="48322" x="6057900" y="2597150"/>
          <p14:tracePt t="48339" x="5949950" y="2597150"/>
          <p14:tracePt t="48356" x="5810250" y="2597150"/>
          <p14:tracePt t="48372" x="5619750" y="2597150"/>
          <p14:tracePt t="48389" x="5391150" y="2597150"/>
          <p14:tracePt t="48406" x="5130800" y="2597150"/>
          <p14:tracePt t="48422" x="4838700" y="2597150"/>
          <p14:tracePt t="48439" x="4546600" y="2597150"/>
          <p14:tracePt t="48456" x="4286250" y="2597150"/>
          <p14:tracePt t="48472" x="4044950" y="2597150"/>
          <p14:tracePt t="48489" x="3854450" y="2597150"/>
          <p14:tracePt t="48506" x="3746500" y="2597150"/>
          <p14:tracePt t="48506" x="3689350" y="2597150"/>
          <p14:tracePt t="48522" x="3644900" y="2597150"/>
          <p14:tracePt t="48539" x="3600450" y="2597150"/>
          <p14:tracePt t="48556" x="3549650" y="2597150"/>
          <p14:tracePt t="48572" x="3505200" y="2597150"/>
          <p14:tracePt t="48589" x="3435350" y="2597150"/>
          <p14:tracePt t="48606" x="3390900" y="2597150"/>
          <p14:tracePt t="48622" x="3378200" y="2597150"/>
          <p14:tracePt t="48639" x="3371850" y="2597150"/>
          <p14:tracePt t="48656" x="3365500" y="2597150"/>
          <p14:tracePt t="48672" x="3365500" y="2622550"/>
          <p14:tracePt t="48689" x="3365500" y="2667000"/>
          <p14:tracePt t="48706" x="3365500" y="2717800"/>
          <p14:tracePt t="48706" x="3397250" y="2762250"/>
          <p14:tracePt t="48723" x="3486150" y="2819400"/>
          <p14:tracePt t="48739" x="3549650" y="2851150"/>
          <p14:tracePt t="48756" x="3594100" y="2870200"/>
          <p14:tracePt t="48772" x="3638550" y="2876550"/>
          <p14:tracePt t="48789" x="3683000" y="2889250"/>
          <p14:tracePt t="48806" x="3689350" y="2895600"/>
          <p14:tracePt t="48834" x="3702050" y="2895600"/>
          <p14:tracePt t="48850" x="3727450" y="2895600"/>
          <p14:tracePt t="48859" x="3733800" y="2895600"/>
          <p14:tracePt t="48873" x="3740150" y="2895600"/>
          <p14:tracePt t="48889" x="3778250" y="2895600"/>
          <p14:tracePt t="48906" x="3822700" y="2895600"/>
          <p14:tracePt t="48907" x="3867150" y="2895600"/>
          <p14:tracePt t="48923" x="3943350" y="2895600"/>
          <p14:tracePt t="48939" x="4025900" y="2914650"/>
          <p14:tracePt t="48956" x="4127500" y="2959100"/>
          <p14:tracePt t="48973" x="4197350" y="2990850"/>
          <p14:tracePt t="48989" x="4267200" y="3016250"/>
          <p14:tracePt t="49006" x="4311650" y="3054350"/>
          <p14:tracePt t="49023" x="4343400" y="3073400"/>
          <p14:tracePt t="49039" x="4362450" y="3092450"/>
          <p14:tracePt t="49058" x="4368800" y="3098800"/>
          <p14:tracePt t="49106" x="4368800" y="3105150"/>
          <p14:tracePt t="49114" x="4368800" y="3124200"/>
          <p14:tracePt t="49123" x="4362450" y="3143250"/>
          <p14:tracePt t="49139" x="4260850" y="3162300"/>
          <p14:tracePt t="49156" x="4064000" y="3213100"/>
          <p14:tracePt t="49173" x="3778250" y="3282950"/>
          <p14:tracePt t="49189" x="3486150" y="3327400"/>
          <p14:tracePt t="49206" x="3219450" y="3371850"/>
          <p14:tracePt t="49223" x="3003550" y="3422650"/>
          <p14:tracePt t="49239" x="2901950" y="3454400"/>
          <p14:tracePt t="49256" x="2844800" y="3473450"/>
          <p14:tracePt t="49273" x="2832100" y="3492500"/>
          <p14:tracePt t="49289" x="2806700" y="3536950"/>
          <p14:tracePt t="49306" x="2794000" y="3556000"/>
          <p14:tracePt t="49323" x="2781300" y="3587750"/>
          <p14:tracePt t="49339" x="2781300" y="3594100"/>
          <p14:tracePt t="49356" x="2768600" y="3613150"/>
          <p14:tracePt t="49387" x="2755900" y="3600450"/>
          <p14:tracePt t="49395" x="2755900" y="3581400"/>
          <p14:tracePt t="49406" x="2755900" y="3543300"/>
          <p14:tracePt t="49423" x="2908300" y="3416300"/>
          <p14:tracePt t="49439" x="3295650" y="3238500"/>
          <p14:tracePt t="49456" x="4019550" y="3130550"/>
          <p14:tracePt t="49473" x="4978400" y="3282950"/>
          <p14:tracePt t="49489" x="5607050" y="3441700"/>
          <p14:tracePt t="49506" x="5924550" y="3486150"/>
          <p14:tracePt t="49507" x="5937250" y="3486150"/>
          <p14:tracePt t="49523" x="5969000" y="3422650"/>
          <p14:tracePt t="49539" x="5956300" y="3397250"/>
          <p14:tracePt t="49556" x="5956300" y="3390900"/>
          <p14:tracePt t="49573" x="5937250" y="3359150"/>
          <p14:tracePt t="49589" x="5930900" y="3333750"/>
          <p14:tracePt t="49606" x="5930900" y="3289300"/>
          <p14:tracePt t="49623" x="5930900" y="3276600"/>
          <p14:tracePt t="49639" x="5930900" y="3263900"/>
          <p14:tracePt t="49731" x="5905500" y="3257550"/>
          <p14:tracePt t="49747" x="5899150" y="3251200"/>
          <p14:tracePt t="49915" x="5886450" y="3232150"/>
          <p14:tracePt t="49923" x="5842000" y="3187700"/>
          <p14:tracePt t="49939" x="5778500" y="3149600"/>
          <p14:tracePt t="49956" x="5753100" y="3136900"/>
          <p14:tracePt t="50019" x="5746750" y="3136900"/>
          <p14:tracePt t="50027" x="5727700" y="3143250"/>
          <p14:tracePt t="50039" x="5702300" y="3168650"/>
          <p14:tracePt t="50056" x="5676900" y="3194050"/>
          <p14:tracePt t="50073" x="5638800" y="3232150"/>
          <p14:tracePt t="50090" x="5600700" y="3276600"/>
          <p14:tracePt t="50106" x="5581650" y="3302000"/>
          <p14:tracePt t="50107" x="5568950" y="3321050"/>
          <p14:tracePt t="50123" x="5549900" y="3333750"/>
          <p14:tracePt t="50140" x="5543550" y="3352800"/>
          <p14:tracePt t="50156" x="5530850" y="3365500"/>
          <p14:tracePt t="50173" x="5524500" y="3371850"/>
          <p14:tracePt t="50219" x="5511800" y="3384550"/>
          <p14:tracePt t="50235" x="5499100" y="3384550"/>
          <p14:tracePt t="50243" x="5480050" y="3384550"/>
          <p14:tracePt t="50251" x="5454650" y="3384550"/>
          <p14:tracePt t="50259" x="5435600" y="3378200"/>
          <p14:tracePt t="50273" x="5416550" y="3371850"/>
          <p14:tracePt t="50290" x="5346700" y="3327400"/>
          <p14:tracePt t="50306" x="5302250" y="3308350"/>
          <p14:tracePt t="50307" x="5257800" y="3276600"/>
          <p14:tracePt t="50323" x="5200650" y="3251200"/>
          <p14:tracePt t="50340" x="5162550" y="3219450"/>
          <p14:tracePt t="50356" x="5105400" y="3200400"/>
          <p14:tracePt t="50373" x="5073650" y="3175000"/>
          <p14:tracePt t="50390" x="5003800" y="3175000"/>
          <p14:tracePt t="50406" x="4908550" y="3162300"/>
          <p14:tracePt t="50423" x="4832350" y="3162300"/>
          <p14:tracePt t="50440" x="4749800" y="3162300"/>
          <p14:tracePt t="50456" x="4673600" y="3181350"/>
          <p14:tracePt t="50473" x="4622800" y="3200400"/>
          <p14:tracePt t="50490" x="4597400" y="3225800"/>
          <p14:tracePt t="50506" x="4591050" y="3238500"/>
          <p14:tracePt t="50507" x="4578350" y="3257550"/>
          <p14:tracePt t="50523" x="4578350" y="3270250"/>
          <p14:tracePt t="50540" x="4578350" y="3295650"/>
          <p14:tracePt t="50556" x="4578350" y="3302000"/>
          <p14:tracePt t="50573" x="4578350" y="3308350"/>
          <p14:tracePt t="50590" x="4578350" y="3314700"/>
          <p14:tracePt t="50606" x="4584700" y="3327400"/>
          <p14:tracePt t="50623" x="4591050" y="3340100"/>
          <p14:tracePt t="50640" x="4610100" y="3346450"/>
          <p14:tracePt t="50659" x="4616450" y="3346450"/>
          <p14:tracePt t="50673" x="4622800" y="3346450"/>
          <p14:tracePt t="50690" x="4648200" y="3333750"/>
          <p14:tracePt t="50706" x="4654550" y="3327400"/>
          <p14:tracePt t="50723" x="4673600" y="3314700"/>
          <p14:tracePt t="50740" x="4686300" y="3289300"/>
          <p14:tracePt t="50756" x="4711700" y="3263900"/>
          <p14:tracePt t="50773" x="4724400" y="3244850"/>
          <p14:tracePt t="50790" x="4737100" y="3232150"/>
          <p14:tracePt t="50806" x="4743450" y="3219450"/>
          <p14:tracePt t="50827" x="4749800" y="3213100"/>
          <p14:tracePt t="51163" x="4756150" y="3206750"/>
          <p14:tracePt t="51171" x="4768850" y="3206750"/>
          <p14:tracePt t="51179" x="4800600" y="3206750"/>
          <p14:tracePt t="51190" x="4826000" y="3206750"/>
          <p14:tracePt t="51206" x="4895850" y="3187700"/>
          <p14:tracePt t="51223" x="4965700" y="3175000"/>
          <p14:tracePt t="51240" x="5022850" y="3168650"/>
          <p14:tracePt t="51256" x="5054600" y="3168650"/>
          <p14:tracePt t="51273" x="5092700" y="3155950"/>
          <p14:tracePt t="51290" x="5124450" y="3136900"/>
          <p14:tracePt t="51306" x="5149850" y="3130550"/>
          <p14:tracePt t="51307" x="5162550" y="3130550"/>
          <p14:tracePt t="51323" x="5168900" y="3124200"/>
          <p14:tracePt t="51675" x="5181600" y="3124200"/>
          <p14:tracePt t="51683" x="5187950" y="3130550"/>
          <p14:tracePt t="52403" x="5200650" y="3130550"/>
          <p14:tracePt t="52411" x="5213350" y="3130550"/>
          <p14:tracePt t="52423" x="5245100" y="3130550"/>
          <p14:tracePt t="52440" x="5321300" y="3130550"/>
          <p14:tracePt t="52457" x="5429250" y="3130550"/>
          <p14:tracePt t="52473" x="5524500" y="3130550"/>
          <p14:tracePt t="52490" x="5613400" y="3130550"/>
          <p14:tracePt t="52507" x="5645150" y="3130550"/>
          <p14:tracePt t="52507" x="5664200" y="3130550"/>
          <p14:tracePt t="52523" x="5670550" y="3130550"/>
          <p14:tracePt t="52540" x="5683250" y="3130550"/>
          <p14:tracePt t="52587" x="5689600" y="3130550"/>
          <p14:tracePt t="52627" x="5702300" y="3130550"/>
          <p14:tracePt t="52643" x="5708650" y="3130550"/>
          <p14:tracePt t="52651" x="5721350" y="3130550"/>
          <p14:tracePt t="52659" x="5727700" y="3130550"/>
          <p14:tracePt t="52673" x="5740400" y="3130550"/>
          <p14:tracePt t="52690" x="5746750" y="3130550"/>
          <p14:tracePt t="52707" x="5753100" y="3130550"/>
          <p14:tracePt t="52763" x="5759450" y="3130550"/>
          <p14:tracePt t="53468" x="5778500" y="3130550"/>
          <p14:tracePt t="53476" x="5784850" y="3111500"/>
          <p14:tracePt t="53490" x="5784850" y="3105150"/>
          <p14:tracePt t="53507" x="5797550" y="3092450"/>
          <p14:tracePt t="53507" x="5810250" y="3079750"/>
          <p14:tracePt t="53524" x="5816600" y="3079750"/>
          <p14:tracePt t="53540" x="5822950" y="3073400"/>
          <p14:tracePt t="53557" x="5854700" y="3060700"/>
          <p14:tracePt t="53574" x="5886450" y="3060700"/>
          <p14:tracePt t="53590" x="5956300" y="3060700"/>
          <p14:tracePt t="53607" x="6127750" y="3060700"/>
          <p14:tracePt t="53624" x="6388100" y="3060700"/>
          <p14:tracePt t="53640" x="6699250" y="3060700"/>
          <p14:tracePt t="53657" x="7023100" y="3060700"/>
          <p14:tracePt t="53674" x="7315200" y="3060700"/>
          <p14:tracePt t="53690" x="7556500" y="3060700"/>
          <p14:tracePt t="53707" x="7753350" y="3060700"/>
          <p14:tracePt t="53708" x="7804150" y="3060700"/>
          <p14:tracePt t="53724" x="7880350" y="3073400"/>
          <p14:tracePt t="53740" x="7924800" y="3092450"/>
          <p14:tracePt t="53757" x="7943850" y="3105150"/>
          <p14:tracePt t="53774" x="7969250" y="3124200"/>
          <p14:tracePt t="53790" x="7981950" y="3149600"/>
          <p14:tracePt t="53807" x="8020050" y="3213100"/>
          <p14:tracePt t="53824" x="8032750" y="3244850"/>
          <p14:tracePt t="53840" x="8070850" y="3295650"/>
          <p14:tracePt t="53857" x="8108950" y="3340100"/>
          <p14:tracePt t="53874" x="8121650" y="3365500"/>
          <p14:tracePt t="53890" x="8140700" y="3384550"/>
          <p14:tracePt t="53907" x="8159750" y="3409950"/>
          <p14:tracePt t="53924" x="8166100" y="3416300"/>
          <p14:tracePt t="54068" x="8166100" y="3422650"/>
          <p14:tracePt t="54084" x="8153400" y="3422650"/>
          <p14:tracePt t="54100" x="8147050" y="3422650"/>
          <p14:tracePt t="54116" x="8140700" y="3422650"/>
          <p14:tracePt t="54124" x="8128000" y="3422650"/>
          <p14:tracePt t="54140" x="8108950" y="3409950"/>
          <p14:tracePt t="54157" x="8096250" y="3390900"/>
          <p14:tracePt t="54174" x="8096250" y="3384550"/>
          <p14:tracePt t="54190" x="8089900" y="3371850"/>
          <p14:tracePt t="54207" x="8070850" y="3352800"/>
          <p14:tracePt t="54224" x="8064500" y="3340100"/>
          <p14:tracePt t="54412" x="8064500" y="3346450"/>
          <p14:tracePt t="54420" x="8064500" y="3365500"/>
          <p14:tracePt t="54436" x="8064500" y="3371850"/>
          <p14:tracePt t="54460" x="8064500" y="3378200"/>
          <p14:tracePt t="54540" x="8064500" y="3384550"/>
          <p14:tracePt t="54916" x="8070850" y="3384550"/>
          <p14:tracePt t="55228" x="8070850" y="3378200"/>
          <p14:tracePt t="55236" x="8064500" y="3378200"/>
          <p14:tracePt t="55244" x="8058150" y="3378200"/>
          <p14:tracePt t="55257" x="8039100" y="3378200"/>
          <p14:tracePt t="55274" x="7975600" y="3390900"/>
          <p14:tracePt t="55291" x="7842250" y="3429000"/>
          <p14:tracePt t="55307" x="7683500" y="3435350"/>
          <p14:tracePt t="55308" x="7556500" y="3467100"/>
          <p14:tracePt t="55324" x="7283450" y="3467100"/>
          <p14:tracePt t="55341" x="6921500" y="3467100"/>
          <p14:tracePt t="55357" x="6540500" y="3467100"/>
          <p14:tracePt t="55374" x="6115050" y="3467100"/>
          <p14:tracePt t="55391" x="5581650" y="3467100"/>
          <p14:tracePt t="55407" x="5156200" y="3467100"/>
          <p14:tracePt t="55424" x="4724400" y="3467100"/>
          <p14:tracePt t="55441" x="4362450" y="3467100"/>
          <p14:tracePt t="55457" x="4089400" y="3467100"/>
          <p14:tracePt t="55474" x="3860800" y="3467100"/>
          <p14:tracePt t="55491" x="3721100" y="3460750"/>
          <p14:tracePt t="55507" x="3619500" y="3460750"/>
          <p14:tracePt t="55508" x="3587750" y="3441700"/>
          <p14:tracePt t="55524" x="3536950" y="3429000"/>
          <p14:tracePt t="55541" x="3492500" y="3429000"/>
          <p14:tracePt t="55557" x="3454400" y="3422650"/>
          <p14:tracePt t="55574" x="3429000" y="3422650"/>
          <p14:tracePt t="55591" x="3409950" y="3422650"/>
          <p14:tracePt t="55607" x="3384550" y="3422650"/>
          <p14:tracePt t="55624" x="3371850" y="3416300"/>
          <p14:tracePt t="55641" x="3346450" y="3416300"/>
          <p14:tracePt t="55657" x="3333750" y="3416300"/>
          <p14:tracePt t="55674" x="3302000" y="3416300"/>
          <p14:tracePt t="55691" x="3276600" y="3416300"/>
          <p14:tracePt t="55707" x="3244850" y="3435350"/>
          <p14:tracePt t="55708" x="3232150" y="3441700"/>
          <p14:tracePt t="55724" x="3206750" y="3498850"/>
          <p14:tracePt t="55741" x="3200400" y="3562350"/>
          <p14:tracePt t="55757" x="3181350" y="3619500"/>
          <p14:tracePt t="55774" x="3194050" y="3689350"/>
          <p14:tracePt t="55791" x="3257550" y="3765550"/>
          <p14:tracePt t="55808" x="3371850" y="3810000"/>
          <p14:tracePt t="55824" x="3536950" y="3835400"/>
          <p14:tracePt t="55841" x="3829050" y="3835400"/>
          <p14:tracePt t="55858" x="4203700" y="3835400"/>
          <p14:tracePt t="55874" x="4533900" y="3816350"/>
          <p14:tracePt t="55891" x="4749800" y="3746500"/>
          <p14:tracePt t="55908" x="4870450" y="3683000"/>
          <p14:tracePt t="55908" x="4914900" y="3651250"/>
          <p14:tracePt t="55924" x="4933950" y="3606800"/>
          <p14:tracePt t="55941" x="4933950" y="3562350"/>
          <p14:tracePt t="55958" x="4933950" y="3517900"/>
          <p14:tracePt t="55974" x="4933950" y="3498850"/>
          <p14:tracePt t="55991" x="4921250" y="3467100"/>
          <p14:tracePt t="56007" x="4914900" y="3460750"/>
          <p14:tracePt t="56024" x="4914900" y="3441700"/>
          <p14:tracePt t="56076" x="4908550" y="3435350"/>
          <p14:tracePt t="56868" x="4914900" y="3429000"/>
          <p14:tracePt t="56876" x="4921250" y="3429000"/>
          <p14:tracePt t="56892" x="4946650" y="3422650"/>
          <p14:tracePt t="56964" x="4959350" y="3416300"/>
          <p14:tracePt t="58221" x="4959350" y="3441700"/>
          <p14:tracePt t="58229" x="4959350" y="3505200"/>
          <p14:tracePt t="58237" x="4959350" y="3613150"/>
          <p14:tracePt t="58245" x="4959350" y="3702050"/>
          <p14:tracePt t="58258" x="4959350" y="3803650"/>
          <p14:tracePt t="58275" x="4959350" y="3994150"/>
          <p14:tracePt t="58291" x="4972050" y="4108450"/>
          <p14:tracePt t="58308" x="4972050" y="4171950"/>
          <p14:tracePt t="58309" x="4972050" y="4229100"/>
          <p14:tracePt t="58325" x="4972050" y="4318000"/>
          <p14:tracePt t="58341" x="4978400" y="4445000"/>
          <p14:tracePt t="58358" x="5010150" y="4622800"/>
          <p14:tracePt t="58375" x="5022850" y="4781550"/>
          <p14:tracePt t="58391" x="5035550" y="4927600"/>
          <p14:tracePt t="58408" x="5067300" y="5092700"/>
          <p14:tracePt t="58425" x="5105400" y="5238750"/>
          <p14:tracePt t="58441" x="5149850" y="5340350"/>
          <p14:tracePt t="58458" x="5162550" y="5410200"/>
          <p14:tracePt t="58475" x="5181600" y="5435600"/>
          <p14:tracePt t="58491" x="5181600" y="5448300"/>
          <p14:tracePt t="58508" x="5181600" y="5461000"/>
          <p14:tracePt t="58525" x="5181600" y="5505450"/>
          <p14:tracePt t="58541" x="5187950" y="5518150"/>
          <p14:tracePt t="58558" x="5194300" y="5549900"/>
          <p14:tracePt t="58575" x="5213350" y="5594350"/>
          <p14:tracePt t="58591" x="5226050" y="5607050"/>
          <p14:tracePt t="58608" x="5245100" y="5638800"/>
          <p14:tracePt t="58625" x="5257800" y="5664200"/>
          <p14:tracePt t="58641" x="5283200" y="5689600"/>
          <p14:tracePt t="58658" x="5302250" y="5721350"/>
          <p14:tracePt t="58675" x="5308600" y="5734050"/>
          <p14:tracePt t="58691" x="5314950" y="5746750"/>
          <p14:tracePt t="58708" x="5321300" y="5759450"/>
          <p14:tracePt t="58709" x="5340350" y="5778500"/>
          <p14:tracePt t="58725" x="5340350" y="5791200"/>
          <p14:tracePt t="58742" x="5340350" y="5810250"/>
          <p14:tracePt t="58758" x="5340350" y="5829300"/>
          <p14:tracePt t="58775" x="5340350" y="5861050"/>
          <p14:tracePt t="58792" x="5340350" y="5867400"/>
          <p14:tracePt t="58808" x="5340350" y="5905500"/>
          <p14:tracePt t="58825" x="5321300" y="5918200"/>
          <p14:tracePt t="58841" x="5314950" y="5924550"/>
          <p14:tracePt t="58858" x="5308600" y="5930900"/>
          <p14:tracePt t="58875" x="5276850" y="5956300"/>
          <p14:tracePt t="58891" x="5257800" y="5956300"/>
          <p14:tracePt t="58908" x="5226050" y="5956300"/>
          <p14:tracePt t="58909" x="5213350" y="5956300"/>
          <p14:tracePt t="58925" x="5187950" y="5956300"/>
          <p14:tracePt t="58941" x="5156200" y="5956300"/>
          <p14:tracePt t="58958" x="5143500" y="5956300"/>
          <p14:tracePt t="58975" x="5130800" y="5956300"/>
          <p14:tracePt t="58992" x="5124450" y="5956300"/>
          <p14:tracePt t="59008" x="5118100" y="5956300"/>
          <p14:tracePt t="59025" x="5111750" y="5956300"/>
          <p14:tracePt t="59042" x="5105400" y="5956300"/>
          <p14:tracePt t="59085" x="5099050" y="5956300"/>
          <p14:tracePt t="59109" x="5073650" y="5969000"/>
          <p14:tracePt t="59125" x="5054600" y="5975350"/>
          <p14:tracePt t="59133" x="5035550" y="5975350"/>
          <p14:tracePt t="59142" x="5029200" y="5975350"/>
          <p14:tracePt t="59158" x="4997450" y="5994400"/>
          <p14:tracePt t="59175" x="4978400" y="5994400"/>
          <p14:tracePt t="59192" x="4940300" y="5994400"/>
          <p14:tracePt t="59208" x="4933950" y="5994400"/>
          <p14:tracePt t="59225" x="4908550" y="5994400"/>
          <p14:tracePt t="59242" x="4902200" y="5994400"/>
          <p14:tracePt t="59258" x="4895850" y="5994400"/>
          <p14:tracePt t="59309" x="4876800" y="5994400"/>
          <p14:tracePt t="59501" x="4889500" y="6013450"/>
          <p14:tracePt t="59509" x="4908550" y="6019800"/>
          <p14:tracePt t="59525" x="4940300" y="6038850"/>
          <p14:tracePt t="59542" x="4953000" y="6045200"/>
          <p14:tracePt t="59558" x="4978400" y="6045200"/>
          <p14:tracePt t="59575" x="4984750" y="6045200"/>
          <p14:tracePt t="59592" x="4991100" y="6045200"/>
          <p14:tracePt t="59608" x="5016500" y="6045200"/>
          <p14:tracePt t="59625" x="5029200" y="6045200"/>
          <p14:tracePt t="59642" x="5060950" y="6045200"/>
          <p14:tracePt t="59658" x="5086350" y="6038850"/>
          <p14:tracePt t="59675" x="5111750" y="6038850"/>
          <p14:tracePt t="59692" x="5137150" y="6032500"/>
          <p14:tracePt t="59708" x="5156200" y="6032500"/>
          <p14:tracePt t="59709" x="5175250" y="6026150"/>
          <p14:tracePt t="59725" x="5200650" y="6026150"/>
          <p14:tracePt t="59742" x="5232400" y="6026150"/>
          <p14:tracePt t="59758" x="5264150" y="6026150"/>
          <p14:tracePt t="59775" x="5295900" y="6026150"/>
          <p14:tracePt t="59792" x="5308600" y="6026150"/>
          <p14:tracePt t="59808" x="5353050" y="6026150"/>
          <p14:tracePt t="59825" x="5397500" y="6026150"/>
          <p14:tracePt t="59842" x="5422900" y="6045200"/>
          <p14:tracePt t="59858" x="5441950" y="6045200"/>
          <p14:tracePt t="59875" x="5492750" y="6051550"/>
          <p14:tracePt t="59892" x="5524500" y="6064250"/>
          <p14:tracePt t="59908" x="5556250" y="6064250"/>
          <p14:tracePt t="59909" x="5575300" y="6064250"/>
          <p14:tracePt t="59925" x="5607050" y="6083300"/>
          <p14:tracePt t="59942" x="5645150" y="6083300"/>
          <p14:tracePt t="59958" x="5657850" y="6083300"/>
          <p14:tracePt t="59975" x="5683250" y="6083300"/>
          <p14:tracePt t="59992" x="5695950" y="6083300"/>
          <p14:tracePt t="60008" x="5727700" y="6089650"/>
          <p14:tracePt t="60025" x="5734050" y="6089650"/>
          <p14:tracePt t="60042" x="5765800" y="6089650"/>
          <p14:tracePt t="60058" x="5791200" y="6089650"/>
          <p14:tracePt t="60075" x="5816600" y="6089650"/>
          <p14:tracePt t="60092" x="5842000" y="6089650"/>
          <p14:tracePt t="60108" x="5854700" y="6089650"/>
          <p14:tracePt t="60109" x="5867400" y="6089650"/>
          <p14:tracePt t="60125" x="5886450" y="6089650"/>
          <p14:tracePt t="60142" x="5918200" y="6089650"/>
          <p14:tracePt t="60158" x="5930900" y="6089650"/>
          <p14:tracePt t="60175" x="5956300" y="6089650"/>
          <p14:tracePt t="60192" x="5969000" y="6089650"/>
          <p14:tracePt t="60209" x="6000750" y="6089650"/>
          <p14:tracePt t="60225" x="6045200" y="6089650"/>
          <p14:tracePt t="60242" x="6076950" y="6089650"/>
          <p14:tracePt t="60258" x="6121400" y="6089650"/>
          <p14:tracePt t="60275" x="6153150" y="6089650"/>
          <p14:tracePt t="60292" x="6165850" y="6089650"/>
          <p14:tracePt t="60309" x="6210300" y="6089650"/>
          <p14:tracePt t="60309" x="6216650" y="6089650"/>
          <p14:tracePt t="60325" x="6261100" y="6096000"/>
          <p14:tracePt t="60342" x="6286500" y="6096000"/>
          <p14:tracePt t="60359" x="6292850" y="6096000"/>
          <p14:tracePt t="60375" x="6311900" y="6108700"/>
          <p14:tracePt t="60392" x="6330950" y="6108700"/>
          <p14:tracePt t="60409" x="6362700" y="6108700"/>
          <p14:tracePt t="60425" x="6375400" y="6108700"/>
          <p14:tracePt t="60442" x="6407150" y="6108700"/>
          <p14:tracePt t="60459" x="6438900" y="6108700"/>
          <p14:tracePt t="60475" x="6483350" y="6108700"/>
          <p14:tracePt t="60492" x="6515100" y="6108700"/>
          <p14:tracePt t="60509" x="6540500" y="6108700"/>
          <p14:tracePt t="60509" x="6559550" y="6108700"/>
          <p14:tracePt t="60525" x="6565900" y="6108700"/>
          <p14:tracePt t="60542" x="6572250" y="6108700"/>
          <p14:tracePt t="60559" x="6584950" y="6102350"/>
          <p14:tracePt t="60575" x="6597650" y="6102350"/>
          <p14:tracePt t="60592" x="6610350" y="6096000"/>
          <p14:tracePt t="60609" x="6623050" y="6076950"/>
          <p14:tracePt t="60625" x="6629400" y="6070600"/>
          <p14:tracePt t="60645" x="6642100" y="6057900"/>
          <p14:tracePt t="60661" x="6642100" y="6045200"/>
          <p14:tracePt t="60675" x="6642100" y="6038850"/>
          <p14:tracePt t="60692" x="6642100" y="6032500"/>
          <p14:tracePt t="60709" x="6642100" y="6019800"/>
          <p14:tracePt t="60725" x="6642100" y="6000750"/>
          <p14:tracePt t="60749" x="6635750" y="5994400"/>
          <p14:tracePt t="60759" x="6629400" y="5981700"/>
          <p14:tracePt t="60775" x="6616700" y="5962650"/>
          <p14:tracePt t="60792" x="6597650" y="5949950"/>
          <p14:tracePt t="60809" x="6584950" y="5918200"/>
          <p14:tracePt t="60825" x="6553200" y="5892800"/>
          <p14:tracePt t="60842" x="6527800" y="5873750"/>
          <p14:tracePt t="60859" x="6515100" y="5861050"/>
          <p14:tracePt t="60875" x="6489700" y="5835650"/>
          <p14:tracePt t="60892" x="6470650" y="5829300"/>
          <p14:tracePt t="60909" x="6426200" y="5797550"/>
          <p14:tracePt t="60909" x="6419850" y="5791200"/>
          <p14:tracePt t="60925" x="6394450" y="5778500"/>
          <p14:tracePt t="60942" x="6362700" y="5753100"/>
          <p14:tracePt t="60959" x="6337300" y="5727700"/>
          <p14:tracePt t="60975" x="6299200" y="5708650"/>
          <p14:tracePt t="60992" x="6273800" y="5695950"/>
          <p14:tracePt t="61009" x="6242050" y="5670550"/>
          <p14:tracePt t="61025" x="6216650" y="5651500"/>
          <p14:tracePt t="61042" x="6184900" y="5632450"/>
          <p14:tracePt t="61059" x="6140450" y="5607050"/>
          <p14:tracePt t="61075" x="6121400" y="5581650"/>
          <p14:tracePt t="61092" x="6096000" y="5575300"/>
          <p14:tracePt t="61109" x="6051550" y="5549900"/>
          <p14:tracePt t="61109" x="6007100" y="5530850"/>
          <p14:tracePt t="61125" x="5975350" y="5499100"/>
          <p14:tracePt t="61142" x="5937250" y="5492750"/>
          <p14:tracePt t="61159" x="5905500" y="5486400"/>
          <p14:tracePt t="61175" x="5873750" y="5480050"/>
          <p14:tracePt t="61192" x="5829300" y="5480050"/>
          <p14:tracePt t="61209" x="5803900" y="5461000"/>
          <p14:tracePt t="61225" x="5759450" y="5461000"/>
          <p14:tracePt t="61242" x="5740400" y="5461000"/>
          <p14:tracePt t="61259" x="5702300" y="5461000"/>
          <p14:tracePt t="61275" x="5657850" y="5461000"/>
          <p14:tracePt t="61292" x="5619750" y="5461000"/>
          <p14:tracePt t="61309" x="5575300" y="5461000"/>
          <p14:tracePt t="61309" x="5543550" y="5461000"/>
          <p14:tracePt t="61325" x="5492750" y="5461000"/>
          <p14:tracePt t="61342" x="5422900" y="5467350"/>
          <p14:tracePt t="61359" x="5359400" y="5467350"/>
          <p14:tracePt t="61375" x="5302250" y="5473700"/>
          <p14:tracePt t="61392" x="5264150" y="5480050"/>
          <p14:tracePt t="61409" x="5219700" y="5499100"/>
          <p14:tracePt t="61425" x="5194300" y="5511800"/>
          <p14:tracePt t="61442" x="5137150" y="5537200"/>
          <p14:tracePt t="61459" x="5105400" y="5556250"/>
          <p14:tracePt t="61475" x="5060950" y="5575300"/>
          <p14:tracePt t="61492" x="5010150" y="5600700"/>
          <p14:tracePt t="61509" x="4965700" y="5619750"/>
          <p14:tracePt t="61509" x="4953000" y="5619750"/>
          <p14:tracePt t="61525" x="4927600" y="5645150"/>
          <p14:tracePt t="61542" x="4908550" y="5657850"/>
          <p14:tracePt t="61559" x="4902200" y="5664200"/>
          <p14:tracePt t="61575" x="4895850" y="5670550"/>
          <p14:tracePt t="61592" x="4889500" y="5676900"/>
          <p14:tracePt t="61669" x="4889500" y="5683250"/>
          <p14:tracePt t="61685" x="4895850" y="5683250"/>
          <p14:tracePt t="61694" x="4908550" y="5683250"/>
          <p14:tracePt t="61709" x="4921250" y="5664200"/>
          <p14:tracePt t="61726" x="4953000" y="5467350"/>
          <p14:tracePt t="61742" x="4953000" y="5327650"/>
          <p14:tracePt t="61759" x="4946650" y="5149850"/>
          <p14:tracePt t="61776" x="4883150" y="4978400"/>
          <p14:tracePt t="61792" x="4857750" y="4832350"/>
          <p14:tracePt t="61809" x="4806950" y="4686300"/>
          <p14:tracePt t="61826" x="4775200" y="4552950"/>
          <p14:tracePt t="61842" x="4743450" y="4470400"/>
          <p14:tracePt t="61859" x="4705350" y="4368800"/>
          <p14:tracePt t="61876" x="4679950" y="4311650"/>
          <p14:tracePt t="61892" x="4660900" y="4267200"/>
          <p14:tracePt t="61909" x="4641850" y="4248150"/>
          <p14:tracePt t="61926" x="4622800" y="4222750"/>
          <p14:tracePt t="61942" x="4603750" y="4197350"/>
          <p14:tracePt t="61959" x="4603750" y="4191000"/>
          <p14:tracePt t="61981" x="4603750" y="4178300"/>
          <p14:tracePt t="61992" x="4597400" y="4171950"/>
          <p14:tracePt t="62045" x="4597400" y="4165600"/>
          <p14:tracePt t="62054" x="4597400" y="4159250"/>
          <p14:tracePt t="62070" x="4597400" y="4152900"/>
          <p14:tracePt t="62078" x="4578350" y="4133850"/>
          <p14:tracePt t="62093" x="4578350" y="4121150"/>
          <p14:tracePt t="62109" x="4578350" y="4108450"/>
          <p14:tracePt t="62126" x="4572000" y="4070350"/>
          <p14:tracePt t="62142" x="4572000" y="4038600"/>
          <p14:tracePt t="62159" x="4572000" y="3994150"/>
          <p14:tracePt t="62176" x="4565650" y="3949700"/>
          <p14:tracePt t="62192" x="4552950" y="3892550"/>
          <p14:tracePt t="62209" x="4527550" y="3848100"/>
          <p14:tracePt t="62226" x="4521200" y="3797300"/>
          <p14:tracePt t="62242" x="4508500" y="3765550"/>
          <p14:tracePt t="62259" x="4508500" y="3733800"/>
          <p14:tracePt t="62276" x="4495800" y="3708400"/>
          <p14:tracePt t="62292" x="4483100" y="3689350"/>
          <p14:tracePt t="62325" x="4483100" y="3683000"/>
          <p14:tracePt t="62365" x="4476750" y="3676650"/>
          <p14:tracePt t="62390" x="4470400" y="3670300"/>
          <p14:tracePt t="62398" x="4464050" y="3670300"/>
          <p14:tracePt t="62409" x="4445000" y="3657600"/>
          <p14:tracePt t="62430" x="4432300" y="3638550"/>
          <p14:tracePt t="62446" x="4419600" y="3632200"/>
          <p14:tracePt t="62459" x="4413250" y="3625850"/>
          <p14:tracePt t="62476" x="4406900" y="3625850"/>
          <p14:tracePt t="62492" x="4400550" y="3619500"/>
          <p14:tracePt t="62509" x="4394200" y="3613150"/>
          <p14:tracePt t="62526" x="4387850" y="3594100"/>
          <p14:tracePt t="62542" x="4375150" y="3587750"/>
          <p14:tracePt t="62559" x="4375150" y="3575050"/>
          <p14:tracePt t="62576" x="4368800" y="3568700"/>
          <p14:tracePt t="62592" x="4362450" y="3549650"/>
          <p14:tracePt t="62609" x="4362450" y="3530600"/>
          <p14:tracePt t="62626" x="4356100" y="3498850"/>
          <p14:tracePt t="62642" x="4343400" y="3460750"/>
          <p14:tracePt t="62659" x="4330700" y="3429000"/>
          <p14:tracePt t="62676" x="4318000" y="3384550"/>
          <p14:tracePt t="62692" x="4292600" y="3340100"/>
          <p14:tracePt t="62709" x="4273550" y="3257550"/>
          <p14:tracePt t="62710" x="4260850" y="3238500"/>
          <p14:tracePt t="62726" x="4229100" y="3168650"/>
          <p14:tracePt t="62743" x="4222750" y="3124200"/>
          <p14:tracePt t="62759" x="4210050" y="3067050"/>
          <p14:tracePt t="62776" x="4184650" y="3009900"/>
          <p14:tracePt t="62792" x="4178300" y="2978150"/>
          <p14:tracePt t="62809" x="4165600" y="2933700"/>
          <p14:tracePt t="62826" x="4159250" y="2908300"/>
          <p14:tracePt t="62842" x="4146550" y="2882900"/>
          <p14:tracePt t="62859" x="4140200" y="2876550"/>
          <p14:tracePt t="62876" x="4133850" y="2851150"/>
          <p14:tracePt t="62902" x="4121150" y="2832100"/>
          <p14:tracePt t="62958" x="4121150" y="2813050"/>
          <p14:tracePt t="62974" x="4121150" y="2806700"/>
          <p14:tracePt t="62990" x="4121150" y="2800350"/>
          <p14:tracePt t="62998" x="4114800" y="2794000"/>
          <p14:tracePt t="63014" x="4108450" y="2787650"/>
          <p14:tracePt t="63030" x="4108450" y="2781300"/>
          <p14:tracePt t="63062" x="4108450" y="2768600"/>
          <p14:tracePt t="63630" x="4108450" y="2755900"/>
          <p14:tracePt t="63638" x="4108450" y="2736850"/>
          <p14:tracePt t="63654" x="4108450" y="2730500"/>
          <p14:tracePt t="63678" x="4108450" y="2724150"/>
          <p14:tracePt t="63718" x="4108450" y="2717800"/>
          <p14:tracePt t="63750" x="4102100" y="2711450"/>
          <p14:tracePt t="64470" x="4102100" y="2705100"/>
          <p14:tracePt t="64478" x="4102100" y="2692400"/>
          <p14:tracePt t="64494" x="4102100" y="2686050"/>
          <p14:tracePt t="64510" x="4102100" y="2679700"/>
          <p14:tracePt t="66655" x="4095750" y="2673350"/>
          <p14:tracePt t="66663" x="4089400" y="2673350"/>
          <p14:tracePt t="66677" x="4089400" y="2743200"/>
          <p14:tracePt t="66693" x="4089400" y="2921000"/>
          <p14:tracePt t="66710" x="4095750" y="3143250"/>
          <p14:tracePt t="66711" x="4121150" y="3270250"/>
          <p14:tracePt t="66727" x="4152900" y="3549650"/>
          <p14:tracePt t="66743" x="4203700" y="3829050"/>
          <p14:tracePt t="66760" x="4235450" y="4146550"/>
          <p14:tracePt t="66777" x="4305300" y="4445000"/>
          <p14:tracePt t="66793" x="4349750" y="4724400"/>
          <p14:tracePt t="66810" x="4375150" y="4972050"/>
          <p14:tracePt t="66827" x="4413250" y="5149850"/>
          <p14:tracePt t="66843" x="4464050" y="5283200"/>
          <p14:tracePt t="66860" x="4483100" y="5378450"/>
          <p14:tracePt t="66877" x="4483100" y="5448300"/>
          <p14:tracePt t="66893" x="4495800" y="5518150"/>
          <p14:tracePt t="66910" x="4495800" y="5562600"/>
          <p14:tracePt t="66911" x="4495800" y="5613400"/>
          <p14:tracePt t="66927" x="4495800" y="5689600"/>
          <p14:tracePt t="66943" x="4495800" y="5797550"/>
          <p14:tracePt t="66960" x="4495800" y="5937250"/>
          <p14:tracePt t="66977" x="4533900" y="6102350"/>
          <p14:tracePt t="66993" x="4559300" y="6280150"/>
          <p14:tracePt t="67010" x="4584700" y="6445250"/>
          <p14:tracePt t="67027" x="4610100" y="6572250"/>
          <p14:tracePt t="67043" x="4622800" y="6699250"/>
          <p14:tracePt t="67060" x="4667250" y="6819900"/>
          <p14:tracePt t="67077" x="4699000" y="6851650"/>
          <p14:tracePt t="67093" x="4711700" y="6851650"/>
          <p14:tracePt t="67110" x="4718050" y="6851650"/>
          <p14:tracePt t="67127" x="4724400" y="6851650"/>
          <p14:tracePt t="67183" x="4730750" y="6851650"/>
          <p14:tracePt t="67215" x="4749800" y="6838950"/>
          <p14:tracePt t="67239" x="4756150" y="6826250"/>
          <p14:tracePt t="67247" x="4756150" y="6813550"/>
          <p14:tracePt t="67255" x="4768850" y="6800850"/>
          <p14:tracePt t="67271" x="4787900" y="6756400"/>
          <p14:tracePt t="67287" x="4787900" y="6750050"/>
          <p14:tracePt t="67295" x="4787900" y="6724650"/>
          <p14:tracePt t="67310" x="4787900" y="6718300"/>
          <p14:tracePt t="67327" x="4787900" y="6667500"/>
          <p14:tracePt t="67344" x="4787900" y="6629400"/>
          <p14:tracePt t="67360" x="4787900" y="6559550"/>
          <p14:tracePt t="67377" x="4775200" y="6515100"/>
          <p14:tracePt t="67393" x="4737100" y="6464300"/>
          <p14:tracePt t="67410" x="4718050" y="6438900"/>
          <p14:tracePt t="67427" x="4699000" y="6419850"/>
          <p14:tracePt t="67443" x="4679950" y="6394450"/>
          <p14:tracePt t="67460" x="4654550" y="6375400"/>
          <p14:tracePt t="67477" x="4648200" y="6369050"/>
          <p14:tracePt t="67559" x="4654550" y="6369050"/>
          <p14:tracePt t="67567" x="4673600" y="6369050"/>
          <p14:tracePt t="67577" x="4711700" y="6369050"/>
          <p14:tracePt t="67594" x="4819650" y="6369050"/>
          <p14:tracePt t="67610" x="4908550" y="6369050"/>
          <p14:tracePt t="67627" x="4997450" y="6369050"/>
          <p14:tracePt t="67644" x="5041900" y="6369050"/>
          <p14:tracePt t="67660" x="5067300" y="6369050"/>
          <p14:tracePt t="67677" x="5092700" y="6369050"/>
          <p14:tracePt t="67694" x="5099050" y="6369050"/>
          <p14:tracePt t="67710" x="5105400" y="6369050"/>
          <p14:tracePt t="67711" x="5124450" y="6369050"/>
          <p14:tracePt t="67727" x="5130800" y="6369050"/>
          <p14:tracePt t="67887" x="5137150" y="6369050"/>
          <p14:tracePt t="67903" x="5143500" y="6369050"/>
          <p14:tracePt t="67919" x="5168900" y="6369050"/>
          <p14:tracePt t="67927" x="5175250" y="6369050"/>
          <p14:tracePt t="67944" x="5219700" y="6369050"/>
          <p14:tracePt t="67960" x="5264150" y="6369050"/>
          <p14:tracePt t="67977" x="5321300" y="6369050"/>
          <p14:tracePt t="67994" x="5410200" y="6369050"/>
          <p14:tracePt t="68010" x="5499100" y="6369050"/>
          <p14:tracePt t="68027" x="5607050" y="6369050"/>
          <p14:tracePt t="68044" x="5702300" y="6369050"/>
          <p14:tracePt t="68060" x="5778500" y="6369050"/>
          <p14:tracePt t="68077" x="5816600" y="6369050"/>
          <p14:tracePt t="68094" x="5835650" y="6369050"/>
          <p14:tracePt t="68111" x="5842000" y="6369050"/>
          <p14:tracePt t="68343" x="5854700" y="6369050"/>
          <p14:tracePt t="68351" x="5880100" y="6375400"/>
          <p14:tracePt t="68360" x="5892800" y="6375400"/>
          <p14:tracePt t="68377" x="5969000" y="6375400"/>
          <p14:tracePt t="68394" x="6064250" y="6375400"/>
          <p14:tracePt t="68410" x="6184900" y="6375400"/>
          <p14:tracePt t="68427" x="6311900" y="6375400"/>
          <p14:tracePt t="68444" x="6400800" y="6375400"/>
          <p14:tracePt t="68460" x="6445250" y="6375400"/>
          <p14:tracePt t="68477" x="6489700" y="6375400"/>
          <p14:tracePt t="68494" x="6502400" y="6375400"/>
          <p14:tracePt t="69727" x="6502400" y="6369050"/>
          <p14:tracePt t="69735" x="6496050" y="6369050"/>
          <p14:tracePt t="69775" x="6489700" y="6362700"/>
          <p14:tracePt t="75905" x="6489700" y="6356350"/>
          <p14:tracePt t="75921" x="6496050" y="6350000"/>
          <p14:tracePt t="75929" x="6496050" y="6343650"/>
          <p14:tracePt t="75945" x="6496050" y="6337300"/>
          <p14:tracePt t="75962" x="6496050" y="6324600"/>
          <p14:tracePt t="75979" x="6496050" y="6311900"/>
          <p14:tracePt t="75995" x="6496050" y="6299200"/>
          <p14:tracePt t="76025" x="6496050" y="6286500"/>
          <p14:tracePt t="76081" x="6502400" y="6280150"/>
          <p14:tracePt t="76249" x="6502400" y="6273800"/>
          <p14:tracePt t="76625" x="6502400" y="6267450"/>
          <p14:tracePt t="76633" x="6502400" y="6261100"/>
          <p14:tracePt t="76649" x="6502400" y="6254750"/>
          <p14:tracePt t="76662" x="6502400" y="6235700"/>
          <p14:tracePt t="76679" x="6502400" y="6229350"/>
          <p14:tracePt t="76696" x="6502400" y="6223000"/>
          <p14:tracePt t="76713" x="6502400" y="6216650"/>
          <p14:tracePt t="76729" x="6502400" y="6197600"/>
          <p14:tracePt t="76753" x="6502400" y="6191250"/>
          <p14:tracePt t="76785" x="6502400" y="6184900"/>
          <p14:tracePt t="76817" x="6502400" y="6178550"/>
          <p14:tracePt t="76833" x="6502400" y="6159500"/>
          <p14:tracePt t="76841" x="6502400" y="6153150"/>
          <p14:tracePt t="76849" x="6502400" y="6146800"/>
          <p14:tracePt t="76865" x="6502400" y="6140450"/>
          <p14:tracePt t="76881" x="6502400" y="6121400"/>
          <p14:tracePt t="76905" x="6502400" y="6115050"/>
          <p14:tracePt t="76921" x="6502400" y="6108700"/>
          <p14:tracePt t="76945" x="6502400" y="6102350"/>
          <p14:tracePt t="76977" x="6502400" y="6083300"/>
          <p14:tracePt t="77321" x="6502400" y="6076950"/>
          <p14:tracePt t="77329" x="6502400" y="6051550"/>
          <p14:tracePt t="77346" x="6502400" y="5994400"/>
          <p14:tracePt t="77362" x="6502400" y="5937250"/>
          <p14:tracePt t="77379" x="6515100" y="5892800"/>
          <p14:tracePt t="77396" x="6521450" y="5848350"/>
          <p14:tracePt t="77412" x="6521450" y="5842000"/>
          <p14:tracePt t="77429" x="6521450" y="5835650"/>
          <p14:tracePt t="77601" x="6521450" y="5816600"/>
          <p14:tracePt t="77609" x="6521450" y="5803900"/>
          <p14:tracePt t="77617" x="6521450" y="5772150"/>
          <p14:tracePt t="77629" x="6521450" y="5759450"/>
          <p14:tracePt t="77646" x="6521450" y="5715000"/>
          <p14:tracePt t="77663" x="6521450" y="5657850"/>
          <p14:tracePt t="77679" x="6521450" y="5626100"/>
          <p14:tracePt t="77696" x="6521450" y="5619750"/>
          <p14:tracePt t="77713" x="6521450" y="5600700"/>
          <p14:tracePt t="77825" x="6527800" y="5594350"/>
          <p14:tracePt t="77833" x="6540500" y="5594350"/>
          <p14:tracePt t="77846" x="6546850" y="5600700"/>
          <p14:tracePt t="77863" x="6546850" y="5619750"/>
          <p14:tracePt t="77879" x="6553200" y="5626100"/>
          <p14:tracePt t="78001" x="6559550" y="5626100"/>
          <p14:tracePt t="78009" x="6559550" y="5619750"/>
          <p14:tracePt t="78017" x="6578600" y="5581650"/>
          <p14:tracePt t="78029" x="6578600" y="5575300"/>
          <p14:tracePt t="78046" x="6584950" y="5530850"/>
          <p14:tracePt t="78063" x="6597650" y="5492750"/>
          <p14:tracePt t="78079" x="6597650" y="5473700"/>
          <p14:tracePt t="78096" x="6597650" y="5467350"/>
          <p14:tracePt t="78177" x="6597650" y="5454650"/>
          <p14:tracePt t="78209" x="6597650" y="5448300"/>
          <p14:tracePt t="79866" x="6597650" y="5435600"/>
          <p14:tracePt t="79874" x="6604000" y="5403850"/>
          <p14:tracePt t="79890" x="6604000" y="5391150"/>
          <p14:tracePt t="79898" x="6610350" y="5378450"/>
          <p14:tracePt t="79913" x="6623050" y="5372100"/>
          <p14:tracePt t="80738" x="6623050" y="5384800"/>
          <p14:tracePt t="80746" x="6623050" y="5410200"/>
          <p14:tracePt t="80763" x="6610350" y="5467350"/>
          <p14:tracePt t="80780" x="6597650" y="5524500"/>
          <p14:tracePt t="80797" x="6597650" y="5600700"/>
          <p14:tracePt t="80813" x="6565900" y="5683250"/>
          <p14:tracePt t="80830" x="6559550" y="5734050"/>
          <p14:tracePt t="80847" x="6553200" y="5797550"/>
          <p14:tracePt t="80863" x="6521450" y="5867400"/>
          <p14:tracePt t="80880" x="6521450" y="5899150"/>
          <p14:tracePt t="80897" x="6521450" y="5930900"/>
          <p14:tracePt t="80913" x="6508750" y="5962650"/>
          <p14:tracePt t="80930" x="6508750" y="6000750"/>
          <p14:tracePt t="80947" x="6508750" y="6019800"/>
          <p14:tracePt t="80963" x="6508750" y="6026150"/>
          <p14:tracePt t="80980" x="6508750" y="6045200"/>
          <p14:tracePt t="80997" x="6508750" y="6064250"/>
          <p14:tracePt t="81013" x="6508750" y="6070600"/>
          <p14:tracePt t="81030" x="6508750" y="6108700"/>
          <p14:tracePt t="81047" x="6508750" y="6146800"/>
          <p14:tracePt t="81063" x="6508750" y="6203950"/>
          <p14:tracePt t="81080" x="6508750" y="6248400"/>
          <p14:tracePt t="81097" x="6502400" y="6305550"/>
          <p14:tracePt t="81113" x="6502400" y="6350000"/>
          <p14:tracePt t="81114" x="6502400" y="6375400"/>
          <p14:tracePt t="81130" x="6502400" y="6419850"/>
          <p14:tracePt t="81147" x="6502400" y="6457950"/>
          <p14:tracePt t="81163" x="6502400" y="6464300"/>
          <p14:tracePt t="81842" x="6502400" y="6470650"/>
          <p14:tracePt t="81858" x="6502400" y="6477000"/>
          <p14:tracePt t="83002" x="6502400" y="6496050"/>
          <p14:tracePt t="83010" x="6432550" y="6540500"/>
          <p14:tracePt t="83018" x="6337300" y="6597650"/>
          <p14:tracePt t="83030" x="6229350" y="6635750"/>
          <p14:tracePt t="83047" x="5975350" y="6750050"/>
          <p14:tracePt t="83064" x="5689600" y="6807200"/>
          <p14:tracePt t="83080" x="5391150" y="6851650"/>
          <p14:tracePt t="83097" x="5060950" y="6851650"/>
          <p14:tracePt t="83114" x="4718050" y="6851650"/>
          <p14:tracePt t="83114" x="4559300" y="6851650"/>
          <p14:tracePt t="83131" x="4254500" y="6851650"/>
          <p14:tracePt t="83147" x="4025900" y="6851650"/>
          <p14:tracePt t="83164" x="3835400" y="6851650"/>
          <p14:tracePt t="83180" x="3727450" y="6851650"/>
          <p14:tracePt t="83197" x="3670300" y="6851650"/>
          <p14:tracePt t="83214" x="3613150" y="6845300"/>
          <p14:tracePt t="83230" x="3568700" y="6826250"/>
          <p14:tracePt t="83247" x="3498850" y="6807200"/>
          <p14:tracePt t="83264" x="3454400" y="6800850"/>
          <p14:tracePt t="83281" x="3409950" y="6800850"/>
          <p14:tracePt t="83297" x="3365500" y="6788150"/>
          <p14:tracePt t="83314" x="3340100" y="6788150"/>
          <p14:tracePt t="83314" x="3308350" y="6781800"/>
          <p14:tracePt t="83331" x="3276600" y="6781800"/>
          <p14:tracePt t="83347" x="3238500" y="6762750"/>
          <p14:tracePt t="83364" x="3213100" y="6756400"/>
          <p14:tracePt t="83381" x="3194050" y="6750050"/>
          <p14:tracePt t="83397" x="3181350" y="6737350"/>
          <p14:tracePt t="83414" x="3168650" y="6724650"/>
          <p14:tracePt t="83431" x="3149600" y="6705600"/>
          <p14:tracePt t="83447" x="3143250" y="6699250"/>
          <p14:tracePt t="83464" x="3143250" y="6692900"/>
          <p14:tracePt t="83481" x="3136900" y="6686550"/>
          <p14:tracePt t="83497" x="3124200" y="6680200"/>
          <p14:tracePt t="83514" x="3054350" y="6680200"/>
          <p14:tracePt t="83515" x="3003550" y="6680200"/>
          <p14:tracePt t="83531" x="2825750" y="6680200"/>
          <p14:tracePt t="83547" x="2628900" y="6699250"/>
          <p14:tracePt t="83564" x="2476500" y="6762750"/>
          <p14:tracePt t="83581" x="2381250" y="6794500"/>
          <p14:tracePt t="83597" x="2343150" y="6813550"/>
          <p14:tracePt t="83614" x="2336800" y="6819900"/>
          <p14:tracePt t="83631" x="2330450" y="6826250"/>
          <p14:tracePt t="83647" x="2317750" y="6845300"/>
          <p14:tracePt t="83722" x="2311400" y="6845300"/>
          <p14:tracePt t="83754" x="2298700" y="6845300"/>
          <p14:tracePt t="83770" x="2298700" y="6832600"/>
          <p14:tracePt t="83779" x="2298700" y="6807200"/>
          <p14:tracePt t="83787" x="2298700" y="6800850"/>
          <p14:tracePt t="83797" x="2298700" y="6794500"/>
          <p14:tracePt t="83814" x="2298700" y="6762750"/>
          <p14:tracePt t="83831" x="2298700" y="6737350"/>
          <p14:tracePt t="83847" x="2324100" y="6705600"/>
          <p14:tracePt t="83864" x="2355850" y="6667500"/>
          <p14:tracePt t="83881" x="2444750" y="6623050"/>
          <p14:tracePt t="83897" x="2527300" y="6604000"/>
          <p14:tracePt t="83914" x="2571750" y="6584950"/>
          <p14:tracePt t="83931" x="2590800" y="6584950"/>
          <p14:tracePt t="84003" x="2584450" y="6584950"/>
          <p14:tracePt t="84010" x="2571750" y="6584950"/>
          <p14:tracePt t="84019" x="2565400" y="6584950"/>
          <p14:tracePt t="84031" x="2546350" y="6591300"/>
          <p14:tracePt t="84047" x="2527300" y="6604000"/>
          <p14:tracePt t="84064" x="2501900" y="6610350"/>
          <p14:tracePt t="84081" x="2489200" y="6616700"/>
          <p14:tracePt t="84097" x="2470150" y="6623050"/>
          <p14:tracePt t="84114" x="2451100" y="6623050"/>
          <p14:tracePt t="84115" x="2438400" y="6623050"/>
          <p14:tracePt t="84131" x="2432050" y="6623050"/>
          <p14:tracePt t="84147" x="2413000" y="6623050"/>
          <p14:tracePt t="84164" x="2400300" y="6623050"/>
          <p14:tracePt t="84275" x="2406650" y="6623050"/>
          <p14:tracePt t="84283" x="2438400" y="6623050"/>
          <p14:tracePt t="84297" x="2520950" y="6623050"/>
          <p14:tracePt t="84314" x="2692400" y="6623050"/>
          <p14:tracePt t="84314" x="2813050" y="6623050"/>
          <p14:tracePt t="84331" x="3003550" y="6623050"/>
          <p14:tracePt t="84347" x="3162300" y="6623050"/>
          <p14:tracePt t="84364" x="3327400" y="6604000"/>
          <p14:tracePt t="84381" x="3454400" y="6578600"/>
          <p14:tracePt t="84397" x="3657600" y="6470650"/>
          <p14:tracePt t="84414" x="3898900" y="6330950"/>
          <p14:tracePt t="84431" x="4222750" y="6184900"/>
          <p14:tracePt t="84447" x="4699000" y="5988050"/>
          <p14:tracePt t="84464" x="5086350" y="5829300"/>
          <p14:tracePt t="84481" x="5340350" y="5689600"/>
          <p14:tracePt t="84497" x="5499100" y="5600700"/>
          <p14:tracePt t="84514" x="5562600" y="5524500"/>
          <p14:tracePt t="84515" x="5575300" y="5480050"/>
          <p14:tracePt t="84531" x="5594350" y="5410200"/>
          <p14:tracePt t="84547" x="5594350" y="5321300"/>
          <p14:tracePt t="84564" x="5594350" y="5245100"/>
          <p14:tracePt t="84581" x="5581650" y="5175250"/>
          <p14:tracePt t="84597" x="5530850" y="5073650"/>
          <p14:tracePt t="84614" x="5473700" y="5003800"/>
          <p14:tracePt t="84631" x="5410200" y="4902200"/>
          <p14:tracePt t="84647" x="5327650" y="4826000"/>
          <p14:tracePt t="84664" x="5314950" y="4787900"/>
          <p14:tracePt t="84681" x="5270500" y="4724400"/>
          <p14:tracePt t="84698" x="5264150" y="4699000"/>
          <p14:tracePt t="84714" x="5245100" y="4667250"/>
          <p14:tracePt t="84715" x="5238750" y="4660900"/>
          <p14:tracePt t="84731" x="5232400" y="4654550"/>
          <p14:tracePt t="84779" x="5226050" y="4648200"/>
          <p14:tracePt t="86019" x="5219700" y="4654550"/>
          <p14:tracePt t="86027" x="5219700" y="4692650"/>
          <p14:tracePt t="86035" x="5219700" y="4762500"/>
          <p14:tracePt t="86048" x="5219700" y="4845050"/>
          <p14:tracePt t="86064" x="5219700" y="5041900"/>
          <p14:tracePt t="86081" x="5219700" y="5213350"/>
          <p14:tracePt t="86098" x="5219700" y="5353050"/>
          <p14:tracePt t="86115" x="5219700" y="5461000"/>
          <p14:tracePt t="86115" x="5219700" y="5499100"/>
          <p14:tracePt t="86131" x="5219700" y="5581650"/>
          <p14:tracePt t="86148" x="5251450" y="5664200"/>
          <p14:tracePt t="86165" x="5270500" y="5746750"/>
          <p14:tracePt t="86181" x="5308600" y="5816600"/>
          <p14:tracePt t="86198" x="5314950" y="5861050"/>
          <p14:tracePt t="86215" x="5327650" y="5930900"/>
          <p14:tracePt t="86231" x="5353050" y="5988050"/>
          <p14:tracePt t="86248" x="5365750" y="6045200"/>
          <p14:tracePt t="86265" x="5372100" y="6102350"/>
          <p14:tracePt t="86281" x="5403850" y="6172200"/>
          <p14:tracePt t="86298" x="5410200" y="6229350"/>
          <p14:tracePt t="86315" x="5441950" y="6311900"/>
          <p14:tracePt t="86331" x="5454650" y="6362700"/>
          <p14:tracePt t="86348" x="5454650" y="6407150"/>
          <p14:tracePt t="86365" x="5461000" y="6438900"/>
          <p14:tracePt t="86381" x="5461000" y="6451600"/>
          <p14:tracePt t="86398" x="5461000" y="6457950"/>
          <p14:tracePt t="86419" x="5461000" y="6470650"/>
          <p14:tracePt t="86483" x="5467350" y="6496050"/>
          <p14:tracePt t="86547" x="5467350" y="6489700"/>
          <p14:tracePt t="86555" x="5467350" y="6483350"/>
          <p14:tracePt t="86571" x="5467350" y="6477000"/>
          <p14:tracePt t="86581" x="5467350" y="6470650"/>
          <p14:tracePt t="86598" x="5467350" y="6457950"/>
          <p14:tracePt t="86615" x="5467350" y="6445250"/>
          <p14:tracePt t="86631" x="5467350" y="6426200"/>
          <p14:tracePt t="86651" x="5448300" y="6407150"/>
          <p14:tracePt t="86665" x="5441950" y="6400800"/>
          <p14:tracePt t="86681" x="5429250" y="6375400"/>
          <p14:tracePt t="86698" x="5422900" y="6375400"/>
          <p14:tracePt t="86715" x="5397500" y="6362700"/>
          <p14:tracePt t="86715" x="5365750" y="6343650"/>
          <p14:tracePt t="86731" x="5334000" y="6324600"/>
          <p14:tracePt t="86748" x="5289550" y="6299200"/>
          <p14:tracePt t="86765" x="5232400" y="6280150"/>
          <p14:tracePt t="86781" x="5181600" y="6248400"/>
          <p14:tracePt t="86798" x="5137150" y="6223000"/>
          <p14:tracePt t="86815" x="5111750" y="6203950"/>
          <p14:tracePt t="86831" x="5086350" y="6178550"/>
          <p14:tracePt t="86848" x="5041900" y="6134100"/>
          <p14:tracePt t="86865" x="5010150" y="6083300"/>
          <p14:tracePt t="86881" x="4959350" y="6000750"/>
          <p14:tracePt t="86898" x="4876800" y="5892800"/>
          <p14:tracePt t="86915" x="4794250" y="5784850"/>
          <p14:tracePt t="86915" x="4737100" y="5708650"/>
          <p14:tracePt t="86931" x="4591050" y="5543550"/>
          <p14:tracePt t="86948" x="4432300" y="5384800"/>
          <p14:tracePt t="86965" x="4305300" y="5270500"/>
          <p14:tracePt t="86981" x="4197350" y="5175250"/>
          <p14:tracePt t="86998" x="4070350" y="5086350"/>
          <p14:tracePt t="87015" x="3943350" y="4953000"/>
          <p14:tracePt t="87031" x="3835400" y="4857750"/>
          <p14:tracePt t="87048" x="3759200" y="4781550"/>
          <p14:tracePt t="87065" x="3708400" y="4724400"/>
          <p14:tracePt t="87081" x="3702050" y="4705350"/>
          <p14:tracePt t="87098" x="3702050" y="4699000"/>
          <p14:tracePt t="87283" x="3689350" y="4686300"/>
          <p14:tracePt t="87451" x="3689350" y="4679950"/>
          <p14:tracePt t="87475" x="3689350" y="4673600"/>
          <p14:tracePt t="87483" x="3689350" y="4667250"/>
          <p14:tracePt t="87499" x="3689350" y="4660900"/>
          <p14:tracePt t="87507" x="3689350" y="4641850"/>
          <p14:tracePt t="87515" x="3689350" y="4635500"/>
          <p14:tracePt t="87531" x="3689350" y="4629150"/>
          <p14:tracePt t="87548" x="3695700" y="4597400"/>
          <p14:tracePt t="87565" x="3708400" y="4578350"/>
          <p14:tracePt t="87582" x="3740150" y="4546600"/>
          <p14:tracePt t="87598" x="3759200" y="4521200"/>
          <p14:tracePt t="87615" x="3778250" y="4489450"/>
          <p14:tracePt t="87631" x="3797300" y="4457700"/>
          <p14:tracePt t="87648" x="3803650" y="4432300"/>
          <p14:tracePt t="87665" x="3810000" y="4413250"/>
          <p14:tracePt t="87682" x="3810000" y="4394200"/>
          <p14:tracePt t="87698" x="3810000" y="4381500"/>
          <p14:tracePt t="87715" x="3810000" y="4356100"/>
          <p14:tracePt t="87716" x="3810000" y="4349750"/>
          <p14:tracePt t="87739" x="3810000" y="4343400"/>
          <p14:tracePt t="87748" x="3810000" y="4337050"/>
          <p14:tracePt t="87779" x="3810000" y="4318000"/>
          <p14:tracePt t="88076" x="3810000" y="4311650"/>
          <p14:tracePt t="88115" x="3810000" y="4305300"/>
          <p14:tracePt t="88139" x="3810000" y="4298950"/>
          <p14:tracePt t="88172" x="3810000" y="4279900"/>
          <p14:tracePt t="88188" x="3810000" y="4273550"/>
          <p14:tracePt t="88220" x="3810000" y="4267200"/>
          <p14:tracePt t="88244" x="3810000" y="4260850"/>
          <p14:tracePt t="88644" x="3810000" y="4235450"/>
          <p14:tracePt t="88652" x="3841750" y="4191000"/>
          <p14:tracePt t="88665" x="3879850" y="4146550"/>
          <p14:tracePt t="88682" x="3962400" y="4038600"/>
          <p14:tracePt t="88698" x="4057650" y="3930650"/>
          <p14:tracePt t="88715" x="4197350" y="3835400"/>
          <p14:tracePt t="88716" x="4229100" y="3810000"/>
          <p14:tracePt t="88732" x="4298950" y="3752850"/>
          <p14:tracePt t="88748" x="4330700" y="3727450"/>
          <p14:tracePt t="88765" x="4343400" y="3702050"/>
          <p14:tracePt t="88782" x="4343400" y="3683000"/>
          <p14:tracePt t="88798" x="4343400" y="3663950"/>
          <p14:tracePt t="88815" x="4343400" y="3651250"/>
          <p14:tracePt t="88832" x="4343400" y="3644900"/>
          <p14:tracePt t="88848" x="4343400" y="3625850"/>
          <p14:tracePt t="88868" x="4337050" y="3619500"/>
          <p14:tracePt t="88932" x="4318000" y="3619500"/>
          <p14:tracePt t="90812" x="4356100" y="3625850"/>
          <p14:tracePt t="90820" x="4406900" y="3625850"/>
          <p14:tracePt t="90832" x="4451350" y="3644900"/>
          <p14:tracePt t="90849" x="4476750" y="365760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627" y="365128"/>
            <a:ext cx="8759799" cy="1325563"/>
          </a:xfrm>
        </p:spPr>
        <p:txBody>
          <a:bodyPr/>
          <a:lstStyle/>
          <a:p>
            <a:pPr algn="ctr"/>
            <a:r>
              <a:rPr lang="en-CA" b="1" dirty="0" smtClean="0"/>
              <a:t>Meteorites are older!</a:t>
            </a:r>
            <a:endParaRPr lang="en-CA" b="1" dirty="0"/>
          </a:p>
        </p:txBody>
      </p:sp>
      <p:sp>
        <p:nvSpPr>
          <p:cNvPr id="3" name="Rectangle 2"/>
          <p:cNvSpPr/>
          <p:nvPr/>
        </p:nvSpPr>
        <p:spPr>
          <a:xfrm>
            <a:off x="860614" y="1619785"/>
            <a:ext cx="8083603" cy="400110"/>
          </a:xfrm>
          <a:prstGeom prst="rect">
            <a:avLst/>
          </a:prstGeom>
        </p:spPr>
        <p:txBody>
          <a:bodyPr wrap="square">
            <a:spAutoFit/>
          </a:bodyPr>
          <a:lstStyle/>
          <a:p>
            <a:pPr lvl="1"/>
            <a:endParaRPr lang="en-CA" sz="2000" dirty="0">
              <a:latin typeface="+mj-lt"/>
            </a:endParaRPr>
          </a:p>
        </p:txBody>
      </p:sp>
      <p:sp>
        <p:nvSpPr>
          <p:cNvPr id="4" name="Rectangle 3"/>
          <p:cNvSpPr/>
          <p:nvPr/>
        </p:nvSpPr>
        <p:spPr>
          <a:xfrm>
            <a:off x="445477" y="1690691"/>
            <a:ext cx="8405446" cy="5124480"/>
          </a:xfrm>
          <a:prstGeom prst="rect">
            <a:avLst/>
          </a:prstGeom>
        </p:spPr>
        <p:txBody>
          <a:bodyPr wrap="square">
            <a:spAutoFit/>
          </a:bodyPr>
          <a:lstStyle/>
          <a:p>
            <a:pPr marL="342900" indent="-342900">
              <a:spcAft>
                <a:spcPts val="600"/>
              </a:spcAft>
              <a:buFont typeface="Arial" panose="020B0604020202020204" pitchFamily="34" charset="0"/>
              <a:buChar char="•"/>
            </a:pPr>
            <a:r>
              <a:rPr lang="en-CA" sz="2400" dirty="0"/>
              <a:t>The </a:t>
            </a:r>
            <a:r>
              <a:rPr lang="en-CA" sz="2400" b="1" dirty="0"/>
              <a:t>Allende meteorite</a:t>
            </a:r>
            <a:r>
              <a:rPr lang="en-CA" sz="2400" dirty="0"/>
              <a:t> is the largest </a:t>
            </a:r>
            <a:r>
              <a:rPr lang="en-CA" sz="2400" dirty="0">
                <a:hlinkClick r:id="rId5" tooltip="Carbonaceous chondrite"/>
              </a:rPr>
              <a:t>carbonaceous chondrite</a:t>
            </a:r>
            <a:r>
              <a:rPr lang="en-CA" sz="2400" dirty="0"/>
              <a:t> ever found on Earth. The </a:t>
            </a:r>
            <a:r>
              <a:rPr lang="en-CA" sz="2400" dirty="0">
                <a:hlinkClick r:id="rId6" tooltip="Meteoroid"/>
              </a:rPr>
              <a:t>fireball</a:t>
            </a:r>
            <a:r>
              <a:rPr lang="en-CA" sz="2400" dirty="0"/>
              <a:t> was witnessed at 01:05 on February 8, 1969, falling over the Mexican state of Chihuahua</a:t>
            </a:r>
            <a:r>
              <a:rPr lang="en-CA" sz="2400" dirty="0" smtClean="0"/>
              <a:t>. </a:t>
            </a:r>
            <a:r>
              <a:rPr lang="en-CA" sz="2200" dirty="0" smtClean="0"/>
              <a:t>The CAI (calcium-aluminum silicate inclusions) date to </a:t>
            </a:r>
            <a:r>
              <a:rPr lang="en-CA" sz="2200" b="1" dirty="0" smtClean="0"/>
              <a:t>4.567 </a:t>
            </a:r>
            <a:r>
              <a:rPr lang="en-CA" sz="2200" b="1" dirty="0"/>
              <a:t>× 10</a:t>
            </a:r>
            <a:r>
              <a:rPr lang="en-CA" sz="2200" b="1" baseline="30000" dirty="0"/>
              <a:t>9</a:t>
            </a:r>
            <a:r>
              <a:rPr lang="en-CA" sz="2200" b="1" dirty="0"/>
              <a:t> years</a:t>
            </a:r>
            <a:r>
              <a:rPr lang="en-CA" sz="2200" dirty="0"/>
              <a:t>. </a:t>
            </a:r>
            <a:r>
              <a:rPr lang="en-CA" sz="2200" dirty="0" smtClean="0"/>
              <a:t>This </a:t>
            </a:r>
            <a:r>
              <a:rPr lang="en-CA" sz="2200" dirty="0"/>
              <a:t>is taken to be the </a:t>
            </a:r>
            <a:r>
              <a:rPr lang="en-CA" sz="2200" b="1" dirty="0"/>
              <a:t>“age” </a:t>
            </a:r>
            <a:r>
              <a:rPr lang="en-CA" sz="2200" b="1" dirty="0" smtClean="0"/>
              <a:t>of the terrestrial planets including </a:t>
            </a:r>
            <a:r>
              <a:rPr lang="en-CA" sz="2200" b="1" dirty="0"/>
              <a:t>the Earth</a:t>
            </a:r>
            <a:r>
              <a:rPr lang="en-CA" sz="2200" dirty="0"/>
              <a:t>: 4,567,000,000 years!</a:t>
            </a:r>
          </a:p>
          <a:p>
            <a:pPr marL="342900" indent="-342900">
              <a:spcAft>
                <a:spcPts val="600"/>
              </a:spcAft>
              <a:buFont typeface="Arial" panose="020B0604020202020204" pitchFamily="34" charset="0"/>
              <a:buChar char="•"/>
            </a:pPr>
            <a:r>
              <a:rPr lang="en-CA" sz="2200" dirty="0" smtClean="0"/>
              <a:t>Interestingly, the CAI also comprise a small amount of </a:t>
            </a:r>
            <a:r>
              <a:rPr lang="en-CA" sz="2200" b="1" baseline="30000" dirty="0" smtClean="0"/>
              <a:t>26</a:t>
            </a:r>
            <a:r>
              <a:rPr lang="en-CA" sz="2200" b="1" dirty="0" smtClean="0"/>
              <a:t>Mg</a:t>
            </a:r>
            <a:r>
              <a:rPr lang="en-CA" sz="2200" dirty="0" smtClean="0"/>
              <a:t>.  It should not have condensed with the CAI-silicates.  </a:t>
            </a:r>
            <a:r>
              <a:rPr lang="en-CA" sz="2200" b="1" baseline="30000" dirty="0" smtClean="0"/>
              <a:t>26</a:t>
            </a:r>
            <a:r>
              <a:rPr lang="en-CA" sz="2200" b="1" dirty="0" smtClean="0"/>
              <a:t>Al</a:t>
            </a:r>
            <a:r>
              <a:rPr lang="en-CA" sz="2200" dirty="0" smtClean="0"/>
              <a:t> could/would!  But </a:t>
            </a:r>
            <a:r>
              <a:rPr lang="en-CA" sz="2200" b="1" baseline="30000" dirty="0">
                <a:solidFill>
                  <a:prstClr val="black"/>
                </a:solidFill>
              </a:rPr>
              <a:t>26</a:t>
            </a:r>
            <a:r>
              <a:rPr lang="en-CA" sz="2200" b="1" dirty="0">
                <a:solidFill>
                  <a:prstClr val="black"/>
                </a:solidFill>
              </a:rPr>
              <a:t>Al </a:t>
            </a:r>
            <a:r>
              <a:rPr lang="en-CA" sz="2200" dirty="0" smtClean="0"/>
              <a:t>decays with a very short half-life to common </a:t>
            </a:r>
            <a:r>
              <a:rPr lang="en-CA" sz="2200" b="1" baseline="30000" dirty="0" smtClean="0">
                <a:solidFill>
                  <a:prstClr val="black"/>
                </a:solidFill>
              </a:rPr>
              <a:t>26</a:t>
            </a:r>
            <a:r>
              <a:rPr lang="en-CA" sz="2200" b="1" dirty="0" smtClean="0">
                <a:solidFill>
                  <a:prstClr val="black"/>
                </a:solidFill>
              </a:rPr>
              <a:t>Mg</a:t>
            </a:r>
            <a:r>
              <a:rPr lang="en-CA" sz="2200" dirty="0" smtClean="0">
                <a:solidFill>
                  <a:prstClr val="black"/>
                </a:solidFill>
              </a:rPr>
              <a:t>.  This is the source of the</a:t>
            </a:r>
            <a:r>
              <a:rPr lang="en-CA" sz="2200" b="1" baseline="30000" dirty="0">
                <a:solidFill>
                  <a:prstClr val="black"/>
                </a:solidFill>
              </a:rPr>
              <a:t> </a:t>
            </a:r>
            <a:r>
              <a:rPr lang="en-CA" sz="2200" b="1" baseline="30000" dirty="0" smtClean="0">
                <a:solidFill>
                  <a:prstClr val="black"/>
                </a:solidFill>
              </a:rPr>
              <a:t> 26</a:t>
            </a:r>
            <a:r>
              <a:rPr lang="en-CA" sz="2200" b="1" dirty="0" smtClean="0">
                <a:solidFill>
                  <a:prstClr val="black"/>
                </a:solidFill>
              </a:rPr>
              <a:t>Mg.</a:t>
            </a:r>
            <a:r>
              <a:rPr lang="en-CA" sz="2200" dirty="0" smtClean="0">
                <a:solidFill>
                  <a:prstClr val="black"/>
                </a:solidFill>
              </a:rPr>
              <a:t> </a:t>
            </a:r>
          </a:p>
          <a:p>
            <a:pPr marL="342900" indent="-342900">
              <a:spcAft>
                <a:spcPts val="600"/>
              </a:spcAft>
              <a:buFont typeface="Arial" panose="020B0604020202020204" pitchFamily="34" charset="0"/>
              <a:buChar char="•"/>
            </a:pPr>
            <a:r>
              <a:rPr lang="en-CA" sz="2200" dirty="0" smtClean="0">
                <a:solidFill>
                  <a:prstClr val="black"/>
                </a:solidFill>
              </a:rPr>
              <a:t>That there is magnesium in these CAI tells us that the minerals that condensed into the Allende meteorite had been formed very shortly before condensation in a prior </a:t>
            </a:r>
            <a:r>
              <a:rPr lang="en-CA" sz="2200" dirty="0" err="1" smtClean="0">
                <a:solidFill>
                  <a:prstClr val="black"/>
                </a:solidFill>
              </a:rPr>
              <a:t>supernoval</a:t>
            </a:r>
            <a:r>
              <a:rPr lang="en-CA" sz="2200" dirty="0" smtClean="0">
                <a:solidFill>
                  <a:prstClr val="black"/>
                </a:solidFill>
              </a:rPr>
              <a:t> explosion.</a:t>
            </a:r>
            <a:endParaRPr lang="en-CA" sz="2200" dirty="0"/>
          </a:p>
          <a:p>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08929264"/>
      </p:ext>
    </p:extLst>
  </p:cSld>
  <p:clrMapOvr>
    <a:masterClrMapping/>
  </p:clrMapOvr>
  <mc:AlternateContent xmlns:mc="http://schemas.openxmlformats.org/markup-compatibility/2006" xmlns:p14="http://schemas.microsoft.com/office/powerpoint/2010/main">
    <mc:Choice Requires="p14">
      <p:transition spd="slow" p14:dur="2000" advTm="169991"/>
    </mc:Choice>
    <mc:Fallback xmlns="">
      <p:transition spd="slow" advTm="169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336" x="4483100" y="3651250"/>
          <p14:tracePt t="1344" x="4483100" y="3619500"/>
          <p14:tracePt t="1352" x="4495800" y="3524250"/>
          <p14:tracePt t="1368" x="4584700" y="3206750"/>
          <p14:tracePt t="1384" x="4883150" y="2686050"/>
          <p14:tracePt t="1400" x="5454650" y="2051050"/>
          <p14:tracePt t="1417" x="6286500" y="1384300"/>
          <p14:tracePt t="1434" x="7245350" y="698500"/>
          <p14:tracePt t="1450" x="8026400" y="146050"/>
          <p14:tracePt t="1467" x="8350250" y="0"/>
          <p14:tracePt t="1484" x="8382000" y="0"/>
          <p14:tracePt t="1512" x="8375650" y="0"/>
          <p14:tracePt t="1520" x="8356600" y="0"/>
          <p14:tracePt t="1534" x="8343900" y="0"/>
          <p14:tracePt t="1551" x="8305800" y="0"/>
          <p14:tracePt t="1600" x="8299450" y="0"/>
          <p14:tracePt t="1608" x="8293100" y="0"/>
          <p14:tracePt t="1617" x="8274050" y="0"/>
          <p14:tracePt t="1634" x="8267700" y="0"/>
          <p14:tracePt t="1650" x="8242300" y="0"/>
          <p14:tracePt t="1667" x="8229600" y="0"/>
          <p14:tracePt t="1684" x="8223250" y="0"/>
          <p14:tracePt t="1760" x="8216900" y="0"/>
          <p14:tracePt t="1768" x="8216900" y="31750"/>
          <p14:tracePt t="1784" x="8229600" y="57150"/>
          <p14:tracePt t="1800" x="8235950" y="88900"/>
          <p14:tracePt t="1817" x="8235950" y="133350"/>
          <p14:tracePt t="1834" x="8223250" y="203200"/>
          <p14:tracePt t="1851" x="8007350" y="400050"/>
          <p14:tracePt t="1867" x="7734300" y="603250"/>
          <p14:tracePt t="1884" x="7556500" y="749300"/>
          <p14:tracePt t="1901" x="7461250" y="831850"/>
          <p14:tracePt t="1917" x="7448550" y="876300"/>
          <p14:tracePt t="1934" x="7423150" y="901700"/>
          <p14:tracePt t="1952" x="7423150" y="920750"/>
          <p14:tracePt t="1967" x="7423150" y="927100"/>
          <p14:tracePt t="1984" x="7410450" y="990600"/>
          <p14:tracePt t="2001" x="7353300" y="1136650"/>
          <p14:tracePt t="2017" x="7283450" y="1371600"/>
          <p14:tracePt t="2034" x="7194550" y="1651000"/>
          <p14:tracePt t="2051" x="7169150" y="1828800"/>
          <p14:tracePt t="2067" x="7169150" y="1879600"/>
          <p14:tracePt t="2112" x="7169150" y="1841500"/>
          <p14:tracePt t="2120" x="7169150" y="1778000"/>
          <p14:tracePt t="2128" x="7169150" y="1708150"/>
          <p14:tracePt t="2136" x="7169150" y="1651000"/>
          <p14:tracePt t="2151" x="7169150" y="1600200"/>
          <p14:tracePt t="2167" x="7112000" y="1492250"/>
          <p14:tracePt t="2168" x="7105650" y="1485900"/>
          <p14:tracePt t="2208" x="7099300" y="1479550"/>
          <p14:tracePt t="2216" x="7099300" y="1473200"/>
          <p14:tracePt t="2224" x="7099300" y="1466850"/>
          <p14:tracePt t="2240" x="7112000" y="1441450"/>
          <p14:tracePt t="2251" x="7137400" y="1409700"/>
          <p14:tracePt t="2267" x="7169150" y="1358900"/>
          <p14:tracePt t="2284" x="7175500" y="1352550"/>
          <p14:tracePt t="2301" x="7181850" y="1327150"/>
          <p14:tracePt t="2360" x="7181850" y="1339850"/>
          <p14:tracePt t="2368" x="7207250" y="1377950"/>
          <p14:tracePt t="2384" x="7207250" y="1422400"/>
          <p14:tracePt t="2401" x="7213600" y="1447800"/>
          <p14:tracePt t="2417" x="7219950" y="1460500"/>
          <p14:tracePt t="2434" x="7226300" y="1479550"/>
          <p14:tracePt t="2451" x="7226300" y="1485900"/>
          <p14:tracePt t="2467" x="7232650" y="1492250"/>
          <p14:tracePt t="2484" x="7245350" y="1498600"/>
          <p14:tracePt t="2501" x="7251700" y="1511300"/>
          <p14:tracePt t="2517" x="7258050" y="1517650"/>
          <p14:tracePt t="2534" x="7308850" y="1524000"/>
          <p14:tracePt t="2551" x="7334250" y="1530350"/>
          <p14:tracePt t="2567" x="7378700" y="1530350"/>
          <p14:tracePt t="2568" x="7404100" y="1530350"/>
          <p14:tracePt t="2584" x="7448550" y="1511300"/>
          <p14:tracePt t="2601" x="7499350" y="1473200"/>
          <p14:tracePt t="2617" x="7556500" y="1422400"/>
          <p14:tracePt t="2634" x="7581900" y="1397000"/>
          <p14:tracePt t="2651" x="7600950" y="1365250"/>
          <p14:tracePt t="2667" x="7607300" y="1352550"/>
          <p14:tracePt t="2684" x="7613650" y="1327150"/>
          <p14:tracePt t="2701" x="7613650" y="1320800"/>
          <p14:tracePt t="2717" x="7613650" y="1301750"/>
          <p14:tracePt t="2734" x="7613650" y="1289050"/>
          <p14:tracePt t="2751" x="7613650" y="1282700"/>
          <p14:tracePt t="2767" x="7626350" y="1270000"/>
          <p14:tracePt t="2784" x="7626350" y="1263650"/>
          <p14:tracePt t="2801" x="7632700" y="1238250"/>
          <p14:tracePt t="2928" x="7651750" y="1244600"/>
          <p14:tracePt t="2936" x="7658100" y="1250950"/>
          <p14:tracePt t="2951" x="7664450" y="1263650"/>
          <p14:tracePt t="2968" x="7702550" y="1314450"/>
          <p14:tracePt t="2968" x="7715250" y="1333500"/>
          <p14:tracePt t="2984" x="7740650" y="1358900"/>
          <p14:tracePt t="3001" x="7740650" y="1365250"/>
          <p14:tracePt t="3104" x="7734300" y="1352550"/>
          <p14:tracePt t="3120" x="7727950" y="1339850"/>
          <p14:tracePt t="3136" x="7721600" y="1320800"/>
          <p14:tracePt t="3152" x="7721600" y="1314450"/>
          <p14:tracePt t="3168" x="7721600" y="1295400"/>
          <p14:tracePt t="3176" x="7721600" y="1289050"/>
          <p14:tracePt t="3184" x="7708900" y="1282700"/>
          <p14:tracePt t="3201" x="7708900" y="1276350"/>
          <p14:tracePt t="3218" x="7708900" y="1250950"/>
          <p14:tracePt t="3528" x="7689850" y="1301750"/>
          <p14:tracePt t="3536" x="7677150" y="1320800"/>
          <p14:tracePt t="3551" x="7613650" y="1377950"/>
          <p14:tracePt t="3568" x="7378700" y="1517650"/>
          <p14:tracePt t="3568" x="7194550" y="1593850"/>
          <p14:tracePt t="3584" x="6578600" y="1790700"/>
          <p14:tracePt t="3601" x="5702300" y="1898650"/>
          <p14:tracePt t="3618" x="4679950" y="1898650"/>
          <p14:tracePt t="3634" x="4038600" y="1898650"/>
          <p14:tracePt t="3651" x="3683000" y="1898650"/>
          <p14:tracePt t="3668" x="3536950" y="1841500"/>
          <p14:tracePt t="3684" x="3498850" y="1803400"/>
          <p14:tracePt t="3701" x="3486150" y="1771650"/>
          <p14:tracePt t="3718" x="3479800" y="1746250"/>
          <p14:tracePt t="3734" x="3460750" y="1727200"/>
          <p14:tracePt t="3751" x="3429000" y="1714500"/>
          <p14:tracePt t="3768" x="3371850" y="1701800"/>
          <p14:tracePt t="3768" x="3321050" y="1701800"/>
          <p14:tracePt t="3784" x="3251200" y="1682750"/>
          <p14:tracePt t="3801" x="3143250" y="1670050"/>
          <p14:tracePt t="3818" x="3035300" y="1670050"/>
          <p14:tracePt t="3834" x="2927350" y="1670050"/>
          <p14:tracePt t="3851" x="2787650" y="1670050"/>
          <p14:tracePt t="3868" x="2641600" y="1670050"/>
          <p14:tracePt t="3884" x="2552700" y="1657350"/>
          <p14:tracePt t="3901" x="2457450" y="1657350"/>
          <p14:tracePt t="3918" x="2413000" y="1657350"/>
          <p14:tracePt t="3934" x="2368550" y="1657350"/>
          <p14:tracePt t="3951" x="2362200" y="1651000"/>
          <p14:tracePt t="3968" x="2355850" y="1651000"/>
          <p14:tracePt t="4040" x="2393950" y="1657350"/>
          <p14:tracePt t="4048" x="2520950" y="1695450"/>
          <p14:tracePt t="4056" x="2736850" y="1714500"/>
          <p14:tracePt t="4068" x="3060700" y="1733550"/>
          <p14:tracePt t="4084" x="4019550" y="1733550"/>
          <p14:tracePt t="4101" x="5257800" y="1714500"/>
          <p14:tracePt t="4118" x="6496050" y="1517650"/>
          <p14:tracePt t="4134" x="7461250" y="1301750"/>
          <p14:tracePt t="4151" x="7969250" y="1143000"/>
          <p14:tracePt t="4168" x="8197850" y="1085850"/>
          <p14:tracePt t="4168" x="8242300" y="1066800"/>
          <p14:tracePt t="4184" x="8261350" y="1054100"/>
          <p14:tracePt t="4201" x="8267700" y="1054100"/>
          <p14:tracePt t="4218" x="8280400" y="1054100"/>
          <p14:tracePt t="4234" x="8299450" y="1054100"/>
          <p14:tracePt t="4251" x="8331200" y="1054100"/>
          <p14:tracePt t="4268" x="8362950" y="1054100"/>
          <p14:tracePt t="4284" x="8382000" y="1054100"/>
          <p14:tracePt t="4301" x="8413750" y="1054100"/>
          <p14:tracePt t="4318" x="8432800" y="1066800"/>
          <p14:tracePt t="4334" x="8496300" y="1079500"/>
          <p14:tracePt t="4351" x="8604250" y="1079500"/>
          <p14:tracePt t="4368" x="8826500" y="1079500"/>
          <p14:tracePt t="4368" x="8985250" y="1079500"/>
          <p14:tracePt t="5369" x="9093200" y="1212850"/>
          <p14:tracePt t="5385" x="8642350" y="1282700"/>
          <p14:tracePt t="5401" x="8115300" y="1327150"/>
          <p14:tracePt t="5418" x="7467600" y="1346200"/>
          <p14:tracePt t="5435" x="6692900" y="1346200"/>
          <p14:tracePt t="5451" x="5702300" y="1346200"/>
          <p14:tracePt t="5468" x="4794250" y="1435100"/>
          <p14:tracePt t="5485" x="3968750" y="1479550"/>
          <p14:tracePt t="5501" x="3187700" y="1581150"/>
          <p14:tracePt t="5518" x="2546350" y="1682750"/>
          <p14:tracePt t="5535" x="2082800" y="1746250"/>
          <p14:tracePt t="5551" x="1784350" y="1803400"/>
          <p14:tracePt t="5568" x="1581150" y="1873250"/>
          <p14:tracePt t="5569" x="1543050" y="1879600"/>
          <p14:tracePt t="5585" x="1466850" y="1905000"/>
          <p14:tracePt t="5601" x="1422400" y="1930400"/>
          <p14:tracePt t="5618" x="1365250" y="1949450"/>
          <p14:tracePt t="5635" x="1282700" y="1981200"/>
          <p14:tracePt t="5651" x="1238250" y="1981200"/>
          <p14:tracePt t="5668" x="1193800" y="1987550"/>
          <p14:tracePt t="5685" x="1149350" y="1987550"/>
          <p14:tracePt t="5701" x="1092200" y="1987550"/>
          <p14:tracePt t="5718" x="1035050" y="1987550"/>
          <p14:tracePt t="5735" x="965200" y="1974850"/>
          <p14:tracePt t="5751" x="914400" y="1968500"/>
          <p14:tracePt t="5768" x="876300" y="1968500"/>
          <p14:tracePt t="5769" x="869950" y="1968500"/>
          <p14:tracePt t="5785" x="863600" y="1968500"/>
          <p14:tracePt t="5801" x="857250" y="1981200"/>
          <p14:tracePt t="5818" x="857250" y="2076450"/>
          <p14:tracePt t="5835" x="965200" y="2216150"/>
          <p14:tracePt t="5851" x="1143000" y="2336800"/>
          <p14:tracePt t="5868" x="1295400" y="2413000"/>
          <p14:tracePt t="5885" x="1441450" y="2463800"/>
          <p14:tracePt t="5901" x="1555750" y="2476500"/>
          <p14:tracePt t="5918" x="1619250" y="2476500"/>
          <p14:tracePt t="5935" x="1689100" y="2463800"/>
          <p14:tracePt t="5951" x="1758950" y="2432050"/>
          <p14:tracePt t="5968" x="1835150" y="2381250"/>
          <p14:tracePt t="5969" x="1892300" y="2349500"/>
          <p14:tracePt t="5985" x="2025650" y="2273300"/>
          <p14:tracePt t="6002" x="2178050" y="2209800"/>
          <p14:tracePt t="6018" x="2279650" y="2165350"/>
          <p14:tracePt t="6035" x="2368550" y="2133600"/>
          <p14:tracePt t="6052" x="2393950" y="2114550"/>
          <p14:tracePt t="6068" x="2413000" y="2114550"/>
          <p14:tracePt t="6085" x="2438400" y="2101850"/>
          <p14:tracePt t="6102" x="2444750" y="2101850"/>
          <p14:tracePt t="6118" x="2482850" y="2101850"/>
          <p14:tracePt t="6135" x="2514600" y="2101850"/>
          <p14:tracePt t="6152" x="2546350" y="2127250"/>
          <p14:tracePt t="6168" x="2597150" y="2146300"/>
          <p14:tracePt t="6169" x="2622550" y="2165350"/>
          <p14:tracePt t="6185" x="2705100" y="2197100"/>
          <p14:tracePt t="6202" x="2857500" y="2241550"/>
          <p14:tracePt t="6218" x="3035300" y="2286000"/>
          <p14:tracePt t="6235" x="3244850" y="2286000"/>
          <p14:tracePt t="6252" x="3454400" y="2286000"/>
          <p14:tracePt t="6268" x="3632200" y="2286000"/>
          <p14:tracePt t="6285" x="3702050" y="2286000"/>
          <p14:tracePt t="6302" x="3746500" y="2279650"/>
          <p14:tracePt t="6318" x="3759200" y="2279650"/>
          <p14:tracePt t="6335" x="3790950" y="2279650"/>
          <p14:tracePt t="6352" x="3835400" y="2279650"/>
          <p14:tracePt t="6368" x="3898900" y="2279650"/>
          <p14:tracePt t="6369" x="3949700" y="2279650"/>
          <p14:tracePt t="6385" x="4057650" y="2279650"/>
          <p14:tracePt t="6402" x="4216400" y="2279650"/>
          <p14:tracePt t="6418" x="4356100" y="2279650"/>
          <p14:tracePt t="6435" x="4495800" y="2279650"/>
          <p14:tracePt t="6452" x="4578350" y="2286000"/>
          <p14:tracePt t="6468" x="4603750" y="2286000"/>
          <p14:tracePt t="6485" x="4622800" y="2286000"/>
          <p14:tracePt t="6545" x="4635500" y="2286000"/>
          <p14:tracePt t="6585" x="4641850" y="2279650"/>
          <p14:tracePt t="6609" x="4648200" y="2273300"/>
          <p14:tracePt t="6633" x="4648200" y="2260600"/>
          <p14:tracePt t="6641" x="4648200" y="2254250"/>
          <p14:tracePt t="6652" x="4648200" y="2247900"/>
          <p14:tracePt t="6668" x="4648200" y="2222500"/>
          <p14:tracePt t="6685" x="4648200" y="2209800"/>
          <p14:tracePt t="6702" x="4648200" y="2184400"/>
          <p14:tracePt t="6718" x="4648200" y="2178050"/>
          <p14:tracePt t="6745" x="4667250" y="2159000"/>
          <p14:tracePt t="6753" x="4673600" y="2159000"/>
          <p14:tracePt t="6768" x="4699000" y="2159000"/>
          <p14:tracePt t="6785" x="4997450" y="2108200"/>
          <p14:tracePt t="6802" x="5295900" y="2082800"/>
          <p14:tracePt t="6818" x="5486400" y="2082800"/>
          <p14:tracePt t="6835" x="5518150" y="2082800"/>
          <p14:tracePt t="6852" x="5530850" y="2082800"/>
          <p14:tracePt t="6921" x="5518150" y="2082800"/>
          <p14:tracePt t="6937" x="5511800" y="2089150"/>
          <p14:tracePt t="6945" x="5505450" y="2095500"/>
          <p14:tracePt t="6969" x="5492750" y="2108200"/>
          <p14:tracePt t="6977" x="5486400" y="2114550"/>
          <p14:tracePt t="7001" x="5480050" y="2120900"/>
          <p14:tracePt t="7017" x="5473700" y="2127250"/>
          <p14:tracePt t="7033" x="5467350" y="2133600"/>
          <p14:tracePt t="7089" x="5461000" y="2139950"/>
          <p14:tracePt t="7129" x="5480050" y="2139950"/>
          <p14:tracePt t="7137" x="5505450" y="2139950"/>
          <p14:tracePt t="7152" x="5543550" y="2139950"/>
          <p14:tracePt t="7168" x="5600700" y="2139950"/>
          <p14:tracePt t="7169" x="5626100" y="2139950"/>
          <p14:tracePt t="7185" x="5638800" y="2133600"/>
          <p14:tracePt t="7202" x="5645150" y="2133600"/>
          <p14:tracePt t="7218" x="5657850" y="2133600"/>
          <p14:tracePt t="7241" x="5664200" y="2133600"/>
          <p14:tracePt t="7273" x="5676900" y="2133600"/>
          <p14:tracePt t="7289" x="5683250" y="2139950"/>
          <p14:tracePt t="7305" x="5708650" y="2139950"/>
          <p14:tracePt t="7313" x="5721350" y="2139950"/>
          <p14:tracePt t="7321" x="5759450" y="2139950"/>
          <p14:tracePt t="7335" x="5816600" y="2139950"/>
          <p14:tracePt t="7352" x="5969000" y="2139950"/>
          <p14:tracePt t="7369" x="6127750" y="2139950"/>
          <p14:tracePt t="7369" x="6235700" y="2139950"/>
          <p14:tracePt t="7385" x="6375400" y="2139950"/>
          <p14:tracePt t="7402" x="6457950" y="2139950"/>
          <p14:tracePt t="7419" x="6502400" y="2139950"/>
          <p14:tracePt t="7435" x="6534150" y="2139950"/>
          <p14:tracePt t="7452" x="6540500" y="2146300"/>
          <p14:tracePt t="7469" x="6565900" y="2152650"/>
          <p14:tracePt t="7485" x="6604000" y="2171700"/>
          <p14:tracePt t="7502" x="6667500" y="2184400"/>
          <p14:tracePt t="7518" x="6781800" y="2197100"/>
          <p14:tracePt t="7535" x="6889750" y="2203450"/>
          <p14:tracePt t="7552" x="7029450" y="2203450"/>
          <p14:tracePt t="7569" x="7219950" y="2203450"/>
          <p14:tracePt t="7569" x="7296150" y="2203450"/>
          <p14:tracePt t="7585" x="7467600" y="2203450"/>
          <p14:tracePt t="7602" x="7550150" y="2203450"/>
          <p14:tracePt t="7619" x="7575550" y="2203450"/>
          <p14:tracePt t="7635" x="7588250" y="2203450"/>
          <p14:tracePt t="7745" x="7594600" y="2203450"/>
          <p14:tracePt t="7753" x="7607300" y="2203450"/>
          <p14:tracePt t="7769" x="7613650" y="2203450"/>
          <p14:tracePt t="7785" x="7639050" y="2203450"/>
          <p14:tracePt t="7802" x="7677150" y="2203450"/>
          <p14:tracePt t="7819" x="7689850" y="2203450"/>
          <p14:tracePt t="7835" x="7715250" y="2203450"/>
          <p14:tracePt t="7852" x="7734300" y="2197100"/>
          <p14:tracePt t="7869" x="7753350" y="2184400"/>
          <p14:tracePt t="7897" x="7759700" y="2184400"/>
          <p14:tracePt t="8153" x="7766050" y="2171700"/>
          <p14:tracePt t="8161" x="7791450" y="2171700"/>
          <p14:tracePt t="8169" x="7810500" y="2165350"/>
          <p14:tracePt t="8185" x="7924800" y="2133600"/>
          <p14:tracePt t="8202" x="8166100" y="2101850"/>
          <p14:tracePt t="8219" x="8445500" y="2063750"/>
          <p14:tracePt t="8235" x="8743950" y="2006600"/>
          <p14:tracePt t="8252" x="8851900" y="2006600"/>
          <p14:tracePt t="8269" x="8883650" y="1993900"/>
          <p14:tracePt t="8585" x="8864600" y="2000250"/>
          <p14:tracePt t="8593" x="8858250" y="2000250"/>
          <p14:tracePt t="8602" x="8832850" y="2012950"/>
          <p14:tracePt t="8619" x="8807450" y="2012950"/>
          <p14:tracePt t="8635" x="8801100" y="2012950"/>
          <p14:tracePt t="8657" x="8794750" y="2019300"/>
          <p14:tracePt t="8681" x="8788400" y="2019300"/>
          <p14:tracePt t="8713" x="8775700" y="2019300"/>
          <p14:tracePt t="8761" x="8769350" y="2019300"/>
          <p14:tracePt t="8769" x="8763000" y="2032000"/>
          <p14:tracePt t="8785" x="8756650" y="2038350"/>
          <p14:tracePt t="8802" x="8750300" y="2038350"/>
          <p14:tracePt t="8819" x="8731250" y="2044700"/>
          <p14:tracePt t="8835" x="8699500" y="2044700"/>
          <p14:tracePt t="8852" x="8642350" y="2057400"/>
          <p14:tracePt t="8869" x="8502650" y="2063750"/>
          <p14:tracePt t="8886" x="8255000" y="2095500"/>
          <p14:tracePt t="8902" x="7893050" y="2108200"/>
          <p14:tracePt t="8919" x="7531100" y="2108200"/>
          <p14:tracePt t="8936" x="7270750" y="2108200"/>
          <p14:tracePt t="8952" x="7150100" y="2108200"/>
          <p14:tracePt t="8969" x="7112000" y="2108200"/>
          <p14:tracePt t="9138" x="7105650" y="2108200"/>
          <p14:tracePt t="9170" x="7112000" y="2108200"/>
          <p14:tracePt t="9185" x="7124700" y="2108200"/>
          <p14:tracePt t="9201" x="7137400" y="2095500"/>
          <p14:tracePt t="9225" x="7143750" y="2095500"/>
          <p14:tracePt t="9234" x="7156450" y="2095500"/>
          <p14:tracePt t="9241" x="7162800" y="2095500"/>
          <p14:tracePt t="9252" x="7175500" y="2095500"/>
          <p14:tracePt t="9269" x="7200900" y="2089150"/>
          <p14:tracePt t="9286" x="7258050" y="2082800"/>
          <p14:tracePt t="9302" x="7315200" y="2057400"/>
          <p14:tracePt t="9319" x="7359650" y="2051050"/>
          <p14:tracePt t="9336" x="7416800" y="2051050"/>
          <p14:tracePt t="9352" x="7461250" y="2051050"/>
          <p14:tracePt t="9369" x="7505700" y="2051050"/>
          <p14:tracePt t="9370" x="7543800" y="2051050"/>
          <p14:tracePt t="9386" x="7607300" y="2051050"/>
          <p14:tracePt t="9402" x="7715250" y="2051050"/>
          <p14:tracePt t="9419" x="7791450" y="2051050"/>
          <p14:tracePt t="9436" x="7848600" y="2070100"/>
          <p14:tracePt t="9452" x="7918450" y="2095500"/>
          <p14:tracePt t="9469" x="7943850" y="2101850"/>
          <p14:tracePt t="9486" x="7988300" y="2108200"/>
          <p14:tracePt t="9502" x="8045450" y="2120900"/>
          <p14:tracePt t="9519" x="8121650" y="2120900"/>
          <p14:tracePt t="9536" x="8261350" y="2120900"/>
          <p14:tracePt t="9552" x="8451850" y="2120900"/>
          <p14:tracePt t="9569" x="8712200" y="2120900"/>
          <p14:tracePt t="9570" x="8851900" y="2120900"/>
          <p14:tracePt t="9586" x="9074150" y="2120900"/>
          <p14:tracePt t="9852" x="9093200" y="1651000"/>
          <p14:tracePt t="9869" x="9042400" y="1638300"/>
          <p14:tracePt t="9886" x="8972550" y="1619250"/>
          <p14:tracePt t="9902" x="8877300" y="1587500"/>
          <p14:tracePt t="9919" x="8782050" y="1568450"/>
          <p14:tracePt t="9936" x="8648700" y="1543050"/>
          <p14:tracePt t="9952" x="8489950" y="1530350"/>
          <p14:tracePt t="9969" x="8343900" y="1504950"/>
          <p14:tracePt t="9970" x="8274050" y="1504950"/>
          <p14:tracePt t="9986" x="8159750" y="1473200"/>
          <p14:tracePt t="10002" x="8077200" y="1460500"/>
          <p14:tracePt t="10019" x="8001000" y="1428750"/>
          <p14:tracePt t="10036" x="7962900" y="1422400"/>
          <p14:tracePt t="10052" x="7886700" y="1409700"/>
          <p14:tracePt t="10069" x="7829550" y="1409700"/>
          <p14:tracePt t="10086" x="7772400" y="1409700"/>
          <p14:tracePt t="10102" x="7708900" y="1409700"/>
          <p14:tracePt t="10119" x="7664450" y="1409700"/>
          <p14:tracePt t="10136" x="7639050" y="1409700"/>
          <p14:tracePt t="10153" x="7594600" y="1422400"/>
          <p14:tracePt t="10169" x="7550150" y="1428750"/>
          <p14:tracePt t="10170" x="7531100" y="1441450"/>
          <p14:tracePt t="10186" x="7473950" y="1460500"/>
          <p14:tracePt t="10202" x="7435850" y="1498600"/>
          <p14:tracePt t="10219" x="7397750" y="1536700"/>
          <p14:tracePt t="10236" x="7359650" y="1581150"/>
          <p14:tracePt t="10253" x="7334250" y="1651000"/>
          <p14:tracePt t="10269" x="7321550" y="1695450"/>
          <p14:tracePt t="10286" x="7302500" y="1739900"/>
          <p14:tracePt t="10303" x="7302500" y="1765300"/>
          <p14:tracePt t="10319" x="7283450" y="1809750"/>
          <p14:tracePt t="10336" x="7283450" y="1847850"/>
          <p14:tracePt t="10353" x="7283450" y="1866900"/>
          <p14:tracePt t="10369" x="7283450" y="1879600"/>
          <p14:tracePt t="10370" x="7277100" y="1898650"/>
          <p14:tracePt t="10386" x="7277100" y="1905000"/>
          <p14:tracePt t="10410" x="7277100" y="1911350"/>
          <p14:tracePt t="10426" x="7277100" y="1924050"/>
          <p14:tracePt t="10436" x="7277100" y="1930400"/>
          <p14:tracePt t="10453" x="7277100" y="1943100"/>
          <p14:tracePt t="10498" x="7277100" y="1962150"/>
          <p14:tracePt t="10522" x="7289800" y="1968500"/>
          <p14:tracePt t="10538" x="7296150" y="1993900"/>
          <p14:tracePt t="10554" x="7302500" y="2000250"/>
          <p14:tracePt t="10570" x="7308850" y="2006600"/>
          <p14:tracePt t="10578" x="7327900" y="2019300"/>
          <p14:tracePt t="10586" x="7346950" y="2038350"/>
          <p14:tracePt t="10603" x="7378700" y="2051050"/>
          <p14:tracePt t="10619" x="7454900" y="2095500"/>
          <p14:tracePt t="10636" x="7518400" y="2114550"/>
          <p14:tracePt t="10653" x="7600950" y="2146300"/>
          <p14:tracePt t="10669" x="7670800" y="2165350"/>
          <p14:tracePt t="10686" x="7734300" y="2197100"/>
          <p14:tracePt t="10703" x="7804150" y="2203450"/>
          <p14:tracePt t="10719" x="7848600" y="2216150"/>
          <p14:tracePt t="10736" x="7893050" y="2228850"/>
          <p14:tracePt t="10753" x="7937500" y="2228850"/>
          <p14:tracePt t="10769" x="7969250" y="2241550"/>
          <p14:tracePt t="10786" x="8026400" y="2241550"/>
          <p14:tracePt t="10803" x="8051800" y="2247900"/>
          <p14:tracePt t="10819" x="8083550" y="2247900"/>
          <p14:tracePt t="10836" x="8128000" y="2247900"/>
          <p14:tracePt t="10853" x="8172450" y="2247900"/>
          <p14:tracePt t="10869" x="8248650" y="2247900"/>
          <p14:tracePt t="10886" x="8293100" y="2247900"/>
          <p14:tracePt t="10903" x="8337550" y="2247900"/>
          <p14:tracePt t="10919" x="8356600" y="2235200"/>
          <p14:tracePt t="10936" x="8394700" y="2228850"/>
          <p14:tracePt t="10953" x="8401050" y="2216150"/>
          <p14:tracePt t="10969" x="8420100" y="2203450"/>
          <p14:tracePt t="10970" x="8426450" y="2197100"/>
          <p14:tracePt t="10986" x="8432800" y="2190750"/>
          <p14:tracePt t="11003" x="8432800" y="2159000"/>
          <p14:tracePt t="11019" x="8439150" y="2139950"/>
          <p14:tracePt t="11036" x="8451850" y="2108200"/>
          <p14:tracePt t="11053" x="8458200" y="2076450"/>
          <p14:tracePt t="11069" x="8477250" y="2032000"/>
          <p14:tracePt t="11086" x="8483600" y="1974850"/>
          <p14:tracePt t="11103" x="8502650" y="1924050"/>
          <p14:tracePt t="11119" x="8502650" y="1898650"/>
          <p14:tracePt t="11136" x="8502650" y="1866900"/>
          <p14:tracePt t="11153" x="8502650" y="1854200"/>
          <p14:tracePt t="11169" x="8502650" y="1822450"/>
          <p14:tracePt t="11170" x="8502650" y="1809750"/>
          <p14:tracePt t="11186" x="8502650" y="1790700"/>
          <p14:tracePt t="11203" x="8502650" y="1771650"/>
          <p14:tracePt t="11219" x="8502650" y="1746250"/>
          <p14:tracePt t="11236" x="8496300" y="1739900"/>
          <p14:tracePt t="11253" x="8483600" y="1727200"/>
          <p14:tracePt t="11269" x="8464550" y="1708150"/>
          <p14:tracePt t="11286" x="8439150" y="1682750"/>
          <p14:tracePt t="11303" x="8407400" y="1657350"/>
          <p14:tracePt t="11319" x="8382000" y="1638300"/>
          <p14:tracePt t="11336" x="8337550" y="1631950"/>
          <p14:tracePt t="11353" x="8280400" y="1619250"/>
          <p14:tracePt t="11369" x="8210550" y="1612900"/>
          <p14:tracePt t="11370" x="8185150" y="1600200"/>
          <p14:tracePt t="11386" x="8115300" y="1581150"/>
          <p14:tracePt t="11403" x="8045450" y="1562100"/>
          <p14:tracePt t="11419" x="7981950" y="1555750"/>
          <p14:tracePt t="11436" x="7924800" y="1543050"/>
          <p14:tracePt t="11453" x="7867650" y="1543050"/>
          <p14:tracePt t="11469" x="7810500" y="1543050"/>
          <p14:tracePt t="11486" x="7747000" y="1543050"/>
          <p14:tracePt t="11503" x="7702550" y="1543050"/>
          <p14:tracePt t="11519" x="7658100" y="1543050"/>
          <p14:tracePt t="11536" x="7626350" y="1543050"/>
          <p14:tracePt t="11553" x="7600950" y="1562100"/>
          <p14:tracePt t="11569" x="7575550" y="1574800"/>
          <p14:tracePt t="11570" x="7569200" y="1574800"/>
          <p14:tracePt t="11586" x="7543800" y="1612900"/>
          <p14:tracePt t="11603" x="7518400" y="1644650"/>
          <p14:tracePt t="11619" x="7505700" y="1657350"/>
          <p14:tracePt t="11636" x="7486650" y="1682750"/>
          <p14:tracePt t="11653" x="7473950" y="1714500"/>
          <p14:tracePt t="11669" x="7467600" y="1720850"/>
          <p14:tracePt t="11686" x="7448550" y="1739900"/>
          <p14:tracePt t="11703" x="7442200" y="1752600"/>
          <p14:tracePt t="11719" x="7435850" y="1784350"/>
          <p14:tracePt t="11736" x="7429500" y="1797050"/>
          <p14:tracePt t="11753" x="7410450" y="1816100"/>
          <p14:tracePt t="11769" x="7404100" y="1835150"/>
          <p14:tracePt t="11770" x="7397750" y="1841500"/>
          <p14:tracePt t="11786" x="7385050" y="1847850"/>
          <p14:tracePt t="11803" x="7372350" y="1866900"/>
          <p14:tracePt t="11820" x="7366000" y="1873250"/>
          <p14:tracePt t="11836" x="7366000" y="1879600"/>
          <p14:tracePt t="11858" x="7366000" y="1885950"/>
          <p14:tracePt t="11874" x="7366000" y="1911350"/>
          <p14:tracePt t="11890" x="7353300" y="1917700"/>
          <p14:tracePt t="11903" x="7353300" y="1924050"/>
          <p14:tracePt t="11920" x="7353300" y="1943100"/>
          <p14:tracePt t="11936" x="7353300" y="1955800"/>
          <p14:tracePt t="11953" x="7353300" y="1981200"/>
          <p14:tracePt t="11970" x="7353300" y="1987550"/>
          <p14:tracePt t="11986" x="7353300" y="2025650"/>
          <p14:tracePt t="12003" x="7353300" y="2044700"/>
          <p14:tracePt t="12020" x="7366000" y="2076450"/>
          <p14:tracePt t="12036" x="7378700" y="2101850"/>
          <p14:tracePt t="12053" x="7391400" y="2127250"/>
          <p14:tracePt t="12070" x="7397750" y="2133600"/>
          <p14:tracePt t="12086" x="7416800" y="2152650"/>
          <p14:tracePt t="12103" x="7429500" y="2165350"/>
          <p14:tracePt t="12120" x="7435850" y="2165350"/>
          <p14:tracePt t="12136" x="7454900" y="2171700"/>
          <p14:tracePt t="12153" x="7473950" y="2190750"/>
          <p14:tracePt t="12170" x="7518400" y="2197100"/>
          <p14:tracePt t="12170" x="7531100" y="2197100"/>
          <p14:tracePt t="12186" x="7575550" y="2209800"/>
          <p14:tracePt t="12203" x="7620000" y="2216150"/>
          <p14:tracePt t="12220" x="7664450" y="2216150"/>
          <p14:tracePt t="12236" x="7696200" y="2216150"/>
          <p14:tracePt t="12253" x="7721600" y="2216150"/>
          <p14:tracePt t="12270" x="7753350" y="2222500"/>
          <p14:tracePt t="12286" x="7778750" y="2235200"/>
          <p14:tracePt t="12303" x="7797800" y="2235200"/>
          <p14:tracePt t="12320" x="7823200" y="2235200"/>
          <p14:tracePt t="12336" x="7835900" y="2235200"/>
          <p14:tracePt t="12353" x="7861300" y="2235200"/>
          <p14:tracePt t="12370" x="7867650" y="2235200"/>
          <p14:tracePt t="12386" x="7893050" y="2235200"/>
          <p14:tracePt t="12403" x="7899400" y="2235200"/>
          <p14:tracePt t="12420" x="7905750" y="2235200"/>
          <p14:tracePt t="12436" x="7912100" y="2235200"/>
          <p14:tracePt t="12453" x="7937500" y="2235200"/>
          <p14:tracePt t="12474" x="7943850" y="2235200"/>
          <p14:tracePt t="12490" x="7950200" y="2235200"/>
          <p14:tracePt t="12503" x="7975600" y="2228850"/>
          <p14:tracePt t="12520" x="7981950" y="2222500"/>
          <p14:tracePt t="12546" x="7994650" y="2216150"/>
          <p14:tracePt t="12562" x="8001000" y="2209800"/>
          <p14:tracePt t="12570" x="8013700" y="2203450"/>
          <p14:tracePt t="12586" x="8032750" y="2184400"/>
          <p14:tracePt t="12603" x="8045450" y="2178050"/>
          <p14:tracePt t="12620" x="8070850" y="2152650"/>
          <p14:tracePt t="12636" x="8083550" y="2152650"/>
          <p14:tracePt t="12653" x="8089900" y="2146300"/>
          <p14:tracePt t="12670" x="8102600" y="2146300"/>
          <p14:tracePt t="12686" x="8108950" y="2139950"/>
          <p14:tracePt t="12706" x="8121650" y="2120900"/>
          <p14:tracePt t="12730" x="8134350" y="2120900"/>
          <p14:tracePt t="12738" x="8140700" y="2120900"/>
          <p14:tracePt t="12754" x="8153400" y="2114550"/>
          <p14:tracePt t="12770" x="8159750" y="2114550"/>
          <p14:tracePt t="12794" x="8172450" y="2108200"/>
          <p14:tracePt t="12810" x="8178800" y="2101850"/>
          <p14:tracePt t="12826" x="8178800" y="2089150"/>
          <p14:tracePt t="12836" x="8185150" y="2082800"/>
          <p14:tracePt t="12858" x="8191500" y="2076450"/>
          <p14:tracePt t="12882" x="8191500" y="2051050"/>
          <p14:tracePt t="12898" x="8204200" y="2032000"/>
          <p14:tracePt t="12906" x="8210550" y="2025650"/>
          <p14:tracePt t="12922" x="8210550" y="2012950"/>
          <p14:tracePt t="12936" x="8210550" y="2006600"/>
          <p14:tracePt t="12953" x="8210550" y="1987550"/>
          <p14:tracePt t="12970" x="8210550" y="1955800"/>
          <p14:tracePt t="12970" x="8210550" y="1949450"/>
          <p14:tracePt t="12987" x="8210550" y="1917700"/>
          <p14:tracePt t="13003" x="8210550" y="1892300"/>
          <p14:tracePt t="13020" x="8210550" y="1879600"/>
          <p14:tracePt t="13036" x="8210550" y="1873250"/>
          <p14:tracePt t="13053" x="8197850" y="1847850"/>
          <p14:tracePt t="13070" x="8191500" y="1828800"/>
          <p14:tracePt t="13087" x="8166100" y="1797050"/>
          <p14:tracePt t="13103" x="8159750" y="1790700"/>
          <p14:tracePt t="13120" x="8153400" y="1778000"/>
          <p14:tracePt t="13137" x="8128000" y="1752600"/>
          <p14:tracePt t="13153" x="8102600" y="1739900"/>
          <p14:tracePt t="13170" x="8089900" y="1739900"/>
          <p14:tracePt t="13170" x="8064500" y="1739900"/>
          <p14:tracePt t="13186" x="8045450" y="1727200"/>
          <p14:tracePt t="13203" x="8013700" y="1727200"/>
          <p14:tracePt t="13220" x="7994650" y="1727200"/>
          <p14:tracePt t="13236" x="7962900" y="1727200"/>
          <p14:tracePt t="13253" x="7931150" y="1727200"/>
          <p14:tracePt t="13270" x="7893050" y="1727200"/>
          <p14:tracePt t="13287" x="7854950" y="1727200"/>
          <p14:tracePt t="13303" x="7810500" y="1733550"/>
          <p14:tracePt t="13320" x="7766050" y="1765300"/>
          <p14:tracePt t="13337" x="7740650" y="1771650"/>
          <p14:tracePt t="13353" x="7708900" y="1771650"/>
          <p14:tracePt t="13370" x="7683500" y="1778000"/>
          <p14:tracePt t="13371" x="7677150" y="1778000"/>
          <p14:tracePt t="13387" x="7658100" y="1790700"/>
          <p14:tracePt t="13403" x="7626350" y="1790700"/>
          <p14:tracePt t="13420" x="7607300" y="1803400"/>
          <p14:tracePt t="13437" x="7588250" y="1816100"/>
          <p14:tracePt t="13453" x="7562850" y="1816100"/>
          <p14:tracePt t="13470" x="7537450" y="1835150"/>
          <p14:tracePt t="13487" x="7512050" y="1847850"/>
          <p14:tracePt t="13503" x="7499350" y="1847850"/>
          <p14:tracePt t="13520" x="7461250" y="1866900"/>
          <p14:tracePt t="13537" x="7435850" y="1885950"/>
          <p14:tracePt t="13553" x="7410450" y="1898650"/>
          <p14:tracePt t="13570" x="7397750" y="1898650"/>
          <p14:tracePt t="13587" x="7366000" y="1924050"/>
          <p14:tracePt t="13603" x="7346950" y="1936750"/>
          <p14:tracePt t="13620" x="7340600" y="1949450"/>
          <p14:tracePt t="13637" x="7327900" y="1962150"/>
          <p14:tracePt t="13653" x="7327900" y="1974850"/>
          <p14:tracePt t="13670" x="7308850" y="2000250"/>
          <p14:tracePt t="13687" x="7302500" y="2032000"/>
          <p14:tracePt t="13703" x="7302500" y="2057400"/>
          <p14:tracePt t="13720" x="7302500" y="2089150"/>
          <p14:tracePt t="13737" x="7302500" y="2114550"/>
          <p14:tracePt t="13753" x="7302500" y="2139950"/>
          <p14:tracePt t="13770" x="7302500" y="2152650"/>
          <p14:tracePt t="13787" x="7302500" y="2159000"/>
          <p14:tracePt t="13803" x="7302500" y="2178050"/>
          <p14:tracePt t="13820" x="7308850" y="2184400"/>
          <p14:tracePt t="13837" x="7315200" y="2190750"/>
          <p14:tracePt t="13853" x="7340600" y="2209800"/>
          <p14:tracePt t="13870" x="7359650" y="2209800"/>
          <p14:tracePt t="13887" x="7397750" y="2209800"/>
          <p14:tracePt t="13903" x="7467600" y="2209800"/>
          <p14:tracePt t="13920" x="7512050" y="2209800"/>
          <p14:tracePt t="13937" x="7562850" y="2203450"/>
          <p14:tracePt t="13953" x="7626350" y="2184400"/>
          <p14:tracePt t="13970" x="7689850" y="2184400"/>
          <p14:tracePt t="13971" x="7721600" y="2178050"/>
          <p14:tracePt t="13987" x="7772400" y="2178050"/>
          <p14:tracePt t="14003" x="7842250" y="2178050"/>
          <p14:tracePt t="14020" x="7899400" y="2178050"/>
          <p14:tracePt t="14037" x="7950200" y="2178050"/>
          <p14:tracePt t="14053" x="8020050" y="2197100"/>
          <p14:tracePt t="14070" x="8045450" y="2197100"/>
          <p14:tracePt t="14087" x="8089900" y="2197100"/>
          <p14:tracePt t="14103" x="8121650" y="2197100"/>
          <p14:tracePt t="14120" x="8153400" y="2197100"/>
          <p14:tracePt t="14137" x="8178800" y="2197100"/>
          <p14:tracePt t="14153" x="8223250" y="2197100"/>
          <p14:tracePt t="14170" x="8242300" y="2197100"/>
          <p14:tracePt t="14171" x="8248650" y="2197100"/>
          <p14:tracePt t="14187" x="8286750" y="2197100"/>
          <p14:tracePt t="14203" x="8299450" y="2197100"/>
          <p14:tracePt t="14220" x="8331200" y="2209800"/>
          <p14:tracePt t="14237" x="8356600" y="2209800"/>
          <p14:tracePt t="14253" x="8362950" y="2209800"/>
          <p14:tracePt t="14270" x="8369300" y="2209800"/>
          <p14:tracePt t="14287" x="8375650" y="2209800"/>
          <p14:tracePt t="14307" x="8394700" y="2209800"/>
          <p14:tracePt t="14331" x="8401050" y="2209800"/>
          <p14:tracePt t="14347" x="8407400" y="2209800"/>
          <p14:tracePt t="14355" x="8413750" y="2203450"/>
          <p14:tracePt t="14379" x="8413750" y="2197100"/>
          <p14:tracePt t="14387" x="8413750" y="2190750"/>
          <p14:tracePt t="14403" x="8426450" y="2165350"/>
          <p14:tracePt t="14420" x="8426450" y="2133600"/>
          <p14:tracePt t="14437" x="8439150" y="2114550"/>
          <p14:tracePt t="14453" x="8439150" y="2082800"/>
          <p14:tracePt t="14470" x="8439150" y="2051050"/>
          <p14:tracePt t="14487" x="8439150" y="2032000"/>
          <p14:tracePt t="14503" x="8439150" y="2000250"/>
          <p14:tracePt t="14520" x="8439150" y="1968500"/>
          <p14:tracePt t="14537" x="8439150" y="1955800"/>
          <p14:tracePt t="14553" x="8439150" y="1924050"/>
          <p14:tracePt t="14570" x="8439150" y="1905000"/>
          <p14:tracePt t="14571" x="8432800" y="1892300"/>
          <p14:tracePt t="14587" x="8432800" y="1885950"/>
          <p14:tracePt t="14603" x="8426450" y="1866900"/>
          <p14:tracePt t="14620" x="8413750" y="1841500"/>
          <p14:tracePt t="14637" x="8407400" y="1835150"/>
          <p14:tracePt t="14654" x="8401050" y="1828800"/>
          <p14:tracePt t="14670" x="8394700" y="1822450"/>
          <p14:tracePt t="14687" x="8394700" y="1816100"/>
          <p14:tracePt t="14704" x="8369300" y="1790700"/>
          <p14:tracePt t="14720" x="8362950" y="1784350"/>
          <p14:tracePt t="14737" x="8350250" y="1765300"/>
          <p14:tracePt t="14754" x="8324850" y="1752600"/>
          <p14:tracePt t="14770" x="8286750" y="1727200"/>
          <p14:tracePt t="14771" x="8280400" y="1720850"/>
          <p14:tracePt t="14787" x="8242300" y="1701800"/>
          <p14:tracePt t="14804" x="8197850" y="1682750"/>
          <p14:tracePt t="14820" x="8172450" y="1676400"/>
          <p14:tracePt t="14837" x="8147050" y="1670050"/>
          <p14:tracePt t="14854" x="8108950" y="1657350"/>
          <p14:tracePt t="14870" x="8045450" y="1638300"/>
          <p14:tracePt t="14887" x="7981950" y="1625600"/>
          <p14:tracePt t="14904" x="7937500" y="1625600"/>
          <p14:tracePt t="14920" x="7893050" y="1619250"/>
          <p14:tracePt t="14937" x="7848600" y="1619250"/>
          <p14:tracePt t="14954" x="7804150" y="1619250"/>
          <p14:tracePt t="14970" x="7747000" y="1619250"/>
          <p14:tracePt t="14971" x="7740650" y="1619250"/>
          <p14:tracePt t="14987" x="7677150" y="1619250"/>
          <p14:tracePt t="15004" x="7632700" y="1619250"/>
          <p14:tracePt t="15020" x="7607300" y="1619250"/>
          <p14:tracePt t="15037" x="7575550" y="1619250"/>
          <p14:tracePt t="15054" x="7543800" y="1619250"/>
          <p14:tracePt t="15070" x="7531100" y="1619250"/>
          <p14:tracePt t="15087" x="7505700" y="1619250"/>
          <p14:tracePt t="15104" x="7493000" y="1619250"/>
          <p14:tracePt t="15120" x="7473950" y="1619250"/>
          <p14:tracePt t="15137" x="7467600" y="1619250"/>
          <p14:tracePt t="15154" x="7454900" y="1619250"/>
          <p14:tracePt t="15170" x="7435850" y="1625600"/>
          <p14:tracePt t="15171" x="7423150" y="1631950"/>
          <p14:tracePt t="15187" x="7404100" y="1651000"/>
          <p14:tracePt t="15204" x="7385050" y="1682750"/>
          <p14:tracePt t="15220" x="7372350" y="1714500"/>
          <p14:tracePt t="15237" x="7346950" y="1771650"/>
          <p14:tracePt t="15254" x="7346950" y="1797050"/>
          <p14:tracePt t="15270" x="7346950" y="1835150"/>
          <p14:tracePt t="15287" x="7346950" y="1866900"/>
          <p14:tracePt t="15304" x="7346950" y="1911350"/>
          <p14:tracePt t="15320" x="7346950" y="1930400"/>
          <p14:tracePt t="15337" x="7346950" y="1949450"/>
          <p14:tracePt t="15354" x="7346950" y="1968500"/>
          <p14:tracePt t="15370" x="7346950" y="1993900"/>
          <p14:tracePt t="15387" x="7346950" y="2000250"/>
          <p14:tracePt t="15404" x="7346950" y="2006600"/>
          <p14:tracePt t="15420" x="7346950" y="2012950"/>
          <p14:tracePt t="15437" x="7346950" y="2032000"/>
          <p14:tracePt t="15454" x="7346950" y="2044700"/>
          <p14:tracePt t="15470" x="7366000" y="2095500"/>
          <p14:tracePt t="15487" x="7385050" y="2127250"/>
          <p14:tracePt t="15504" x="7391400" y="2146300"/>
          <p14:tracePt t="15520" x="7404100" y="2159000"/>
          <p14:tracePt t="15537" x="7404100" y="2171700"/>
          <p14:tracePt t="15554" x="7410450" y="2178050"/>
          <p14:tracePt t="15643" x="7416800" y="2184400"/>
          <p14:tracePt t="15659" x="7435850" y="2184400"/>
          <p14:tracePt t="15667" x="7448550" y="2190750"/>
          <p14:tracePt t="15675" x="7461250" y="2190750"/>
          <p14:tracePt t="15687" x="7473950" y="2190750"/>
          <p14:tracePt t="15704" x="7499350" y="2190750"/>
          <p14:tracePt t="15720" x="7518400" y="2190750"/>
          <p14:tracePt t="15737" x="7556500" y="2190750"/>
          <p14:tracePt t="15754" x="7594600" y="2190750"/>
          <p14:tracePt t="15770" x="7639050" y="2190750"/>
          <p14:tracePt t="15771" x="7683500" y="2190750"/>
          <p14:tracePt t="15787" x="7734300" y="2190750"/>
          <p14:tracePt t="15804" x="7791450" y="2190750"/>
          <p14:tracePt t="15820" x="7861300" y="2190750"/>
          <p14:tracePt t="15837" x="7912100" y="2190750"/>
          <p14:tracePt t="15854" x="7956550" y="2190750"/>
          <p14:tracePt t="15870" x="8001000" y="2190750"/>
          <p14:tracePt t="15887" x="8039100" y="2190750"/>
          <p14:tracePt t="15904" x="8070850" y="2190750"/>
          <p14:tracePt t="15920" x="8108950" y="2171700"/>
          <p14:tracePt t="15937" x="8140700" y="2165350"/>
          <p14:tracePt t="15954" x="8172450" y="2165350"/>
          <p14:tracePt t="15971" x="8204200" y="2165350"/>
          <p14:tracePt t="15987" x="8229600" y="2165350"/>
          <p14:tracePt t="16004" x="8261350" y="2165350"/>
          <p14:tracePt t="16021" x="8280400" y="2165350"/>
          <p14:tracePt t="16037" x="8324850" y="2165350"/>
          <p14:tracePt t="16054" x="8343900" y="2152650"/>
          <p14:tracePt t="16070" x="8375650" y="2146300"/>
          <p14:tracePt t="16091" x="8394700" y="2127250"/>
          <p14:tracePt t="16115" x="8394700" y="2120900"/>
          <p14:tracePt t="16131" x="8394700" y="2114550"/>
          <p14:tracePt t="16139" x="8394700" y="2095500"/>
          <p14:tracePt t="16154" x="8394700" y="2089150"/>
          <p14:tracePt t="16171" x="8394700" y="2076450"/>
          <p14:tracePt t="16187" x="8394700" y="2051050"/>
          <p14:tracePt t="16204" x="8394700" y="2044700"/>
          <p14:tracePt t="16221" x="8394700" y="2019300"/>
          <p14:tracePt t="16237" x="8382000" y="1987550"/>
          <p14:tracePt t="16254" x="8375650" y="1962150"/>
          <p14:tracePt t="16271" x="8362950" y="1930400"/>
          <p14:tracePt t="16287" x="8343900" y="1898650"/>
          <p14:tracePt t="16304" x="8324850" y="1860550"/>
          <p14:tracePt t="16321" x="8318500" y="1841500"/>
          <p14:tracePt t="16337" x="8299450" y="1816100"/>
          <p14:tracePt t="16354" x="8293100" y="1809750"/>
          <p14:tracePt t="16371" x="8286750" y="1803400"/>
          <p14:tracePt t="16387" x="8274050" y="1790700"/>
          <p14:tracePt t="16404" x="8255000" y="1784350"/>
          <p14:tracePt t="16421" x="8242300" y="1765300"/>
          <p14:tracePt t="16437" x="8223250" y="1758950"/>
          <p14:tracePt t="16454" x="8216900" y="1752600"/>
          <p14:tracePt t="16471" x="8191500" y="1727200"/>
          <p14:tracePt t="16487" x="8178800" y="1720850"/>
          <p14:tracePt t="16504" x="8147050" y="1714500"/>
          <p14:tracePt t="16521" x="8128000" y="1701800"/>
          <p14:tracePt t="16537" x="8083550" y="1682750"/>
          <p14:tracePt t="16554" x="8039100" y="1682750"/>
          <p14:tracePt t="16571" x="7994650" y="1676400"/>
          <p14:tracePt t="16571" x="7969250" y="1663700"/>
          <p14:tracePt t="16587" x="7918450" y="1657350"/>
          <p14:tracePt t="16604" x="7886700" y="1657350"/>
          <p14:tracePt t="16621" x="7854950" y="1651000"/>
          <p14:tracePt t="16637" x="7842250" y="1638300"/>
          <p14:tracePt t="16654" x="7804150" y="1638300"/>
          <p14:tracePt t="16671" x="7785100" y="1638300"/>
          <p14:tracePt t="16687" x="7759700" y="1631950"/>
          <p14:tracePt t="16704" x="7727950" y="1631950"/>
          <p14:tracePt t="16721" x="7702550" y="1631950"/>
          <p14:tracePt t="16737" x="7670800" y="1631950"/>
          <p14:tracePt t="16754" x="7645400" y="1631950"/>
          <p14:tracePt t="16771" x="7626350" y="1638300"/>
          <p14:tracePt t="16787" x="7600950" y="1644650"/>
          <p14:tracePt t="16804" x="7556500" y="1663700"/>
          <p14:tracePt t="16821" x="7550150" y="1663700"/>
          <p14:tracePt t="16837" x="7512050" y="1689100"/>
          <p14:tracePt t="16854" x="7505700" y="1689100"/>
          <p14:tracePt t="16871" x="7486650" y="1695450"/>
          <p14:tracePt t="16887" x="7461250" y="1708150"/>
          <p14:tracePt t="16904" x="7442200" y="1727200"/>
          <p14:tracePt t="16921" x="7416800" y="1739900"/>
          <p14:tracePt t="16937" x="7385050" y="1765300"/>
          <p14:tracePt t="16954" x="7378700" y="1771650"/>
          <p14:tracePt t="16971" x="7366000" y="1784350"/>
          <p14:tracePt t="16971" x="7346950" y="1790700"/>
          <p14:tracePt t="16988" x="7334250" y="1803400"/>
          <p14:tracePt t="17004" x="7315200" y="1822450"/>
          <p14:tracePt t="17021" x="7308850" y="1841500"/>
          <p14:tracePt t="17037" x="7302500" y="1847850"/>
          <p14:tracePt t="17054" x="7289800" y="1866900"/>
          <p14:tracePt t="17071" x="7277100" y="1892300"/>
          <p14:tracePt t="17087" x="7277100" y="1930400"/>
          <p14:tracePt t="17104" x="7264400" y="1962150"/>
          <p14:tracePt t="17121" x="7264400" y="1974850"/>
          <p14:tracePt t="17137" x="7264400" y="2000250"/>
          <p14:tracePt t="17154" x="7264400" y="2006600"/>
          <p14:tracePt t="17171" x="7264400" y="2019300"/>
          <p14:tracePt t="17187" x="7264400" y="2038350"/>
          <p14:tracePt t="17204" x="7264400" y="2044700"/>
          <p14:tracePt t="17221" x="7264400" y="2063750"/>
          <p14:tracePt t="17237" x="7264400" y="2070100"/>
          <p14:tracePt t="17254" x="7264400" y="2076450"/>
          <p14:tracePt t="17339" x="7264400" y="2082800"/>
          <p14:tracePt t="17347" x="7270750" y="2089150"/>
          <p14:tracePt t="17355" x="7277100" y="2095500"/>
          <p14:tracePt t="17371" x="7283450" y="2114550"/>
          <p14:tracePt t="17387" x="7296150" y="2127250"/>
          <p14:tracePt t="17404" x="7334250" y="2165350"/>
          <p14:tracePt t="17421" x="7340600" y="2171700"/>
          <p14:tracePt t="17437" x="7366000" y="2197100"/>
          <p14:tracePt t="17454" x="7378700" y="2209800"/>
          <p14:tracePt t="17471" x="7404100" y="2216150"/>
          <p14:tracePt t="17487" x="7416800" y="2235200"/>
          <p14:tracePt t="17504" x="7442200" y="2241550"/>
          <p14:tracePt t="17521" x="7461250" y="2241550"/>
          <p14:tracePt t="17537" x="7480300" y="2247900"/>
          <p14:tracePt t="17554" x="7512050" y="2254250"/>
          <p14:tracePt t="17571" x="7537450" y="2254250"/>
          <p14:tracePt t="17571" x="7550150" y="2254250"/>
          <p14:tracePt t="17588" x="7588250" y="2273300"/>
          <p14:tracePt t="17604" x="7620000" y="2273300"/>
          <p14:tracePt t="17621" x="7664450" y="2286000"/>
          <p14:tracePt t="17638" x="7689850" y="2286000"/>
          <p14:tracePt t="17654" x="7721600" y="2286000"/>
          <p14:tracePt t="17671" x="7753350" y="2286000"/>
          <p14:tracePt t="17688" x="7785100" y="2286000"/>
          <p14:tracePt t="17704" x="7823200" y="2286000"/>
          <p14:tracePt t="17721" x="7854950" y="2286000"/>
          <p14:tracePt t="17738" x="7899400" y="2286000"/>
          <p14:tracePt t="17754" x="7943850" y="2286000"/>
          <p14:tracePt t="17771" x="7988300" y="2286000"/>
          <p14:tracePt t="17771" x="8013700" y="2286000"/>
          <p14:tracePt t="17788" x="8058150" y="2286000"/>
          <p14:tracePt t="17804" x="8115300" y="2286000"/>
          <p14:tracePt t="17821" x="8159750" y="2286000"/>
          <p14:tracePt t="17838" x="8216900" y="2286000"/>
          <p14:tracePt t="17854" x="8280400" y="2286000"/>
          <p14:tracePt t="17871" x="8324850" y="2279650"/>
          <p14:tracePt t="17888" x="8369300" y="2279650"/>
          <p14:tracePt t="17904" x="8413750" y="2273300"/>
          <p14:tracePt t="17921" x="8439150" y="2273300"/>
          <p14:tracePt t="17938" x="8464550" y="2273300"/>
          <p14:tracePt t="17954" x="8470900" y="2266950"/>
          <p14:tracePt t="17971" x="8496300" y="2266950"/>
          <p14:tracePt t="17988" x="8502650" y="2260600"/>
          <p14:tracePt t="18019" x="8515350" y="2247900"/>
          <p14:tracePt t="18044" x="8515350" y="2241550"/>
          <p14:tracePt t="18052" x="8515350" y="2235200"/>
          <p14:tracePt t="18067" x="8515350" y="2228850"/>
          <p14:tracePt t="18075" x="8515350" y="2209800"/>
          <p14:tracePt t="18088" x="8515350" y="2203450"/>
          <p14:tracePt t="18104" x="8515350" y="2190750"/>
          <p14:tracePt t="18121" x="8515350" y="2165350"/>
          <p14:tracePt t="18138" x="8515350" y="2133600"/>
          <p14:tracePt t="18154" x="8515350" y="2120900"/>
          <p14:tracePt t="18171" x="8509000" y="2089150"/>
          <p14:tracePt t="18188" x="8509000" y="2070100"/>
          <p14:tracePt t="18204" x="8496300" y="2044700"/>
          <p14:tracePt t="18221" x="8483600" y="2012950"/>
          <p14:tracePt t="18238" x="8477250" y="1987550"/>
          <p14:tracePt t="18254" x="8458200" y="1962150"/>
          <p14:tracePt t="18271" x="8451850" y="1949450"/>
          <p14:tracePt t="18288" x="8432800" y="1917700"/>
          <p14:tracePt t="18304" x="8420100" y="1905000"/>
          <p14:tracePt t="18321" x="8413750" y="1885950"/>
          <p14:tracePt t="18338" x="8407400" y="1879600"/>
          <p14:tracePt t="18354" x="8401050" y="1873250"/>
          <p14:tracePt t="18371" x="8388350" y="1866900"/>
          <p14:tracePt t="18388" x="8375650" y="1841500"/>
          <p14:tracePt t="18404" x="8369300" y="1835150"/>
          <p14:tracePt t="18421" x="8362950" y="1828800"/>
          <p14:tracePt t="18438" x="8343900" y="1816100"/>
          <p14:tracePt t="18454" x="8337550" y="1803400"/>
          <p14:tracePt t="18471" x="8331200" y="1797050"/>
          <p14:tracePt t="18488" x="8324850" y="1790700"/>
          <p14:tracePt t="18504" x="8312150" y="1778000"/>
          <p14:tracePt t="18521" x="8293100" y="1758950"/>
          <p14:tracePt t="18538" x="8286750" y="1752600"/>
          <p14:tracePt t="18554" x="8255000" y="1727200"/>
          <p14:tracePt t="18571" x="8248650" y="1720850"/>
          <p14:tracePt t="18588" x="8223250" y="1708150"/>
          <p14:tracePt t="18604" x="8210550" y="1701800"/>
          <p14:tracePt t="18621" x="8191500" y="1689100"/>
          <p14:tracePt t="18638" x="8185150" y="1682750"/>
          <p14:tracePt t="18654" x="8159750" y="1676400"/>
          <p14:tracePt t="18671" x="8134350" y="1657350"/>
          <p14:tracePt t="18688" x="8108950" y="1651000"/>
          <p14:tracePt t="18704" x="8102600" y="1651000"/>
          <p14:tracePt t="18721" x="8083550" y="1651000"/>
          <p14:tracePt t="18738" x="8051800" y="1651000"/>
          <p14:tracePt t="18754" x="8039100" y="1651000"/>
          <p14:tracePt t="18771" x="8032750" y="1651000"/>
          <p14:tracePt t="18788" x="7981950" y="1644650"/>
          <p14:tracePt t="18804" x="7943850" y="1644650"/>
          <p14:tracePt t="18821" x="7874000" y="1644650"/>
          <p14:tracePt t="18838" x="7823200" y="1644650"/>
          <p14:tracePt t="18854" x="7753350" y="1644650"/>
          <p14:tracePt t="18871" x="7689850" y="1644650"/>
          <p14:tracePt t="18888" x="7645400" y="1644650"/>
          <p14:tracePt t="18905" x="7600950" y="1644650"/>
          <p14:tracePt t="18921" x="7581900" y="1644650"/>
          <p14:tracePt t="18938" x="7550150" y="1644650"/>
          <p14:tracePt t="18955" x="7531100" y="1657350"/>
          <p14:tracePt t="18971" x="7499350" y="1670050"/>
          <p14:tracePt t="18972" x="7480300" y="1682750"/>
          <p14:tracePt t="18988" x="7454900" y="1689100"/>
          <p14:tracePt t="19005" x="7435850" y="1708150"/>
          <p14:tracePt t="19021" x="7423150" y="1720850"/>
          <p14:tracePt t="19038" x="7397750" y="1746250"/>
          <p14:tracePt t="19055" x="7391400" y="1752600"/>
          <p14:tracePt t="19071" x="7366000" y="1778000"/>
          <p14:tracePt t="19088" x="7359650" y="1797050"/>
          <p14:tracePt t="19105" x="7340600" y="1822450"/>
          <p14:tracePt t="19121" x="7321550" y="1854200"/>
          <p14:tracePt t="19138" x="7315200" y="1879600"/>
          <p14:tracePt t="19155" x="7296150" y="1917700"/>
          <p14:tracePt t="19172" x="7296150" y="1924050"/>
          <p14:tracePt t="19196" x="7289800" y="1930400"/>
          <p14:tracePt t="19212" x="7289800" y="1936750"/>
          <p14:tracePt t="19236" x="7289800" y="1943100"/>
          <p14:tracePt t="19252" x="7289800" y="1949450"/>
          <p14:tracePt t="19268" x="7289800" y="1962150"/>
          <p14:tracePt t="19276" x="7289800" y="1974850"/>
          <p14:tracePt t="19292" x="7289800" y="1981200"/>
          <p14:tracePt t="19308" x="7289800" y="1987550"/>
          <p14:tracePt t="19340" x="7289800" y="1993900"/>
          <p14:tracePt t="19372" x="7289800" y="2012950"/>
          <p14:tracePt t="19388" x="7289800" y="2019300"/>
          <p14:tracePt t="19412" x="7289800" y="2025650"/>
          <p14:tracePt t="19420" x="7289800" y="2032000"/>
          <p14:tracePt t="19444" x="7296150" y="2057400"/>
          <p14:tracePt t="19468" x="7296150" y="2070100"/>
          <p14:tracePt t="19476" x="7308850" y="2076450"/>
          <p14:tracePt t="19508" x="7315200" y="2089150"/>
          <p14:tracePt t="19532" x="7321550" y="2101850"/>
          <p14:tracePt t="19556" x="7327900" y="2108200"/>
          <p14:tracePt t="19596" x="7346950" y="2114550"/>
          <p14:tracePt t="19772" x="7359650" y="2114550"/>
          <p14:tracePt t="19980" x="7372350" y="2133600"/>
          <p14:tracePt t="19996" x="7372350" y="2139950"/>
          <p14:tracePt t="20012" x="7372350" y="2146300"/>
          <p14:tracePt t="20076" x="7372350" y="2152650"/>
          <p14:tracePt t="20644" x="7378700" y="2146300"/>
          <p14:tracePt t="20668" x="7385050" y="2146300"/>
          <p14:tracePt t="20700" x="7385050" y="2152650"/>
          <p14:tracePt t="20732" x="7385050" y="2159000"/>
          <p14:tracePt t="20740" x="7385050" y="2171700"/>
          <p14:tracePt t="20764" x="7385050" y="2178050"/>
          <p14:tracePt t="20796" x="7385050" y="2184400"/>
          <p14:tracePt t="21188" x="7404100" y="2190750"/>
          <p14:tracePt t="21204" x="7416800" y="2190750"/>
          <p14:tracePt t="21212" x="7429500" y="2184400"/>
          <p14:tracePt t="21244" x="7435850" y="2171700"/>
          <p14:tracePt t="21268" x="7442200" y="2171700"/>
          <p14:tracePt t="21748" x="7448550" y="2178050"/>
          <p14:tracePt t="21780" x="7448550" y="2184400"/>
          <p14:tracePt t="23341" x="7448550" y="2190750"/>
          <p14:tracePt t="23365" x="7448550" y="2197100"/>
          <p14:tracePt t="23381" x="7442200" y="2197100"/>
          <p14:tracePt t="23389" x="7423150" y="2197100"/>
          <p14:tracePt t="23397" x="7410450" y="2197100"/>
          <p14:tracePt t="23405" x="7397750" y="2197100"/>
          <p14:tracePt t="23422" x="7366000" y="2197100"/>
          <p14:tracePt t="23439" x="7346950" y="2197100"/>
          <p14:tracePt t="23456" x="7327900" y="2197100"/>
          <p14:tracePt t="23472" x="7296150" y="2197100"/>
          <p14:tracePt t="23489" x="7264400" y="2197100"/>
          <p14:tracePt t="23506" x="7226300" y="2197100"/>
          <p14:tracePt t="23522" x="7143750" y="2197100"/>
          <p14:tracePt t="23539" x="7004050" y="2190750"/>
          <p14:tracePt t="23556" x="6883400" y="2190750"/>
          <p14:tracePt t="23572" x="6737350" y="2190750"/>
          <p14:tracePt t="23573" x="6654800" y="2190750"/>
          <p14:tracePt t="23589" x="6502400" y="2152650"/>
          <p14:tracePt t="23606" x="6375400" y="2139950"/>
          <p14:tracePt t="23622" x="6267450" y="2133600"/>
          <p14:tracePt t="23639" x="6184900" y="2108200"/>
          <p14:tracePt t="23656" x="6172200" y="2101850"/>
          <p14:tracePt t="24093" x="6165850" y="2095500"/>
          <p14:tracePt t="24125" x="6146800" y="2076450"/>
          <p14:tracePt t="24693" x="6146800" y="2070100"/>
          <p14:tracePt t="26253" x="6153150" y="2063750"/>
          <p14:tracePt t="26310" x="6153150" y="2070100"/>
          <p14:tracePt t="26318" x="6184900" y="2089150"/>
          <p14:tracePt t="26325" x="6203950" y="2089150"/>
          <p14:tracePt t="26340" x="6242050" y="2114550"/>
          <p14:tracePt t="26356" x="6280150" y="2120900"/>
          <p14:tracePt t="26373" x="6324600" y="2120900"/>
          <p14:tracePt t="26374" x="6337300" y="2120900"/>
          <p14:tracePt t="26390" x="6407150" y="2120900"/>
          <p14:tracePt t="26406" x="6508750" y="2120900"/>
          <p14:tracePt t="26423" x="6654800" y="2120900"/>
          <p14:tracePt t="26440" x="6858000" y="2120900"/>
          <p14:tracePt t="26456" x="7067550" y="2120900"/>
          <p14:tracePt t="26473" x="7245350" y="2120900"/>
          <p14:tracePt t="26490" x="7334250" y="2120900"/>
          <p14:tracePt t="26506" x="7372350" y="2120900"/>
          <p14:tracePt t="26523" x="7378700" y="2120900"/>
          <p14:tracePt t="26540" x="7385050" y="2114550"/>
          <p14:tracePt t="26557" x="7404100" y="2114550"/>
          <p14:tracePt t="26573" x="7410450" y="2114550"/>
          <p14:tracePt t="26590" x="7423150" y="2108200"/>
          <p14:tracePt t="26606" x="7448550" y="2108200"/>
          <p14:tracePt t="26623" x="7505700" y="2095500"/>
          <p14:tracePt t="26640" x="7632700" y="2063750"/>
          <p14:tracePt t="26656" x="7797800" y="2051050"/>
          <p14:tracePt t="26673" x="7893050" y="2038350"/>
          <p14:tracePt t="26690" x="7912100" y="2038350"/>
          <p14:tracePt t="26706" x="7931150" y="2025650"/>
          <p14:tracePt t="27134" x="7893050" y="2025650"/>
          <p14:tracePt t="27142" x="7842250" y="2012950"/>
          <p14:tracePt t="27156" x="7772400" y="2012950"/>
          <p14:tracePt t="27173" x="7543800" y="2000250"/>
          <p14:tracePt t="27174" x="7404100" y="1987550"/>
          <p14:tracePt t="27190" x="7092950" y="1943100"/>
          <p14:tracePt t="27206" x="6832600" y="1943100"/>
          <p14:tracePt t="27223" x="6692900" y="1943100"/>
          <p14:tracePt t="27240" x="6623050" y="1930400"/>
          <p14:tracePt t="27256" x="6604000" y="1924050"/>
          <p14:tracePt t="27273" x="6597650" y="1924050"/>
          <p14:tracePt t="27290" x="6591300" y="1917700"/>
          <p14:tracePt t="27306" x="6584950" y="1905000"/>
          <p14:tracePt t="27566" x="6572250" y="1911350"/>
          <p14:tracePt t="27574" x="6572250" y="1917700"/>
          <p14:tracePt t="27590" x="6565900" y="1943100"/>
          <p14:tracePt t="27606" x="6565900" y="1955800"/>
          <p14:tracePt t="27623" x="6559550" y="1962150"/>
          <p14:tracePt t="27640" x="6559550" y="1968500"/>
          <p14:tracePt t="27670" x="6553200" y="1974850"/>
          <p14:tracePt t="27726" x="6546850" y="1974850"/>
          <p14:tracePt t="27742" x="6534150" y="1974850"/>
          <p14:tracePt t="27766" x="6521450" y="1974850"/>
          <p14:tracePt t="27798" x="6515100" y="1968500"/>
          <p14:tracePt t="27870" x="6508750" y="1968500"/>
          <p14:tracePt t="27894" x="6496050" y="1968500"/>
          <p14:tracePt t="27902" x="6489700" y="1968500"/>
          <p14:tracePt t="27910" x="6483350" y="1987550"/>
          <p14:tracePt t="27926" x="6477000" y="1993900"/>
          <p14:tracePt t="27942" x="6470650" y="1993900"/>
          <p14:tracePt t="27957" x="6457950" y="2000250"/>
          <p14:tracePt t="27973" x="6451600" y="2019300"/>
          <p14:tracePt t="28014" x="6432550" y="2025650"/>
          <p14:tracePt t="28038" x="6426200" y="2025650"/>
          <p14:tracePt t="28046" x="6419850" y="2032000"/>
          <p14:tracePt t="28142" x="6413500" y="2032000"/>
          <p14:tracePt t="28174" x="6407150" y="2032000"/>
          <p14:tracePt t="31023" x="6388100" y="2032000"/>
          <p14:tracePt t="31038" x="6381750" y="2032000"/>
          <p14:tracePt t="31046" x="6375400" y="2032000"/>
          <p14:tracePt t="31057" x="6369050" y="2032000"/>
          <p14:tracePt t="31074" x="6350000" y="2032000"/>
          <p14:tracePt t="31091" x="6330950" y="2038350"/>
          <p14:tracePt t="31107" x="6292850" y="2057400"/>
          <p14:tracePt t="31124" x="6286500" y="2057400"/>
          <p14:tracePt t="31141" x="6261100" y="2063750"/>
          <p14:tracePt t="31157" x="6248400" y="2063750"/>
          <p14:tracePt t="31174" x="6191250" y="2076450"/>
          <p14:tracePt t="31175" x="6165850" y="2076450"/>
          <p14:tracePt t="31191" x="6108700" y="2082800"/>
          <p14:tracePt t="31207" x="6026150" y="2114550"/>
          <p14:tracePt t="31224" x="5962650" y="2114550"/>
          <p14:tracePt t="31241" x="5854700" y="2127250"/>
          <p14:tracePt t="31257" x="5676900" y="2127250"/>
          <p14:tracePt t="31274" x="5505450" y="2127250"/>
          <p14:tracePt t="31291" x="5314950" y="2127250"/>
          <p14:tracePt t="31307" x="5105400" y="2127250"/>
          <p14:tracePt t="31324" x="4940300" y="2108200"/>
          <p14:tracePt t="31341" x="4762500" y="2082800"/>
          <p14:tracePt t="31357" x="4603750" y="2070100"/>
          <p14:tracePt t="31374" x="4425950" y="2044700"/>
          <p14:tracePt t="31374" x="4356100" y="2044700"/>
          <p14:tracePt t="31391" x="4197350" y="2044700"/>
          <p14:tracePt t="31407" x="4051300" y="2044700"/>
          <p14:tracePt t="31424" x="3898900" y="2044700"/>
          <p14:tracePt t="31441" x="3752850" y="2044700"/>
          <p14:tracePt t="31457" x="3594100" y="2044700"/>
          <p14:tracePt t="31474" x="3473450" y="2044700"/>
          <p14:tracePt t="31491" x="3365500" y="2044700"/>
          <p14:tracePt t="31507" x="3295650" y="2044700"/>
          <p14:tracePt t="31524" x="3251200" y="2044700"/>
          <p14:tracePt t="31541" x="3232150" y="2044700"/>
          <p14:tracePt t="31557" x="3225800" y="2044700"/>
          <p14:tracePt t="31711" x="3238500" y="2044700"/>
          <p14:tracePt t="31719" x="3263900" y="2044700"/>
          <p14:tracePt t="31727" x="3270250" y="2051050"/>
          <p14:tracePt t="31741" x="3276600" y="2057400"/>
          <p14:tracePt t="31757" x="3302000" y="2082800"/>
          <p14:tracePt t="31774" x="3327400" y="2089150"/>
          <p14:tracePt t="31775" x="3333750" y="2089150"/>
          <p14:tracePt t="31791" x="3346450" y="2108200"/>
          <p14:tracePt t="31807" x="3365500" y="2120900"/>
          <p14:tracePt t="31839" x="3378200" y="2139950"/>
          <p14:tracePt t="32231" x="3378200" y="2152650"/>
          <p14:tracePt t="32239" x="3378200" y="2165350"/>
          <p14:tracePt t="32247" x="3378200" y="2171700"/>
          <p14:tracePt t="32263" x="3378200" y="2184400"/>
          <p14:tracePt t="32295" x="3378200" y="2190750"/>
          <p14:tracePt t="32423" x="3371850" y="2203450"/>
          <p14:tracePt t="32575" x="3365500" y="2209800"/>
          <p14:tracePt t="32599" x="3365500" y="2222500"/>
          <p14:tracePt t="32615" x="3365500" y="2228850"/>
          <p14:tracePt t="32623" x="3365500" y="2241550"/>
          <p14:tracePt t="32631" x="3365500" y="2247900"/>
          <p14:tracePt t="32641" x="3365500" y="2260600"/>
          <p14:tracePt t="32658" x="3365500" y="2279650"/>
          <p14:tracePt t="32674" x="3365500" y="2298700"/>
          <p14:tracePt t="32695" x="3365500" y="2330450"/>
          <p14:tracePt t="32711" x="3365500" y="2343150"/>
          <p14:tracePt t="32724" x="3365500" y="2349500"/>
          <p14:tracePt t="32741" x="3365500" y="2381250"/>
          <p14:tracePt t="32758" x="3365500" y="2406650"/>
          <p14:tracePt t="32774" x="3365500" y="2432050"/>
          <p14:tracePt t="32775" x="3346450" y="2457450"/>
          <p14:tracePt t="32791" x="3340100" y="2482850"/>
          <p14:tracePt t="32808" x="3327400" y="2495550"/>
          <p14:tracePt t="32824" x="3314700" y="2533650"/>
          <p14:tracePt t="32841" x="3282950" y="2571750"/>
          <p14:tracePt t="32858" x="3257550" y="2603500"/>
          <p14:tracePt t="32874" x="3244850" y="2628900"/>
          <p14:tracePt t="32891" x="3232150" y="2647950"/>
          <p14:tracePt t="32908" x="3213100" y="2667000"/>
          <p14:tracePt t="32924" x="3200400" y="2679700"/>
          <p14:tracePt t="32941" x="3194050" y="2686050"/>
          <p14:tracePt t="32958" x="3168650" y="2705100"/>
          <p14:tracePt t="32975" x="3136900" y="2705100"/>
          <p14:tracePt t="32975" x="3117850" y="2711450"/>
          <p14:tracePt t="32991" x="3086100" y="2711450"/>
          <p14:tracePt t="33008" x="3041650" y="2730500"/>
          <p14:tracePt t="33039" x="3028950" y="2730500"/>
          <p14:tracePt t="33255" x="3035300" y="2730500"/>
          <p14:tracePt t="33263" x="3041650" y="2730500"/>
          <p14:tracePt t="33279" x="3048000" y="2730500"/>
          <p14:tracePt t="33291" x="3054350" y="2730500"/>
          <p14:tracePt t="33311" x="3073400" y="2730500"/>
          <p14:tracePt t="33335" x="3086100" y="2743200"/>
          <p14:tracePt t="33375" x="3098800" y="2749550"/>
          <p14:tracePt t="33479" x="3092450" y="2774950"/>
          <p14:tracePt t="33511" x="3086100" y="2774950"/>
          <p14:tracePt t="33519" x="3079750" y="2774950"/>
          <p14:tracePt t="33527" x="3073400" y="2774950"/>
          <p14:tracePt t="33541" x="3054350" y="2774950"/>
          <p14:tracePt t="33558" x="3035300" y="2774950"/>
          <p14:tracePt t="33575" x="2997200" y="2774950"/>
          <p14:tracePt t="33575" x="2990850" y="2774950"/>
          <p14:tracePt t="33591" x="2971800" y="2774950"/>
          <p14:tracePt t="33608" x="2959100" y="2774950"/>
          <p14:tracePt t="33625" x="2952750" y="2774950"/>
          <p14:tracePt t="33887" x="2946400" y="2774950"/>
          <p14:tracePt t="33895" x="2946400" y="2787650"/>
          <p14:tracePt t="33908" x="2952750" y="2819400"/>
          <p14:tracePt t="33925" x="2971800" y="2844800"/>
          <p14:tracePt t="33941" x="3009900" y="2876550"/>
          <p14:tracePt t="33958" x="3041650" y="2901950"/>
          <p14:tracePt t="33975" x="3067050" y="2914650"/>
          <p14:tracePt t="33975" x="3086100" y="2914650"/>
          <p14:tracePt t="33991" x="3098800" y="2914650"/>
          <p14:tracePt t="34008" x="3105150" y="2914650"/>
          <p14:tracePt t="34025" x="3136900" y="2914650"/>
          <p14:tracePt t="34041" x="3149600" y="2914650"/>
          <p14:tracePt t="34058" x="3181350" y="2908300"/>
          <p14:tracePt t="34075" x="3187700" y="2908300"/>
          <p14:tracePt t="34091" x="3213100" y="2901950"/>
          <p14:tracePt t="34287" x="3187700" y="2901950"/>
          <p14:tracePt t="34295" x="3168650" y="2901950"/>
          <p14:tracePt t="34308" x="3143250" y="2901950"/>
          <p14:tracePt t="34325" x="3073400" y="2901950"/>
          <p14:tracePt t="34341" x="2971800" y="2901950"/>
          <p14:tracePt t="34358" x="2863850" y="2901950"/>
          <p14:tracePt t="34375" x="2686050" y="2901950"/>
          <p14:tracePt t="34375" x="2616200" y="2901950"/>
          <p14:tracePt t="34391" x="2425700" y="2901950"/>
          <p14:tracePt t="34408" x="2298700" y="2908300"/>
          <p14:tracePt t="34425" x="2235200" y="2908300"/>
          <p14:tracePt t="34441" x="2209800" y="2908300"/>
          <p14:tracePt t="34458" x="2190750" y="2908300"/>
          <p14:tracePt t="34519" x="2184400" y="2908300"/>
          <p14:tracePt t="34623" x="2178050" y="2908300"/>
          <p14:tracePt t="34631" x="2171700" y="2901950"/>
          <p14:tracePt t="34655" x="2165350" y="2889250"/>
          <p14:tracePt t="34671" x="2165350" y="2882900"/>
          <p14:tracePt t="34695" x="2165350" y="2876550"/>
          <p14:tracePt t="34703" x="2178050" y="2870200"/>
          <p14:tracePt t="34719" x="2228850" y="2870200"/>
          <p14:tracePt t="34727" x="2324100" y="2857500"/>
          <p14:tracePt t="34741" x="2457450" y="2857500"/>
          <p14:tracePt t="34758" x="2863850" y="2838450"/>
          <p14:tracePt t="34775" x="3194050" y="2838450"/>
          <p14:tracePt t="34775" x="3295650" y="2838450"/>
          <p14:tracePt t="34791" x="3352800" y="2838450"/>
          <p14:tracePt t="34808" x="3359150" y="2838450"/>
          <p14:tracePt t="34920" x="3340100" y="2838450"/>
          <p14:tracePt t="34928" x="3333750" y="2838450"/>
          <p14:tracePt t="34942" x="3302000" y="2838450"/>
          <p14:tracePt t="34958" x="3238500" y="2813050"/>
          <p14:tracePt t="34975" x="3181350" y="2794000"/>
          <p14:tracePt t="34975" x="3155950" y="2774950"/>
          <p14:tracePt t="34992" x="3073400" y="2755900"/>
          <p14:tracePt t="35008" x="3003550" y="2724150"/>
          <p14:tracePt t="35025" x="2908300" y="2705100"/>
          <p14:tracePt t="35042" x="2851150" y="2705100"/>
          <p14:tracePt t="35058" x="2806700" y="2692400"/>
          <p14:tracePt t="35075" x="2768600" y="2692400"/>
          <p14:tracePt t="35092" x="2724150" y="2692400"/>
          <p14:tracePt t="35108" x="2667000" y="2692400"/>
          <p14:tracePt t="35125" x="2584450" y="2698750"/>
          <p14:tracePt t="35142" x="2527300" y="2724150"/>
          <p14:tracePt t="35158" x="2489200" y="2743200"/>
          <p14:tracePt t="35175" x="2470150" y="2762250"/>
          <p14:tracePt t="35192" x="2463800" y="2768600"/>
          <p14:tracePt t="35208" x="2451100" y="2774950"/>
          <p14:tracePt t="35264" x="2451100" y="2787650"/>
          <p14:tracePt t="35271" x="2457450" y="2800350"/>
          <p14:tracePt t="35279" x="2463800" y="2806700"/>
          <p14:tracePt t="35296" x="2476500" y="2813050"/>
          <p14:tracePt t="35308" x="2482850" y="2813050"/>
          <p14:tracePt t="35325" x="2501900" y="2819400"/>
          <p14:tracePt t="35344" x="2508250" y="2832100"/>
          <p14:tracePt t="35358" x="2514600" y="2838450"/>
          <p14:tracePt t="35375" x="2520950" y="2838450"/>
          <p14:tracePt t="35392" x="2552700" y="2838450"/>
          <p14:tracePt t="35408" x="2571750" y="2838450"/>
          <p14:tracePt t="35425" x="2603500" y="2838450"/>
          <p14:tracePt t="35442" x="2635250" y="2838450"/>
          <p14:tracePt t="35458" x="2679700" y="2838450"/>
          <p14:tracePt t="35475" x="2698750" y="2838450"/>
          <p14:tracePt t="35492" x="2736850" y="2838450"/>
          <p14:tracePt t="35508" x="2768600" y="2825750"/>
          <p14:tracePt t="35525" x="2774950" y="2825750"/>
          <p14:tracePt t="35542" x="2781300" y="2825750"/>
          <p14:tracePt t="35558" x="2806700" y="2819400"/>
          <p14:tracePt t="35584" x="2825750" y="2806700"/>
          <p14:tracePt t="35600" x="2832100" y="2794000"/>
          <p14:tracePt t="35616" x="2838450" y="2794000"/>
          <p14:tracePt t="35632" x="2844800" y="2794000"/>
          <p14:tracePt t="35680" x="2851150" y="2794000"/>
          <p14:tracePt t="35688" x="2870200" y="2800350"/>
          <p14:tracePt t="35712" x="2876550" y="2806700"/>
          <p14:tracePt t="35728" x="2882900" y="2813050"/>
          <p14:tracePt t="35744" x="2901950" y="2819400"/>
          <p14:tracePt t="35752" x="2901950" y="2825750"/>
          <p14:tracePt t="35760" x="2908300" y="2838450"/>
          <p14:tracePt t="35784" x="2927350" y="2844800"/>
          <p14:tracePt t="35792" x="2933700" y="2851150"/>
          <p14:tracePt t="35808" x="2940050" y="2857500"/>
          <p14:tracePt t="35825" x="2946400" y="2863850"/>
          <p14:tracePt t="35842" x="2978150" y="2882900"/>
          <p14:tracePt t="35858" x="3048000" y="2895600"/>
          <p14:tracePt t="35875" x="3105150" y="2895600"/>
          <p14:tracePt t="35892" x="3155950" y="2895600"/>
          <p14:tracePt t="35908" x="3181350" y="2895600"/>
          <p14:tracePt t="35925" x="3187700" y="2895600"/>
          <p14:tracePt t="36096" x="3181350" y="2895600"/>
          <p14:tracePt t="36112" x="3155950" y="2895600"/>
          <p14:tracePt t="36120" x="3149600" y="2895600"/>
          <p14:tracePt t="36136" x="3143250" y="2895600"/>
          <p14:tracePt t="36152" x="3117850" y="2889250"/>
          <p14:tracePt t="36160" x="3105150" y="2882900"/>
          <p14:tracePt t="36184" x="3086100" y="2882900"/>
          <p14:tracePt t="36200" x="3067050" y="2876550"/>
          <p14:tracePt t="36224" x="3048000" y="2863850"/>
          <p14:tracePt t="36272" x="3041650" y="2863850"/>
          <p14:tracePt t="37952" x="3041650" y="2876550"/>
          <p14:tracePt t="37960" x="3041650" y="2889250"/>
          <p14:tracePt t="37976" x="3041650" y="2914650"/>
          <p14:tracePt t="37992" x="3041650" y="2921000"/>
          <p14:tracePt t="38009" x="3041650" y="2927350"/>
          <p14:tracePt t="38026" x="3041650" y="2946400"/>
          <p14:tracePt t="38042" x="3041650" y="2959100"/>
          <p14:tracePt t="38059" x="3048000" y="2984500"/>
          <p14:tracePt t="38076" x="3067050" y="2997200"/>
          <p14:tracePt t="38092" x="3067050" y="3003550"/>
          <p14:tracePt t="38109" x="3073400" y="3022600"/>
          <p14:tracePt t="38208" x="3073400" y="3028950"/>
          <p14:tracePt t="38240" x="3073400" y="3035300"/>
          <p14:tracePt t="38248" x="3054350" y="3041650"/>
          <p14:tracePt t="38259" x="3028950" y="3041650"/>
          <p14:tracePt t="38276" x="2959100" y="3054350"/>
          <p14:tracePt t="38292" x="2863850" y="3073400"/>
          <p14:tracePt t="38309" x="2736850" y="3086100"/>
          <p14:tracePt t="38326" x="2597150" y="3098800"/>
          <p14:tracePt t="38342" x="2444750" y="3136900"/>
          <p14:tracePt t="38359" x="2273300" y="3149600"/>
          <p14:tracePt t="38376" x="2139950" y="3168650"/>
          <p14:tracePt t="38376" x="2051050" y="3181350"/>
          <p14:tracePt t="38392" x="1917700" y="3219450"/>
          <p14:tracePt t="38409" x="1790700" y="3232150"/>
          <p14:tracePt t="38426" x="1720850" y="3251200"/>
          <p14:tracePt t="38442" x="1670050" y="3251200"/>
          <p14:tracePt t="38459" x="1644650" y="3257550"/>
          <p14:tracePt t="38476" x="1631950" y="3257550"/>
          <p14:tracePt t="38536" x="1619250" y="3257550"/>
          <p14:tracePt t="38584" x="1606550" y="3270250"/>
          <p14:tracePt t="38616" x="1619250" y="3270250"/>
          <p14:tracePt t="38624" x="1644650" y="3276600"/>
          <p14:tracePt t="38640" x="1663700" y="3276600"/>
          <p14:tracePt t="38648" x="1689100" y="3276600"/>
          <p14:tracePt t="38659" x="1701800" y="3276600"/>
          <p14:tracePt t="38676" x="1733550" y="3295650"/>
          <p14:tracePt t="38692" x="1765300" y="3295650"/>
          <p14:tracePt t="38709" x="1809750" y="3302000"/>
          <p14:tracePt t="38726" x="1879600" y="3302000"/>
          <p14:tracePt t="38742" x="1993900" y="3302000"/>
          <p14:tracePt t="38759" x="2190750" y="3302000"/>
          <p14:tracePt t="38776" x="2381250" y="3302000"/>
          <p14:tracePt t="38776" x="2482850" y="3302000"/>
          <p14:tracePt t="38792" x="2660650" y="3302000"/>
          <p14:tracePt t="38809" x="2743200" y="3302000"/>
          <p14:tracePt t="38826" x="2768600" y="3302000"/>
          <p14:tracePt t="38842" x="2774950" y="3302000"/>
          <p14:tracePt t="38864" x="2781300" y="3302000"/>
          <p14:tracePt t="38888" x="2787650" y="3295650"/>
          <p14:tracePt t="38928" x="2787650" y="3289300"/>
          <p14:tracePt t="38936" x="2787650" y="3270250"/>
          <p14:tracePt t="38952" x="2787650" y="3263900"/>
          <p14:tracePt t="39008" x="2787650" y="3257550"/>
          <p14:tracePt t="39032" x="2787650" y="3251200"/>
          <p14:tracePt t="39048" x="2794000" y="3225800"/>
          <p14:tracePt t="39056" x="2819400" y="3213100"/>
          <p14:tracePt t="39064" x="2851150" y="3206750"/>
          <p14:tracePt t="39076" x="2863850" y="3194050"/>
          <p14:tracePt t="39092" x="2946400" y="3194050"/>
          <p14:tracePt t="39109" x="2997200" y="3194050"/>
          <p14:tracePt t="39126" x="3079750" y="3175000"/>
          <p14:tracePt t="39142" x="3149600" y="3175000"/>
          <p14:tracePt t="39159" x="3200400" y="3175000"/>
          <p14:tracePt t="39176" x="3282950" y="3162300"/>
          <p14:tracePt t="39176" x="3295650" y="3162300"/>
          <p14:tracePt t="39193" x="3352800" y="3155950"/>
          <p14:tracePt t="39209" x="3435350" y="3155950"/>
          <p14:tracePt t="39226" x="3511550" y="3155950"/>
          <p14:tracePt t="39243" x="3600450" y="3155950"/>
          <p14:tracePt t="39259" x="3702050" y="3181350"/>
          <p14:tracePt t="39276" x="3746500" y="3200400"/>
          <p14:tracePt t="39293" x="3771900" y="3225800"/>
          <p14:tracePt t="39309" x="3790950" y="3238500"/>
          <p14:tracePt t="39326" x="3797300" y="3257550"/>
          <p14:tracePt t="39343" x="3803650" y="3270250"/>
          <p14:tracePt t="39359" x="3841750" y="3308350"/>
          <p14:tracePt t="39376" x="3924300" y="3359150"/>
          <p14:tracePt t="39377" x="4019550" y="3416300"/>
          <p14:tracePt t="39393" x="4254500" y="3511550"/>
          <p14:tracePt t="39409" x="4546600" y="3657600"/>
          <p14:tracePt t="39426" x="4889500" y="3860800"/>
          <p14:tracePt t="39443" x="5194300" y="4038600"/>
          <p14:tracePt t="39459" x="5429250" y="4121150"/>
          <p14:tracePt t="39476" x="5683250" y="4216400"/>
          <p14:tracePt t="39493" x="5930900" y="4260850"/>
          <p14:tracePt t="39509" x="6064250" y="4279900"/>
          <p14:tracePt t="39526" x="6108700" y="4279900"/>
          <p14:tracePt t="39600" x="6102350" y="4273550"/>
          <p14:tracePt t="39608" x="6089650" y="4267200"/>
          <p14:tracePt t="39626" x="6089650" y="4260850"/>
          <p14:tracePt t="39643" x="6096000" y="4254500"/>
          <p14:tracePt t="39659" x="6127750" y="4254500"/>
          <p14:tracePt t="39676" x="6223000" y="4311650"/>
          <p14:tracePt t="39693" x="6343650" y="4387850"/>
          <p14:tracePt t="39709" x="6483350" y="4457700"/>
          <p14:tracePt t="39726" x="6553200" y="4502150"/>
          <p14:tracePt t="39743" x="6572250" y="4508500"/>
          <p14:tracePt t="39777" x="6591300" y="4508500"/>
          <p14:tracePt t="39825" x="6597650" y="4508500"/>
          <p14:tracePt t="39881" x="6604000" y="4508500"/>
          <p14:tracePt t="39921" x="6584950" y="4508500"/>
          <p14:tracePt t="39929" x="6559550" y="4508500"/>
          <p14:tracePt t="39943" x="6521450" y="4508500"/>
          <p14:tracePt t="39959" x="6438900" y="4508500"/>
          <p14:tracePt t="39976" x="6330950" y="4508500"/>
          <p14:tracePt t="39977" x="6318250" y="4508500"/>
          <p14:tracePt t="39993" x="6299200" y="4508500"/>
          <p14:tracePt t="40017" x="6292850" y="4502150"/>
          <p14:tracePt t="40026" x="6292850" y="4483100"/>
          <p14:tracePt t="40043" x="6292850" y="4438650"/>
          <p14:tracePt t="40059" x="6305550" y="4394200"/>
          <p14:tracePt t="40076" x="6324600" y="4337050"/>
          <p14:tracePt t="40093" x="6324600" y="4292600"/>
          <p14:tracePt t="40109" x="6337300" y="4248150"/>
          <p14:tracePt t="40126" x="6337300" y="4222750"/>
          <p14:tracePt t="40143" x="6337300" y="4210050"/>
          <p14:tracePt t="40159" x="6337300" y="4191000"/>
          <p14:tracePt t="40176" x="6337300" y="4171950"/>
          <p14:tracePt t="40176" x="6337300" y="4152900"/>
          <p14:tracePt t="40193" x="6337300" y="4121150"/>
          <p14:tracePt t="40209" x="6337300" y="4051300"/>
          <p14:tracePt t="40226" x="6280150" y="3937000"/>
          <p14:tracePt t="40243" x="6159500" y="3746500"/>
          <p14:tracePt t="40259" x="6045200" y="3606800"/>
          <p14:tracePt t="40276" x="5988050" y="3498850"/>
          <p14:tracePt t="40293" x="5956300" y="3429000"/>
          <p14:tracePt t="40309" x="5956300" y="3384550"/>
          <p14:tracePt t="40326" x="5956300" y="3352800"/>
          <p14:tracePt t="40343" x="5956300" y="3340100"/>
          <p14:tracePt t="40359" x="5956300" y="3333750"/>
          <p14:tracePt t="42825" x="5956300" y="3308350"/>
          <p14:tracePt t="42841" x="5956300" y="3302000"/>
          <p14:tracePt t="42929" x="5956300" y="3295650"/>
          <p14:tracePt t="42953" x="5937250" y="3289300"/>
          <p14:tracePt t="42961" x="5924550" y="3289300"/>
          <p14:tracePt t="42977" x="5905500" y="3270250"/>
          <p14:tracePt t="42985" x="5886450" y="3270250"/>
          <p14:tracePt t="42993" x="5861050" y="3257550"/>
          <p14:tracePt t="43010" x="5784850" y="3238500"/>
          <p14:tracePt t="43027" x="5619750" y="3187700"/>
          <p14:tracePt t="43043" x="5302250" y="3117850"/>
          <p14:tracePt t="43060" x="4889500" y="3054350"/>
          <p14:tracePt t="43077" x="4470400" y="2990850"/>
          <p14:tracePt t="43093" x="4241800" y="2978150"/>
          <p14:tracePt t="43110" x="4159250" y="2978150"/>
          <p14:tracePt t="43127" x="4152900" y="2978150"/>
          <p14:tracePt t="43241" x="4146550" y="2978150"/>
          <p14:tracePt t="43249" x="4114800" y="2978150"/>
          <p14:tracePt t="43260" x="4057650" y="2984500"/>
          <p14:tracePt t="43277" x="3867150" y="2984500"/>
          <p14:tracePt t="43293" x="3657600" y="2984500"/>
          <p14:tracePt t="43310" x="3479800" y="3009900"/>
          <p14:tracePt t="43327" x="3397250" y="3041650"/>
          <p14:tracePt t="43343" x="3371850" y="3067050"/>
          <p14:tracePt t="43360" x="3365500" y="3079750"/>
          <p14:tracePt t="43377" x="3346450" y="3124200"/>
          <p14:tracePt t="43377" x="3346450" y="3130550"/>
          <p14:tracePt t="43393" x="3340100" y="3155950"/>
          <p14:tracePt t="43417" x="3340100" y="3162300"/>
          <p14:tracePt t="43617" x="3352800" y="3162300"/>
          <p14:tracePt t="43625" x="3359150" y="3162300"/>
          <p14:tracePt t="43633" x="3371850" y="3155950"/>
          <p14:tracePt t="43644" x="3390900" y="3149600"/>
          <p14:tracePt t="43660" x="3422650" y="3143250"/>
          <p14:tracePt t="43677" x="3448050" y="3124200"/>
          <p14:tracePt t="43694" x="3473450" y="3117850"/>
          <p14:tracePt t="43710" x="3479800" y="3117850"/>
          <p14:tracePt t="43727" x="3498850" y="3117850"/>
          <p14:tracePt t="43744" x="3511550" y="3117850"/>
          <p14:tracePt t="43760" x="3543300" y="3117850"/>
          <p14:tracePt t="43777" x="3587750" y="3117850"/>
          <p14:tracePt t="43777" x="3606800" y="3117850"/>
          <p14:tracePt t="43794" x="3683000" y="3105150"/>
          <p14:tracePt t="43810" x="3752850" y="3098800"/>
          <p14:tracePt t="43827" x="3816350" y="3098800"/>
          <p14:tracePt t="43844" x="3867150" y="3079750"/>
          <p14:tracePt t="43860" x="3886200" y="3079750"/>
          <p14:tracePt t="43877" x="3911600" y="3067050"/>
          <p14:tracePt t="43894" x="3917950" y="3067050"/>
          <p14:tracePt t="43921" x="3937000" y="3073400"/>
          <p14:tracePt t="43945" x="3943350" y="3073400"/>
          <p14:tracePt t="43961" x="3949700" y="3079750"/>
          <p14:tracePt t="44017" x="3956050" y="3079750"/>
          <p14:tracePt t="44042" x="3962400" y="3079750"/>
          <p14:tracePt t="44049" x="3975100" y="3086100"/>
          <p14:tracePt t="44060" x="3981450" y="3086100"/>
          <p14:tracePt t="44081" x="3987800" y="3086100"/>
          <p14:tracePt t="44106" x="3994150" y="3086100"/>
          <p14:tracePt t="44266" x="4000500" y="3092450"/>
          <p14:tracePt t="44273" x="4006850" y="3098800"/>
          <p14:tracePt t="44290" x="4025900" y="3117850"/>
          <p14:tracePt t="44298" x="4032250" y="3124200"/>
          <p14:tracePt t="44310" x="4038600" y="3130550"/>
          <p14:tracePt t="44327" x="4083050" y="3149600"/>
          <p14:tracePt t="44344" x="4165600" y="3175000"/>
          <p14:tracePt t="44360" x="4197350" y="3175000"/>
          <p14:tracePt t="44377" x="4260850" y="3181350"/>
          <p14:tracePt t="44394" x="4305300" y="3200400"/>
          <p14:tracePt t="44410" x="4343400" y="3213100"/>
          <p14:tracePt t="44427" x="4381500" y="3213100"/>
          <p14:tracePt t="44444" x="4400550" y="3219450"/>
          <p14:tracePt t="44460" x="4425950" y="3219450"/>
          <p14:tracePt t="44477" x="4445000" y="3219450"/>
          <p14:tracePt t="44494" x="4464050" y="3219450"/>
          <p14:tracePt t="44510" x="4483100" y="3219450"/>
          <p14:tracePt t="44527" x="4514850" y="3219450"/>
          <p14:tracePt t="44544" x="4540250" y="3206750"/>
          <p14:tracePt t="44560" x="4565650" y="3200400"/>
          <p14:tracePt t="44577" x="4584700" y="3194050"/>
          <p14:tracePt t="44578" x="4603750" y="3194050"/>
          <p14:tracePt t="44594" x="4616450" y="3181350"/>
          <p14:tracePt t="44634" x="4622800" y="3175000"/>
          <p14:tracePt t="44978" x="4629150" y="3168650"/>
          <p14:tracePt t="44986" x="4635500" y="3168650"/>
          <p14:tracePt t="44994" x="4660900" y="3168650"/>
          <p14:tracePt t="45011" x="4845050" y="3168650"/>
          <p14:tracePt t="45027" x="4991100" y="3168650"/>
          <p14:tracePt t="45044" x="5143500" y="3168650"/>
          <p14:tracePt t="45061" x="5270500" y="3168650"/>
          <p14:tracePt t="45077" x="5327650" y="3168650"/>
          <p14:tracePt t="45094" x="5353050" y="3162300"/>
          <p14:tracePt t="45111" x="5359400" y="3162300"/>
          <p14:tracePt t="45194" x="5365750" y="3162300"/>
          <p14:tracePt t="45210" x="5391150" y="3162300"/>
          <p14:tracePt t="45218" x="5397500" y="3162300"/>
          <p14:tracePt t="45227" x="5403850" y="3162300"/>
          <p14:tracePt t="45244" x="5435600" y="3162300"/>
          <p14:tracePt t="45261" x="5461000" y="3162300"/>
          <p14:tracePt t="45277" x="5467350" y="3162300"/>
          <p14:tracePt t="45294" x="5473700" y="3162300"/>
          <p14:tracePt t="45311" x="5486400" y="3162300"/>
          <p14:tracePt t="45327" x="5518150" y="3162300"/>
          <p14:tracePt t="45354" x="5524500" y="3162300"/>
          <p14:tracePt t="45362" x="5543550" y="3162300"/>
          <p14:tracePt t="45377" x="5549900" y="3162300"/>
          <p14:tracePt t="45394" x="5581650" y="3155950"/>
          <p14:tracePt t="45411" x="5607050" y="3143250"/>
          <p14:tracePt t="45427" x="5638800" y="3117850"/>
          <p14:tracePt t="45444" x="5664200" y="3117850"/>
          <p14:tracePt t="45461" x="5695950" y="3111500"/>
          <p14:tracePt t="45477" x="5708650" y="3111500"/>
          <p14:tracePt t="45494" x="5715000" y="3111500"/>
          <p14:tracePt t="45511" x="5721350" y="3098800"/>
          <p14:tracePt t="45527" x="5727700" y="3098800"/>
          <p14:tracePt t="45544" x="5746750" y="3098800"/>
          <p14:tracePt t="45570" x="5753100" y="3098800"/>
          <p14:tracePt t="45578" x="5759450" y="3092450"/>
          <p14:tracePt t="48707" x="5759450" y="3111500"/>
          <p14:tracePt t="48755" x="5759450" y="3117850"/>
          <p14:tracePt t="49003" x="5759450" y="3124200"/>
          <p14:tracePt t="49011" x="5759450" y="3149600"/>
          <p14:tracePt t="49028" x="5759450" y="3155950"/>
          <p14:tracePt t="49045" x="5759450" y="3175000"/>
          <p14:tracePt t="49061" x="5759450" y="3200400"/>
          <p14:tracePt t="49115" x="5746750" y="3200400"/>
          <p14:tracePt t="49147" x="5734050" y="3206750"/>
          <p14:tracePt t="49155" x="5727700" y="3206750"/>
          <p14:tracePt t="49163" x="5708650" y="3213100"/>
          <p14:tracePt t="49178" x="5702300" y="3219450"/>
          <p14:tracePt t="49195" x="5632450" y="3257550"/>
          <p14:tracePt t="49211" x="5619750" y="3263900"/>
          <p14:tracePt t="49228" x="5600700" y="3263900"/>
          <p14:tracePt t="49245" x="5594350" y="3263900"/>
          <p14:tracePt t="49262" x="5588000" y="3263900"/>
          <p14:tracePt t="49278" x="5556250" y="3263900"/>
          <p14:tracePt t="49295" x="5537200" y="3263900"/>
          <p14:tracePt t="49312" x="5505450" y="3263900"/>
          <p14:tracePt t="49328" x="5429250" y="3263900"/>
          <p14:tracePt t="49345" x="5353050" y="3263900"/>
          <p14:tracePt t="49362" x="5207000" y="3263900"/>
          <p14:tracePt t="49378" x="5048250" y="3263900"/>
          <p14:tracePt t="49379" x="4927600" y="3263900"/>
          <p14:tracePt t="49395" x="4686300" y="3263900"/>
          <p14:tracePt t="49412" x="4445000" y="3263900"/>
          <p14:tracePt t="49428" x="4184650" y="3263900"/>
          <p14:tracePt t="49445" x="4025900" y="3263900"/>
          <p14:tracePt t="49462" x="3943350" y="3263900"/>
          <p14:tracePt t="49478" x="3879850" y="3263900"/>
          <p14:tracePt t="49495" x="3835400" y="3257550"/>
          <p14:tracePt t="49512" x="3810000" y="3251200"/>
          <p14:tracePt t="49528" x="3784600" y="3244850"/>
          <p14:tracePt t="49545" x="3771900" y="3232150"/>
          <p14:tracePt t="49562" x="3740150" y="3225800"/>
          <p14:tracePt t="49595" x="3733800" y="3225800"/>
          <p14:tracePt t="49627" x="3727450" y="3219450"/>
          <p14:tracePt t="50147" x="3727450" y="3213100"/>
          <p14:tracePt t="50171" x="3727450" y="3200400"/>
          <p14:tracePt t="54060" x="3727450" y="3194050"/>
          <p14:tracePt t="54068" x="3727450" y="3187700"/>
          <p14:tracePt t="54079" x="3727450" y="3175000"/>
          <p14:tracePt t="54096" x="3727450" y="3155950"/>
          <p14:tracePt t="54113" x="3727450" y="3136900"/>
          <p14:tracePt t="54129" x="3727450" y="3111500"/>
          <p14:tracePt t="54146" x="3727450" y="3086100"/>
          <p14:tracePt t="54163" x="3727450" y="3054350"/>
          <p14:tracePt t="54179" x="3727450" y="3048000"/>
          <p14:tracePt t="54196" x="3727450" y="3035300"/>
          <p14:tracePt t="56917" x="3721100" y="3022600"/>
          <p14:tracePt t="59205" x="3721100" y="3035300"/>
          <p14:tracePt t="59213" x="3721100" y="3041650"/>
          <p14:tracePt t="59221" x="3721100" y="3048000"/>
          <p14:tracePt t="59230" x="3721100" y="3054350"/>
          <p14:tracePt t="59247" x="3721100" y="3079750"/>
          <p14:tracePt t="59264" x="3721100" y="3086100"/>
          <p14:tracePt t="59280" x="3721100" y="3092450"/>
          <p14:tracePt t="59297" x="3721100" y="3117850"/>
          <p14:tracePt t="59314" x="3721100" y="3124200"/>
          <p14:tracePt t="59333" x="3721100" y="3130550"/>
          <p14:tracePt t="59405" x="3721100" y="3149600"/>
          <p14:tracePt t="59437" x="3721100" y="3155950"/>
          <p14:tracePt t="59717" x="3721100" y="3149600"/>
          <p14:tracePt t="60229" x="3721100" y="3155950"/>
          <p14:tracePt t="60237" x="3702050" y="3162300"/>
          <p14:tracePt t="60247" x="3695700" y="3162300"/>
          <p14:tracePt t="60264" x="3670300" y="3162300"/>
          <p14:tracePt t="60281" x="3663950" y="3162300"/>
          <p14:tracePt t="60297" x="3657600" y="3155950"/>
          <p14:tracePt t="60317" x="3651250" y="3149600"/>
          <p14:tracePt t="60341" x="3651250" y="3130550"/>
          <p14:tracePt t="60365" x="3651250" y="3124200"/>
          <p14:tracePt t="60389" x="3651250" y="3117850"/>
          <p14:tracePt t="60733" x="3651250" y="3092450"/>
          <p14:tracePt t="60741" x="3670300" y="3073400"/>
          <p14:tracePt t="60749" x="3702050" y="3073400"/>
          <p14:tracePt t="60764" x="3752850" y="3054350"/>
          <p14:tracePt t="60781" x="3771900" y="3054350"/>
          <p14:tracePt t="61510" x="3778250" y="3054350"/>
          <p14:tracePt t="61590" x="3778250" y="3060700"/>
          <p14:tracePt t="62286" x="3784600" y="3060700"/>
          <p14:tracePt t="63534" x="3790950" y="3060700"/>
          <p14:tracePt t="63542" x="3803650" y="3060700"/>
          <p14:tracePt t="63550" x="3810000" y="3060700"/>
          <p14:tracePt t="63566" x="3841750" y="3060700"/>
          <p14:tracePt t="63582" x="3892550" y="3060700"/>
          <p14:tracePt t="63598" x="4019550" y="3016250"/>
          <p14:tracePt t="63615" x="4064000" y="3016250"/>
          <p14:tracePt t="63631" x="4102100" y="3003550"/>
          <p14:tracePt t="63662" x="4108450" y="3003550"/>
          <p14:tracePt t="63806" x="4083050" y="3003550"/>
          <p14:tracePt t="63814" x="4006850" y="3003550"/>
          <p14:tracePt t="63832" x="3879850" y="3003550"/>
          <p14:tracePt t="63848" x="3752850" y="3003550"/>
          <p14:tracePt t="63865" x="3689350" y="2997200"/>
          <p14:tracePt t="63882" x="3663950" y="2997200"/>
          <p14:tracePt t="63898" x="3657600" y="2997200"/>
          <p14:tracePt t="63915" x="3625850" y="2997200"/>
          <p14:tracePt t="63932" x="3600450" y="2978150"/>
          <p14:tracePt t="63948" x="3575050" y="2978150"/>
          <p14:tracePt t="63965" x="3543300" y="2978150"/>
          <p14:tracePt t="64070" x="3536950" y="2971800"/>
          <p14:tracePt t="64094" x="3543300" y="2965450"/>
          <p14:tracePt t="64102" x="3581400" y="2965450"/>
          <p14:tracePt t="64110" x="3613150" y="2965450"/>
          <p14:tracePt t="64118" x="3651250" y="2965450"/>
          <p14:tracePt t="64132" x="3689350" y="2965450"/>
          <p14:tracePt t="64148" x="3759200" y="2965450"/>
          <p14:tracePt t="64165" x="3822700" y="2965450"/>
          <p14:tracePt t="64182" x="3911600" y="2965450"/>
          <p14:tracePt t="64182" x="3994150" y="2965450"/>
          <p14:tracePt t="64198" x="4203700" y="2965450"/>
          <p14:tracePt t="64215" x="4527550" y="2965450"/>
          <p14:tracePt t="64232" x="4895850" y="2984500"/>
          <p14:tracePt t="64248" x="5283200" y="3028950"/>
          <p14:tracePt t="64265" x="5581650" y="3073400"/>
          <p14:tracePt t="64282" x="5708650" y="3098800"/>
          <p14:tracePt t="64298" x="5778500" y="3098800"/>
          <p14:tracePt t="64315" x="5791200" y="3111500"/>
          <p14:tracePt t="64342" x="5797550" y="3117850"/>
          <p14:tracePt t="64358" x="5803900" y="3124200"/>
          <p14:tracePt t="64398" x="5803900" y="3143250"/>
          <p14:tracePt t="64406" x="5810250" y="3149600"/>
          <p14:tracePt t="64422" x="5816600" y="3155950"/>
          <p14:tracePt t="64438" x="5829300" y="3155950"/>
          <p14:tracePt t="64448" x="5835650" y="3155950"/>
          <p14:tracePt t="64465" x="5867400" y="3168650"/>
          <p14:tracePt t="64482" x="5911850" y="3168650"/>
          <p14:tracePt t="64498" x="5962650" y="3168650"/>
          <p14:tracePt t="64515" x="6007100" y="3168650"/>
          <p14:tracePt t="64532" x="6045200" y="3175000"/>
          <p14:tracePt t="64548" x="6057900" y="3175000"/>
          <p14:tracePt t="64565" x="6064250" y="3175000"/>
          <p14:tracePt t="64582" x="6070600" y="3175000"/>
          <p14:tracePt t="64598" x="6089650" y="3175000"/>
          <p14:tracePt t="64615" x="6108700" y="3175000"/>
          <p14:tracePt t="64632" x="6127750" y="3175000"/>
          <p14:tracePt t="64648" x="6159500" y="3175000"/>
          <p14:tracePt t="64665" x="6197600" y="3175000"/>
          <p14:tracePt t="64682" x="6235700" y="3155950"/>
          <p14:tracePt t="64698" x="6242050" y="3155950"/>
          <p14:tracePt t="65110" x="6235700" y="3155950"/>
          <p14:tracePt t="65126" x="6229350" y="3155950"/>
          <p14:tracePt t="65134" x="6210300" y="3155950"/>
          <p14:tracePt t="65149" x="6203950" y="3155950"/>
          <p14:tracePt t="65165" x="6197600" y="3155950"/>
          <p14:tracePt t="65182" x="6191250" y="3143250"/>
          <p14:tracePt t="65199" x="6153150" y="3124200"/>
          <p14:tracePt t="65215" x="6140450" y="3105150"/>
          <p14:tracePt t="65232" x="6127750" y="3067050"/>
          <p14:tracePt t="65249" x="6108700" y="3022600"/>
          <p14:tracePt t="65265" x="6089650" y="2952750"/>
          <p14:tracePt t="65282" x="6064250" y="2914650"/>
          <p14:tracePt t="65299" x="6045200" y="2870200"/>
          <p14:tracePt t="65315" x="6013450" y="2832100"/>
          <p14:tracePt t="65332" x="5994400" y="2813050"/>
          <p14:tracePt t="65349" x="5981700" y="2794000"/>
          <p14:tracePt t="65365" x="5956300" y="2781300"/>
          <p14:tracePt t="65382" x="5943600" y="2774950"/>
          <p14:tracePt t="65399" x="5899150" y="2762250"/>
          <p14:tracePt t="65415" x="5880100" y="2762250"/>
          <p14:tracePt t="65432" x="5835650" y="2762250"/>
          <p14:tracePt t="65449" x="5791200" y="2762250"/>
          <p14:tracePt t="65465" x="5721350" y="2762250"/>
          <p14:tracePt t="65482" x="5632450" y="2762250"/>
          <p14:tracePt t="65499" x="5505450" y="2762250"/>
          <p14:tracePt t="65515" x="5346700" y="2762250"/>
          <p14:tracePt t="65532" x="5207000" y="2762250"/>
          <p14:tracePt t="65549" x="5048250" y="2774950"/>
          <p14:tracePt t="65565" x="4921250" y="2787650"/>
          <p14:tracePt t="65582" x="4813300" y="2787650"/>
          <p14:tracePt t="65582" x="4768850" y="2813050"/>
          <p14:tracePt t="65599" x="4699000" y="2819400"/>
          <p14:tracePt t="65615" x="4648200" y="2832100"/>
          <p14:tracePt t="65632" x="4610100" y="2838450"/>
          <p14:tracePt t="65649" x="4565650" y="2876550"/>
          <p14:tracePt t="65665" x="4540250" y="2901950"/>
          <p14:tracePt t="65682" x="4502150" y="2933700"/>
          <p14:tracePt t="65699" x="4476750" y="2965450"/>
          <p14:tracePt t="65715" x="4464050" y="3009900"/>
          <p14:tracePt t="65732" x="4457700" y="3048000"/>
          <p14:tracePt t="65749" x="4457700" y="3067050"/>
          <p14:tracePt t="65765" x="4457700" y="3092450"/>
          <p14:tracePt t="65782" x="4457700" y="3117850"/>
          <p14:tracePt t="65783" x="4457700" y="3130550"/>
          <p14:tracePt t="65799" x="4489450" y="3181350"/>
          <p14:tracePt t="65815" x="4546600" y="3219450"/>
          <p14:tracePt t="65832" x="4610100" y="3238500"/>
          <p14:tracePt t="65849" x="4673600" y="3276600"/>
          <p14:tracePt t="65865" x="4768850" y="3308350"/>
          <p14:tracePt t="65882" x="4851400" y="3321050"/>
          <p14:tracePt t="65899" x="4959350" y="3333750"/>
          <p14:tracePt t="65915" x="5035550" y="3333750"/>
          <p14:tracePt t="65932" x="5105400" y="3333750"/>
          <p14:tracePt t="65949" x="5181600" y="3333750"/>
          <p14:tracePt t="65965" x="5238750" y="3333750"/>
          <p14:tracePt t="65982" x="5314950" y="3333750"/>
          <p14:tracePt t="65983" x="5346700" y="3333750"/>
          <p14:tracePt t="65999" x="5422900" y="3333750"/>
          <p14:tracePt t="66015" x="5511800" y="3333750"/>
          <p14:tracePt t="66032" x="5581650" y="3333750"/>
          <p14:tracePt t="66049" x="5626100" y="3333750"/>
          <p14:tracePt t="66065" x="5670550" y="3321050"/>
          <p14:tracePt t="66082" x="5708650" y="3302000"/>
          <p14:tracePt t="66099" x="5721350" y="3302000"/>
          <p14:tracePt t="66115" x="5753100" y="3295650"/>
          <p14:tracePt t="66132" x="5791200" y="3276600"/>
          <p14:tracePt t="66149" x="5822950" y="3270250"/>
          <p14:tracePt t="66165" x="5848350" y="3251200"/>
          <p14:tracePt t="66182" x="5880100" y="3238500"/>
          <p14:tracePt t="66183" x="5886450" y="3232150"/>
          <p14:tracePt t="66199" x="5924550" y="3219450"/>
          <p14:tracePt t="66215" x="5943600" y="3200400"/>
          <p14:tracePt t="66232" x="5962650" y="3181350"/>
          <p14:tracePt t="66249" x="5969000" y="3162300"/>
          <p14:tracePt t="66265" x="5975350" y="3117850"/>
          <p14:tracePt t="66282" x="5994400" y="3067050"/>
          <p14:tracePt t="66299" x="5994400" y="3035300"/>
          <p14:tracePt t="66315" x="5994400" y="2990850"/>
          <p14:tracePt t="66332" x="5994400" y="2946400"/>
          <p14:tracePt t="66349" x="5994400" y="2901950"/>
          <p14:tracePt t="66365" x="5994400" y="2876550"/>
          <p14:tracePt t="66382" x="5975350" y="2838450"/>
          <p14:tracePt t="66383" x="5962650" y="2806700"/>
          <p14:tracePt t="66399" x="5937250" y="2781300"/>
          <p14:tracePt t="66415" x="5918200" y="2762250"/>
          <p14:tracePt t="66432" x="5861050" y="2736850"/>
          <p14:tracePt t="66449" x="5822950" y="2717800"/>
          <p14:tracePt t="66465" x="5765800" y="2698750"/>
          <p14:tracePt t="66482" x="5721350" y="2692400"/>
          <p14:tracePt t="66499" x="5664200" y="2673350"/>
          <p14:tracePt t="66515" x="5619750" y="2673350"/>
          <p14:tracePt t="66532" x="5543550" y="2673350"/>
          <p14:tracePt t="66549" x="5473700" y="2673350"/>
          <p14:tracePt t="66566" x="5378450" y="2686050"/>
          <p14:tracePt t="66582" x="5295900" y="2717800"/>
          <p14:tracePt t="66583" x="5270500" y="2730500"/>
          <p14:tracePt t="66599" x="5187950" y="2736850"/>
          <p14:tracePt t="66616" x="5118100" y="2774950"/>
          <p14:tracePt t="66632" x="5016500" y="2832100"/>
          <p14:tracePt t="66649" x="4959350" y="2851150"/>
          <p14:tracePt t="66666" x="4889500" y="2882900"/>
          <p14:tracePt t="66682" x="4832350" y="2901950"/>
          <p14:tracePt t="66699" x="4775200" y="2946400"/>
          <p14:tracePt t="66716" x="4743450" y="2959100"/>
          <p14:tracePt t="66732" x="4705350" y="2990850"/>
          <p14:tracePt t="66749" x="4667250" y="3016250"/>
          <p14:tracePt t="66766" x="4641850" y="3041650"/>
          <p14:tracePt t="66782" x="4635500" y="3054350"/>
          <p14:tracePt t="66799" x="4635500" y="3073400"/>
          <p14:tracePt t="66816" x="4635500" y="3105150"/>
          <p14:tracePt t="66832" x="4635500" y="3111500"/>
          <p14:tracePt t="66849" x="4635500" y="3155950"/>
          <p14:tracePt t="66866" x="4654550" y="3181350"/>
          <p14:tracePt t="66882" x="4692650" y="3238500"/>
          <p14:tracePt t="66899" x="4711700" y="3251200"/>
          <p14:tracePt t="66916" x="4756150" y="3270250"/>
          <p14:tracePt t="66932" x="4819650" y="3289300"/>
          <p14:tracePt t="66949" x="4870450" y="3302000"/>
          <p14:tracePt t="66966" x="4933950" y="3302000"/>
          <p14:tracePt t="66982" x="4991100" y="3314700"/>
          <p14:tracePt t="66983" x="5029200" y="3314700"/>
          <p14:tracePt t="66999" x="5105400" y="3314700"/>
          <p14:tracePt t="67016" x="5175250" y="3314700"/>
          <p14:tracePt t="67032" x="5264150" y="3314700"/>
          <p14:tracePt t="67049" x="5321300" y="3314700"/>
          <p14:tracePt t="67066" x="5410200" y="3314700"/>
          <p14:tracePt t="67082" x="5467350" y="3314700"/>
          <p14:tracePt t="67099" x="5543550" y="3314700"/>
          <p14:tracePt t="67116" x="5600700" y="3314700"/>
          <p14:tracePt t="67132" x="5645150" y="3308350"/>
          <p14:tracePt t="67149" x="5702300" y="3295650"/>
          <p14:tracePt t="67166" x="5759450" y="3295650"/>
          <p14:tracePt t="67182" x="5835650" y="3295650"/>
          <p14:tracePt t="67183" x="5873750" y="3295650"/>
          <p14:tracePt t="67199" x="5943600" y="3263900"/>
          <p14:tracePt t="67216" x="6000750" y="3263900"/>
          <p14:tracePt t="67232" x="6045200" y="3257550"/>
          <p14:tracePt t="67249" x="6083300" y="3257550"/>
          <p14:tracePt t="67266" x="6102350" y="3251200"/>
          <p14:tracePt t="67282" x="6121400" y="3238500"/>
          <p14:tracePt t="67299" x="6127750" y="3232150"/>
          <p14:tracePt t="67316" x="6134100" y="3219450"/>
          <p14:tracePt t="67332" x="6134100" y="3187700"/>
          <p14:tracePt t="67349" x="6134100" y="3155950"/>
          <p14:tracePt t="67366" x="6134100" y="3111500"/>
          <p14:tracePt t="67382" x="6134100" y="3079750"/>
          <p14:tracePt t="67383" x="6134100" y="3060700"/>
          <p14:tracePt t="67399" x="6134100" y="3016250"/>
          <p14:tracePt t="67416" x="6134100" y="2984500"/>
          <p14:tracePt t="67432" x="6134100" y="2959100"/>
          <p14:tracePt t="67449" x="6115050" y="2927350"/>
          <p14:tracePt t="67466" x="6096000" y="2908300"/>
          <p14:tracePt t="67482" x="6070600" y="2882900"/>
          <p14:tracePt t="67499" x="6064250" y="2876550"/>
          <p14:tracePt t="67516" x="6019800" y="2844800"/>
          <p14:tracePt t="67532" x="5994400" y="2838450"/>
          <p14:tracePt t="67549" x="5937250" y="2832100"/>
          <p14:tracePt t="67566" x="5905500" y="2800350"/>
          <p14:tracePt t="67582" x="5835650" y="2794000"/>
          <p14:tracePt t="67599" x="5791200" y="2781300"/>
          <p14:tracePt t="67616" x="5746750" y="2781300"/>
          <p14:tracePt t="67632" x="5715000" y="2781300"/>
          <p14:tracePt t="67649" x="5670550" y="2781300"/>
          <p14:tracePt t="67666" x="5626100" y="2781300"/>
          <p14:tracePt t="67682" x="5581650" y="2781300"/>
          <p14:tracePt t="67699" x="5537200" y="2781300"/>
          <p14:tracePt t="67716" x="5480050" y="2781300"/>
          <p14:tracePt t="67732" x="5448300" y="2781300"/>
          <p14:tracePt t="67749" x="5391150" y="2806700"/>
          <p14:tracePt t="67766" x="5346700" y="2819400"/>
          <p14:tracePt t="67783" x="5302250" y="2832100"/>
          <p14:tracePt t="67783" x="5276850" y="2832100"/>
          <p14:tracePt t="67799" x="5226050" y="2857500"/>
          <p14:tracePt t="67816" x="5181600" y="2870200"/>
          <p14:tracePt t="67832" x="5137150" y="2876550"/>
          <p14:tracePt t="67849" x="5111750" y="2901950"/>
          <p14:tracePt t="67866" x="5080000" y="2908300"/>
          <p14:tracePt t="67882" x="5054600" y="2921000"/>
          <p14:tracePt t="67899" x="5029200" y="2933700"/>
          <p14:tracePt t="67916" x="5016500" y="2940050"/>
          <p14:tracePt t="67932" x="5003800" y="2952750"/>
          <p14:tracePt t="67951" x="4991100" y="2952750"/>
          <p14:tracePt t="67991" x="4984750" y="2959100"/>
          <p14:tracePt t="68007" x="4978400" y="2959100"/>
          <p14:tracePt t="68015" x="4972050" y="2965450"/>
          <p14:tracePt t="68031" x="4972050" y="2971800"/>
          <p14:tracePt t="68047" x="4972050" y="2978150"/>
          <p14:tracePt t="68055" x="4972050" y="2984500"/>
          <p14:tracePt t="68071" x="4972050" y="3003550"/>
          <p14:tracePt t="68082" x="4972050" y="3009900"/>
          <p14:tracePt t="68099" x="4972050" y="3022600"/>
          <p14:tracePt t="68116" x="4972050" y="3041650"/>
          <p14:tracePt t="68132" x="4972050" y="3054350"/>
          <p14:tracePt t="68149" x="4972050" y="3060700"/>
          <p14:tracePt t="68166" x="4972050" y="3086100"/>
          <p14:tracePt t="68183" x="4991100" y="3098800"/>
          <p14:tracePt t="68199" x="5003800" y="3098800"/>
          <p14:tracePt t="68216" x="5022850" y="3098800"/>
          <p14:tracePt t="68233" x="5054600" y="3098800"/>
          <p14:tracePt t="68249" x="5086350" y="3117850"/>
          <p14:tracePt t="68266" x="5130800" y="3117850"/>
          <p14:tracePt t="68283" x="5149850" y="3130550"/>
          <p14:tracePt t="68299" x="5187950" y="3149600"/>
          <p14:tracePt t="68316" x="5213350" y="3149600"/>
          <p14:tracePt t="68333" x="5226050" y="3155950"/>
          <p14:tracePt t="68349" x="5257800" y="3155950"/>
          <p14:tracePt t="68366" x="5283200" y="3175000"/>
          <p14:tracePt t="68383" x="5289550" y="3175000"/>
          <p14:tracePt t="68399" x="5302250" y="3175000"/>
          <p14:tracePt t="68416" x="5327650" y="3175000"/>
          <p14:tracePt t="68433" x="5346700" y="3175000"/>
          <p14:tracePt t="68449" x="5365750" y="3175000"/>
          <p14:tracePt t="68466" x="5391150" y="3175000"/>
          <p14:tracePt t="68483" x="5416550" y="3175000"/>
          <p14:tracePt t="68499" x="5461000" y="3175000"/>
          <p14:tracePt t="68516" x="5492750" y="3168650"/>
          <p14:tracePt t="68533" x="5537200" y="3168650"/>
          <p14:tracePt t="68549" x="5556250" y="3162300"/>
          <p14:tracePt t="68566" x="5594350" y="3162300"/>
          <p14:tracePt t="68583" x="5626100" y="3162300"/>
          <p14:tracePt t="68583" x="5632450" y="3155950"/>
          <p14:tracePt t="68599" x="5664200" y="3155950"/>
          <p14:tracePt t="68616" x="5702300" y="3136900"/>
          <p14:tracePt t="68633" x="5715000" y="3136900"/>
          <p14:tracePt t="68649" x="5746750" y="3136900"/>
          <p14:tracePt t="68666" x="5753100" y="3136900"/>
          <p14:tracePt t="68683" x="5765800" y="3130550"/>
          <p14:tracePt t="68959" x="5759450" y="3130550"/>
          <p14:tracePt t="68975" x="5746750" y="3130550"/>
          <p14:tracePt t="68991" x="5727700" y="3130550"/>
          <p14:tracePt t="68999" x="5702300" y="3130550"/>
          <p14:tracePt t="69016" x="5626100" y="3130550"/>
          <p14:tracePt t="69033" x="5530850" y="3143250"/>
          <p14:tracePt t="69049" x="5353050" y="3143250"/>
          <p14:tracePt t="69066" x="5162550" y="3143250"/>
          <p14:tracePt t="69083" x="4991100" y="3143250"/>
          <p14:tracePt t="69099" x="4813300" y="3143250"/>
          <p14:tracePt t="69116" x="4686300" y="3143250"/>
          <p14:tracePt t="69133" x="4565650" y="3143250"/>
          <p14:tracePt t="69149" x="4457700" y="3143250"/>
          <p14:tracePt t="69166" x="4318000" y="3143250"/>
          <p14:tracePt t="69183" x="4159250" y="3143250"/>
          <p14:tracePt t="69184" x="4051300" y="3143250"/>
          <p14:tracePt t="69199" x="3860800" y="3143250"/>
          <p14:tracePt t="69216" x="3670300" y="3117850"/>
          <p14:tracePt t="69233" x="3473450" y="3117850"/>
          <p14:tracePt t="69249" x="3282950" y="3105150"/>
          <p14:tracePt t="69266" x="3054350" y="3105150"/>
          <p14:tracePt t="69283" x="2863850" y="3105150"/>
          <p14:tracePt t="69299" x="2692400" y="3105150"/>
          <p14:tracePt t="69316" x="2597150" y="3105150"/>
          <p14:tracePt t="69333" x="2565400" y="3105150"/>
          <p14:tracePt t="69349" x="2546350" y="3105150"/>
          <p14:tracePt t="69366" x="2540000" y="3105150"/>
          <p14:tracePt t="69383" x="2520950" y="3105150"/>
          <p14:tracePt t="69399" x="2514600" y="3105150"/>
          <p14:tracePt t="69416" x="2508250" y="3105150"/>
          <p14:tracePt t="69433" x="2501900" y="3105150"/>
          <p14:tracePt t="69449" x="2482850" y="3105150"/>
          <p14:tracePt t="69466" x="2476500" y="3111500"/>
          <p14:tracePt t="69512" x="2470150" y="3117850"/>
          <p14:tracePt t="70072" x="2476500" y="3117850"/>
          <p14:tracePt t="70088" x="2489200" y="3117850"/>
          <p14:tracePt t="70104" x="2501900" y="3117850"/>
          <p14:tracePt t="70111" x="2508250" y="3117850"/>
          <p14:tracePt t="70119" x="2514600" y="3117850"/>
          <p14:tracePt t="70133" x="2527300" y="3117850"/>
          <p14:tracePt t="70150" x="2559050" y="3117850"/>
          <p14:tracePt t="70166" x="2603500" y="3136900"/>
          <p14:tracePt t="70183" x="2660650" y="3143250"/>
          <p14:tracePt t="70184" x="2705100" y="3168650"/>
          <p14:tracePt t="70200" x="2800350" y="3187700"/>
          <p14:tracePt t="70216" x="2882900" y="3200400"/>
          <p14:tracePt t="70233" x="2965450" y="3219450"/>
          <p14:tracePt t="70250" x="3028950" y="3232150"/>
          <p14:tracePt t="70266" x="3054350" y="3232150"/>
          <p14:tracePt t="70283" x="3060700" y="3232150"/>
          <p14:tracePt t="70300" x="3086100" y="3238500"/>
          <p14:tracePt t="70328" x="3092450" y="3238500"/>
          <p14:tracePt t="70335" x="3105150" y="3238500"/>
          <p14:tracePt t="70352" x="3117850" y="3238500"/>
          <p14:tracePt t="70366" x="3124200" y="3238500"/>
          <p14:tracePt t="70383" x="3143250" y="3238500"/>
          <p14:tracePt t="70384" x="3155950" y="3238500"/>
          <p14:tracePt t="70400" x="3168650" y="3238500"/>
          <p14:tracePt t="70416" x="3213100" y="3238500"/>
          <p14:tracePt t="70433" x="3257550" y="3225800"/>
          <p14:tracePt t="70450" x="3314700" y="3225800"/>
          <p14:tracePt t="70466" x="3359150" y="3219450"/>
          <p14:tracePt t="70483" x="3422650" y="3219450"/>
          <p14:tracePt t="70500" x="3448050" y="3206750"/>
          <p14:tracePt t="70516" x="3492500" y="3200400"/>
          <p14:tracePt t="70533" x="3505200" y="3200400"/>
          <p14:tracePt t="70550" x="3524250" y="3194050"/>
          <p14:tracePt t="70566" x="3530600" y="3175000"/>
          <p14:tracePt t="70616" x="3543300" y="3175000"/>
          <p14:tracePt t="70648" x="3549650" y="3168650"/>
          <p14:tracePt t="70696" x="3562350" y="3162300"/>
          <p14:tracePt t="70736" x="3568700" y="3155950"/>
          <p14:tracePt t="70776" x="3575050" y="3149600"/>
          <p14:tracePt t="73952" x="3600450" y="3155950"/>
          <p14:tracePt t="73960" x="3625850" y="3168650"/>
          <p14:tracePt t="73968" x="3644900" y="3168650"/>
          <p14:tracePt t="73984" x="3676650" y="3187700"/>
          <p14:tracePt t="74000" x="3746500" y="3187700"/>
          <p14:tracePt t="74017" x="3841750" y="3200400"/>
          <p14:tracePt t="74034" x="3949700" y="3206750"/>
          <p14:tracePt t="74051" x="4057650" y="3206750"/>
          <p14:tracePt t="74067" x="4152900" y="3206750"/>
          <p14:tracePt t="74084" x="4254500" y="3206750"/>
          <p14:tracePt t="74101" x="4349750" y="3206750"/>
          <p14:tracePt t="74117" x="4470400" y="3206750"/>
          <p14:tracePt t="74134" x="4597400" y="3206750"/>
          <p14:tracePt t="74151" x="4756150" y="3206750"/>
          <p14:tracePt t="74167" x="4908550" y="3206750"/>
          <p14:tracePt t="74184" x="5105400" y="3206750"/>
          <p14:tracePt t="74184" x="5187950" y="3206750"/>
          <p14:tracePt t="74201" x="5416550" y="3206750"/>
          <p14:tracePt t="74217" x="5626100" y="3206750"/>
          <p14:tracePt t="74234" x="5816600" y="3206750"/>
          <p14:tracePt t="74251" x="5956300" y="3206750"/>
          <p14:tracePt t="74267" x="6064250" y="3206750"/>
          <p14:tracePt t="74284" x="6146800" y="3206750"/>
          <p14:tracePt t="74301" x="6223000" y="3206750"/>
          <p14:tracePt t="74317" x="6305550" y="3206750"/>
          <p14:tracePt t="74334" x="6381750" y="3206750"/>
          <p14:tracePt t="74351" x="6470650" y="3206750"/>
          <p14:tracePt t="74367" x="6540500" y="3206750"/>
          <p14:tracePt t="74384" x="6616700" y="3206750"/>
          <p14:tracePt t="74385" x="6654800" y="3206750"/>
          <p14:tracePt t="74401" x="6699250" y="3206750"/>
          <p14:tracePt t="74417" x="6724650" y="3206750"/>
          <p14:tracePt t="74434" x="6756400" y="3206750"/>
          <p14:tracePt t="74451" x="6788150" y="3206750"/>
          <p14:tracePt t="74467" x="6832600" y="3206750"/>
          <p14:tracePt t="74484" x="6921500" y="3206750"/>
          <p14:tracePt t="74501" x="7004050" y="3206750"/>
          <p14:tracePt t="74517" x="7143750" y="3206750"/>
          <p14:tracePt t="74534" x="7270750" y="3206750"/>
          <p14:tracePt t="74551" x="7397750" y="3219450"/>
          <p14:tracePt t="74567" x="7448550" y="3219450"/>
          <p14:tracePt t="74584" x="7486650" y="3219450"/>
          <p14:tracePt t="74585" x="7493000" y="3219450"/>
          <p14:tracePt t="74641" x="7512050" y="3219450"/>
          <p14:tracePt t="75033" x="7505700" y="3225800"/>
          <p14:tracePt t="75041" x="7499350" y="3238500"/>
          <p14:tracePt t="75065" x="7486650" y="3225800"/>
          <p14:tracePt t="75097" x="7486650" y="3206750"/>
          <p14:tracePt t="75113" x="7480300" y="3200400"/>
          <p14:tracePt t="75121" x="7467600" y="3194050"/>
          <p14:tracePt t="75129" x="7454900" y="3175000"/>
          <p14:tracePt t="75137" x="7423150" y="3155950"/>
          <p14:tracePt t="75151" x="7397750" y="3155950"/>
          <p14:tracePt t="75168" x="7391400" y="3155950"/>
          <p14:tracePt t="75184" x="7378700" y="3155950"/>
          <p14:tracePt t="75457" x="7353300" y="3155950"/>
          <p14:tracePt t="75465" x="7315200" y="3162300"/>
          <p14:tracePt t="75473" x="7258050" y="3187700"/>
          <p14:tracePt t="75484" x="7251700" y="3187700"/>
          <p14:tracePt t="75501" x="7232650" y="3187700"/>
          <p14:tracePt t="75518" x="7213600" y="3181350"/>
          <p14:tracePt t="75641" x="7207250" y="3181350"/>
          <p14:tracePt t="78001" x="7194550" y="3181350"/>
          <p14:tracePt t="78017" x="7188200" y="3194050"/>
          <p14:tracePt t="78025" x="7181850" y="3200400"/>
          <p14:tracePt t="78041" x="7169150" y="3206750"/>
          <p14:tracePt t="78073" x="7156450" y="3206750"/>
          <p14:tracePt t="78089" x="7143750" y="3206750"/>
          <p14:tracePt t="78113" x="7137400" y="3206750"/>
          <p14:tracePt t="78209" x="7131050" y="3206750"/>
          <p14:tracePt t="78273" x="7131050" y="3200400"/>
          <p14:tracePt t="78377" x="7137400" y="3194050"/>
          <p14:tracePt t="78465" x="7143750" y="3194050"/>
          <p14:tracePt t="78537" x="7162800" y="3194050"/>
          <p14:tracePt t="78545" x="7169150" y="3194050"/>
          <p14:tracePt t="78553" x="7181850" y="3194050"/>
          <p14:tracePt t="78568" x="7200900" y="3194050"/>
          <p14:tracePt t="78585" x="7219950" y="3194050"/>
          <p14:tracePt t="78586" x="7239000" y="3194050"/>
          <p14:tracePt t="78602" x="7264400" y="3194050"/>
          <p14:tracePt t="78618" x="7283450" y="3194050"/>
          <p14:tracePt t="78635" x="7296150" y="3194050"/>
          <p14:tracePt t="78652" x="7302500" y="3194050"/>
          <p14:tracePt t="78668" x="7315200" y="3194050"/>
          <p14:tracePt t="78689" x="7321550" y="3194050"/>
          <p14:tracePt t="78702" x="7334250" y="3194050"/>
          <p14:tracePt t="78718" x="7366000" y="3194050"/>
          <p14:tracePt t="78735" x="7416800" y="3194050"/>
          <p14:tracePt t="78752" x="7473950" y="3194050"/>
          <p14:tracePt t="78768" x="7550150" y="3194050"/>
          <p14:tracePt t="78785" x="7607300" y="3194050"/>
          <p14:tracePt t="78786" x="7639050" y="3194050"/>
          <p14:tracePt t="78802" x="7651750" y="3194050"/>
          <p14:tracePt t="78818" x="7658100" y="3194050"/>
          <p14:tracePt t="78835" x="7677150" y="3194050"/>
          <p14:tracePt t="78866" x="7683500" y="3194050"/>
          <p14:tracePt t="78994" x="7689850" y="3194050"/>
          <p14:tracePt t="79010" x="7696200" y="3194050"/>
          <p14:tracePt t="79026" x="7715250" y="3194050"/>
          <p14:tracePt t="79041" x="7721600" y="3194050"/>
          <p14:tracePt t="79052" x="7727950" y="3194050"/>
          <p14:tracePt t="79068" x="7734300" y="3194050"/>
          <p14:tracePt t="79106" x="7747000" y="3194050"/>
          <p14:tracePt t="79450" x="7727950" y="3194050"/>
          <p14:tracePt t="79458" x="7677150" y="3194050"/>
          <p14:tracePt t="79468" x="7620000" y="3194050"/>
          <p14:tracePt t="79485" x="7480300" y="3194050"/>
          <p14:tracePt t="79502" x="7308850" y="3194050"/>
          <p14:tracePt t="79518" x="7181850" y="3194050"/>
          <p14:tracePt t="79535" x="7054850" y="3213100"/>
          <p14:tracePt t="79552" x="6959600" y="3219450"/>
          <p14:tracePt t="79568" x="6883400" y="3219450"/>
          <p14:tracePt t="79585" x="6813550" y="3232150"/>
          <p14:tracePt t="79586" x="6788150" y="3232150"/>
          <p14:tracePt t="79602" x="6731000" y="3232150"/>
          <p14:tracePt t="79618" x="6661150" y="3232150"/>
          <p14:tracePt t="79635" x="6584950" y="3232150"/>
          <p14:tracePt t="79652" x="6489700" y="3213100"/>
          <p14:tracePt t="79668" x="6362700" y="3194050"/>
          <p14:tracePt t="79685" x="6216650" y="3155950"/>
          <p14:tracePt t="79702" x="6057900" y="3143250"/>
          <p14:tracePt t="79719" x="5873750" y="3117850"/>
          <p14:tracePt t="79735" x="5695950" y="3086100"/>
          <p14:tracePt t="79752" x="5537200" y="3067050"/>
          <p14:tracePt t="79769" x="5410200" y="3054350"/>
          <p14:tracePt t="79785" x="5295900" y="3028950"/>
          <p14:tracePt t="79786" x="5270500" y="3016250"/>
          <p14:tracePt t="79802" x="5213350" y="3016250"/>
          <p14:tracePt t="79819" x="5175250" y="3009900"/>
          <p14:tracePt t="79835" x="5143500" y="3009900"/>
          <p14:tracePt t="79852" x="5118100" y="3009900"/>
          <p14:tracePt t="79869" x="5060950" y="3009900"/>
          <p14:tracePt t="79885" x="4978400" y="3009900"/>
          <p14:tracePt t="79902" x="4889500" y="3009900"/>
          <p14:tracePt t="79919" x="4781550" y="3009900"/>
          <p14:tracePt t="79935" x="4654550" y="3028950"/>
          <p14:tracePt t="79952" x="4559300" y="3041650"/>
          <p14:tracePt t="79969" x="4464050" y="3041650"/>
          <p14:tracePt t="79985" x="4432300" y="3048000"/>
          <p14:tracePt t="79986" x="4413250" y="3054350"/>
          <p14:tracePt t="80002" x="4406900" y="3054350"/>
          <p14:tracePt t="80034" x="4394200" y="3054350"/>
          <p14:tracePt t="82355" x="4413250" y="3054350"/>
          <p14:tracePt t="82362" x="4432300" y="3054350"/>
          <p14:tracePt t="82370" x="4457700" y="3054350"/>
          <p14:tracePt t="82386" x="4476750" y="3054350"/>
          <p14:tracePt t="82402" x="4572000" y="3054350"/>
          <p14:tracePt t="82419" x="4756150" y="3079750"/>
          <p14:tracePt t="82436" x="4965700" y="3079750"/>
          <p14:tracePt t="82453" x="5207000" y="3079750"/>
          <p14:tracePt t="82469" x="5416550" y="3079750"/>
          <p14:tracePt t="82486" x="5543550" y="3079750"/>
          <p14:tracePt t="82503" x="5607050" y="3079750"/>
          <p14:tracePt t="82519" x="5619750" y="3079750"/>
          <p14:tracePt t="82536" x="5632450" y="3079750"/>
          <p14:tracePt t="82553" x="5651500" y="3086100"/>
          <p14:tracePt t="82569" x="5657850" y="3086100"/>
          <p14:tracePt t="82586" x="5676900" y="3086100"/>
          <p14:tracePt t="82603" x="5727700" y="3092450"/>
          <p14:tracePt t="82619" x="5765800" y="3092450"/>
          <p14:tracePt t="82636" x="5816600" y="3105150"/>
          <p14:tracePt t="82653" x="5873750" y="3124200"/>
          <p14:tracePt t="82669" x="5918200" y="3130550"/>
          <p14:tracePt t="82686" x="5949950" y="3143250"/>
          <p14:tracePt t="82703" x="5975350" y="3149600"/>
          <p14:tracePt t="82719" x="6000750" y="3168650"/>
          <p14:tracePt t="82736" x="6019800" y="3168650"/>
          <p14:tracePt t="82753" x="6057900" y="3175000"/>
          <p14:tracePt t="82769" x="6102350" y="3187700"/>
          <p14:tracePt t="82786" x="6172200" y="3213100"/>
          <p14:tracePt t="82787" x="6216650" y="3213100"/>
          <p14:tracePt t="82803" x="6337300" y="3225800"/>
          <p14:tracePt t="82819" x="6464300" y="3238500"/>
          <p14:tracePt t="82836" x="6610350" y="3276600"/>
          <p14:tracePt t="82853" x="6686550" y="3276600"/>
          <p14:tracePt t="82869" x="6743700" y="3282950"/>
          <p14:tracePt t="82886" x="6775450" y="3282950"/>
          <p14:tracePt t="82903" x="6813550" y="3295650"/>
          <p14:tracePt t="82919" x="6819900" y="3295650"/>
          <p14:tracePt t="82936" x="6826250" y="3295650"/>
          <p14:tracePt t="83051" x="6832600" y="3295650"/>
          <p14:tracePt t="83074" x="6851650" y="3282950"/>
          <p14:tracePt t="83082" x="6858000" y="3282950"/>
          <p14:tracePt t="83090" x="6864350" y="3276600"/>
          <p14:tracePt t="83103" x="6870700" y="3270250"/>
          <p14:tracePt t="83119" x="6889750" y="3263900"/>
          <p14:tracePt t="83136" x="6921500" y="3244850"/>
          <p14:tracePt t="83153" x="6934200" y="3232150"/>
          <p14:tracePt t="83169" x="6978650" y="3200400"/>
          <p14:tracePt t="83186" x="7023100" y="3187700"/>
          <p14:tracePt t="83186" x="7029450" y="3181350"/>
          <p14:tracePt t="83203" x="7073900" y="3162300"/>
          <p14:tracePt t="83219" x="7118350" y="3155950"/>
          <p14:tracePt t="83236" x="7156450" y="3143250"/>
          <p14:tracePt t="83253" x="7169150" y="3143250"/>
          <p14:tracePt t="83269" x="7181850" y="3143250"/>
          <p14:tracePt t="83451" x="7169150" y="3143250"/>
          <p14:tracePt t="83483" x="7162800" y="3149600"/>
          <p14:tracePt t="83515" x="7162800" y="3155950"/>
          <p14:tracePt t="83571" x="7162800" y="3162300"/>
          <p14:tracePt t="83611" x="7169150" y="3162300"/>
          <p14:tracePt t="83627" x="7194550" y="3162300"/>
          <p14:tracePt t="84499" x="7188200" y="3168650"/>
          <p14:tracePt t="84523" x="7175500" y="3155950"/>
          <p14:tracePt t="84579" x="7169150" y="3155950"/>
          <p14:tracePt t="84595" x="7162800" y="3155950"/>
          <p14:tracePt t="84603" x="7156450" y="3155950"/>
          <p14:tracePt t="84620" x="7131050" y="3155950"/>
          <p14:tracePt t="84636" x="7118350" y="3155950"/>
          <p14:tracePt t="84659" x="7112000" y="3155950"/>
          <p14:tracePt t="84675" x="7092950" y="3155950"/>
          <p14:tracePt t="84731" x="7086600" y="3155950"/>
          <p14:tracePt t="84995" x="7092950" y="3155950"/>
          <p14:tracePt t="85003" x="7099300" y="3155950"/>
          <p14:tracePt t="85020" x="7112000" y="3155950"/>
          <p14:tracePt t="85051" x="7118350" y="3155950"/>
          <p14:tracePt t="85067" x="7124700" y="3155950"/>
          <p14:tracePt t="85091" x="7131050" y="3155950"/>
          <p14:tracePt t="85107" x="7150100" y="3155950"/>
          <p14:tracePt t="85123" x="7156450" y="3155950"/>
          <p14:tracePt t="85131" x="7162800" y="3155950"/>
          <p14:tracePt t="85139" x="7169150" y="3155950"/>
          <p14:tracePt t="85153" x="7188200" y="3168650"/>
          <p14:tracePt t="85170" x="7207250" y="3168650"/>
          <p14:tracePt t="85187" x="7245350" y="3175000"/>
          <p14:tracePt t="85187" x="7270750" y="3175000"/>
          <p14:tracePt t="85203" x="7315200" y="3175000"/>
          <p14:tracePt t="85220" x="7359650" y="3194050"/>
          <p14:tracePt t="85236" x="7404100" y="3194050"/>
          <p14:tracePt t="85253" x="7429500" y="3194050"/>
          <p14:tracePt t="85270" x="7448550" y="3194050"/>
          <p14:tracePt t="85287" x="7467600" y="3194050"/>
          <p14:tracePt t="85303" x="7486650" y="3194050"/>
          <p14:tracePt t="85320" x="7505700" y="3200400"/>
          <p14:tracePt t="85336" x="7531100" y="3200400"/>
          <p14:tracePt t="85353" x="7543800" y="3200400"/>
          <p14:tracePt t="85370" x="7581900" y="3200400"/>
          <p14:tracePt t="85387" x="7600950" y="3200400"/>
          <p14:tracePt t="85387" x="7620000" y="3200400"/>
          <p14:tracePt t="85403" x="7639050" y="3200400"/>
          <p14:tracePt t="85420" x="7651750" y="3200400"/>
          <p14:tracePt t="85437" x="7664450" y="3200400"/>
          <p14:tracePt t="85453" x="7677150" y="3200400"/>
          <p14:tracePt t="85470" x="7689850" y="3200400"/>
          <p14:tracePt t="85487" x="7696200" y="3200400"/>
          <p14:tracePt t="85503" x="7702550" y="3200400"/>
          <p14:tracePt t="85520" x="7715250" y="3200400"/>
          <p14:tracePt t="85537" x="7727950" y="3200400"/>
          <p14:tracePt t="85553" x="7734300" y="3200400"/>
          <p14:tracePt t="85570" x="7740650" y="3200400"/>
          <p14:tracePt t="85995" x="7753350" y="3200400"/>
          <p14:tracePt t="86059" x="7766050" y="3200400"/>
          <p14:tracePt t="86155" x="7772400" y="3200400"/>
          <p14:tracePt t="86163" x="7778750" y="3200400"/>
          <p14:tracePt t="86171" x="7791450" y="3200400"/>
          <p14:tracePt t="86187" x="7804150" y="3200400"/>
          <p14:tracePt t="86187" x="7810500" y="3200400"/>
          <p14:tracePt t="86203" x="7842250" y="3213100"/>
          <p14:tracePt t="86220" x="7874000" y="3213100"/>
          <p14:tracePt t="86237" x="7899400" y="3213100"/>
          <p14:tracePt t="86253" x="7931150" y="3219450"/>
          <p14:tracePt t="86270" x="7969250" y="3219450"/>
          <p14:tracePt t="86287" x="7988300" y="3219450"/>
          <p14:tracePt t="86303" x="8013700" y="3219450"/>
          <p14:tracePt t="86320" x="8039100" y="3219450"/>
          <p14:tracePt t="86337" x="8051800" y="3219450"/>
          <p14:tracePt t="86353" x="8083550" y="3219450"/>
          <p14:tracePt t="86370" x="8115300" y="3219450"/>
          <p14:tracePt t="86387" x="8159750" y="3219450"/>
          <p14:tracePt t="86387" x="8166100" y="3219450"/>
          <p14:tracePt t="86403" x="8191500" y="3219450"/>
          <p14:tracePt t="86420" x="8204200" y="3219450"/>
          <p14:tracePt t="86437" x="8223250" y="3219450"/>
          <p14:tracePt t="87348" x="8235950" y="3219450"/>
          <p14:tracePt t="87356" x="8242300" y="3219450"/>
          <p14:tracePt t="87370" x="8248650" y="3219450"/>
          <p14:tracePt t="87387" x="8293100" y="3219450"/>
          <p14:tracePt t="87388" x="8299450" y="3219450"/>
          <p14:tracePt t="87404" x="8331200" y="3219450"/>
          <p14:tracePt t="87420" x="8362950" y="3219450"/>
          <p14:tracePt t="87437" x="8394700" y="3219450"/>
          <p14:tracePt t="87454" x="8413750" y="3219450"/>
          <p14:tracePt t="87470" x="8420100" y="3219450"/>
          <p14:tracePt t="87487" x="8432800" y="3219450"/>
          <p14:tracePt t="90900" x="8432800" y="3238500"/>
          <p14:tracePt t="90908" x="8432800" y="3244850"/>
          <p14:tracePt t="90921" x="8401050" y="3263900"/>
          <p14:tracePt t="90938" x="8299450" y="3308350"/>
          <p14:tracePt t="90954" x="8166100" y="3359150"/>
          <p14:tracePt t="90971" x="7981950" y="3409950"/>
          <p14:tracePt t="90988" x="7607300" y="3492500"/>
          <p14:tracePt t="91005" x="7169150" y="3524250"/>
          <p14:tracePt t="91021" x="6648450" y="3556000"/>
          <p14:tracePt t="91038" x="6115050" y="3556000"/>
          <p14:tracePt t="91054" x="5715000" y="3556000"/>
          <p14:tracePt t="91071" x="5403850" y="3568700"/>
          <p14:tracePt t="91088" x="5213350" y="3568700"/>
          <p14:tracePt t="91105" x="5086350" y="3568700"/>
          <p14:tracePt t="91121" x="5010150" y="3568700"/>
          <p14:tracePt t="91138" x="4959350" y="3556000"/>
          <p14:tracePt t="91155" x="4940300" y="3556000"/>
          <p14:tracePt t="91171" x="4876800" y="3556000"/>
          <p14:tracePt t="91188" x="4819650" y="3549650"/>
          <p14:tracePt t="91189" x="4787900" y="3549650"/>
          <p14:tracePt t="91205" x="4711700" y="3536950"/>
          <p14:tracePt t="91221" x="4616450" y="3505200"/>
          <p14:tracePt t="91238" x="4483100" y="3454400"/>
          <p14:tracePt t="91255" x="4318000" y="3416300"/>
          <p14:tracePt t="91271" x="4152900" y="3378200"/>
          <p14:tracePt t="91288" x="4006850" y="3359150"/>
          <p14:tracePt t="91305" x="3860800" y="3321050"/>
          <p14:tracePt t="91321" x="3778250" y="3308350"/>
          <p14:tracePt t="91338" x="3708400" y="3302000"/>
          <p14:tracePt t="91355" x="3663950" y="3289300"/>
          <p14:tracePt t="91371" x="3657600" y="3282950"/>
          <p14:tracePt t="91388" x="3644900" y="3282950"/>
          <p14:tracePt t="91405" x="3632200" y="3282950"/>
          <p14:tracePt t="91429" x="3625850" y="3282950"/>
          <p14:tracePt t="91773" x="3619500" y="3282950"/>
          <p14:tracePt t="91789" x="3619500" y="3308350"/>
          <p14:tracePt t="91796" x="3619500" y="3327400"/>
          <p14:tracePt t="91805" x="3619500" y="3352800"/>
          <p14:tracePt t="91821" x="3619500" y="3378200"/>
          <p14:tracePt t="91838" x="3625850" y="3422650"/>
          <p14:tracePt t="91855" x="3657600" y="3460750"/>
          <p14:tracePt t="91871" x="3746500" y="3498850"/>
          <p14:tracePt t="91888" x="3841750" y="3511550"/>
          <p14:tracePt t="91905" x="3981450" y="3536950"/>
          <p14:tracePt t="91921" x="4064000" y="3556000"/>
          <p14:tracePt t="91938" x="4127500" y="3568700"/>
          <p14:tracePt t="91955" x="4165600" y="3568700"/>
          <p14:tracePt t="91971" x="4197350" y="3568700"/>
          <p14:tracePt t="91988" x="4235450" y="3568700"/>
          <p14:tracePt t="91989" x="4248150" y="3568700"/>
          <p14:tracePt t="92005" x="4279900" y="3568700"/>
          <p14:tracePt t="92021" x="4324350" y="3556000"/>
          <p14:tracePt t="92038" x="4387850" y="3536950"/>
          <p14:tracePt t="92055" x="4445000" y="3498850"/>
          <p14:tracePt t="92071" x="4495800" y="3486150"/>
          <p14:tracePt t="92088" x="4559300" y="3460750"/>
          <p14:tracePt t="92105" x="4616450" y="3460750"/>
          <p14:tracePt t="92121" x="4679950" y="3448050"/>
          <p14:tracePt t="92138" x="4775200" y="3448050"/>
          <p14:tracePt t="92155" x="4895850" y="3448050"/>
          <p14:tracePt t="92171" x="5073650" y="3448050"/>
          <p14:tracePt t="92188" x="5232400" y="3448050"/>
          <p14:tracePt t="92189" x="5302250" y="3448050"/>
          <p14:tracePt t="92205" x="5365750" y="3448050"/>
          <p14:tracePt t="92221" x="5435600" y="3473450"/>
          <p14:tracePt t="92238" x="5461000" y="3486150"/>
          <p14:tracePt t="92255" x="5492750" y="3505200"/>
          <p14:tracePt t="92271" x="5505450" y="3511550"/>
          <p14:tracePt t="92288" x="5518150" y="3524250"/>
          <p14:tracePt t="92305" x="5530850" y="3543300"/>
          <p14:tracePt t="92324" x="5543550" y="3549650"/>
          <p14:tracePt t="92509" x="5537200" y="3543300"/>
          <p14:tracePt t="92517" x="5530850" y="3530600"/>
          <p14:tracePt t="92525" x="5524500" y="3524250"/>
          <p14:tracePt t="92538" x="5518150" y="3517900"/>
          <p14:tracePt t="92555" x="5492750" y="3492500"/>
          <p14:tracePt t="92571" x="5480050" y="3479800"/>
          <p14:tracePt t="92588" x="5461000" y="3460750"/>
          <p14:tracePt t="92589" x="5454650" y="3454400"/>
          <p14:tracePt t="92605" x="5410200" y="3448050"/>
          <p14:tracePt t="92622" x="5397500" y="3435350"/>
          <p14:tracePt t="92661" x="5391150" y="3429000"/>
          <p14:tracePt t="92701" x="5397500" y="3429000"/>
          <p14:tracePt t="92709" x="5403850" y="3429000"/>
          <p14:tracePt t="92722" x="5410200" y="3435350"/>
          <p14:tracePt t="92749" x="5410200" y="3448050"/>
          <p14:tracePt t="92765" x="5403850" y="3460750"/>
          <p14:tracePt t="92797" x="5397500" y="3467100"/>
          <p14:tracePt t="92813" x="5397500" y="3473450"/>
          <p14:tracePt t="92821" x="5391150" y="3479800"/>
          <p14:tracePt t="92837" x="5391150" y="3498850"/>
          <p14:tracePt t="92845" x="5391150" y="3505200"/>
          <p14:tracePt t="92855" x="5378450" y="3517900"/>
          <p14:tracePt t="92872" x="5372100" y="3524250"/>
          <p14:tracePt t="92888" x="5365750" y="3543300"/>
          <p14:tracePt t="92905" x="5365750" y="3575050"/>
          <p14:tracePt t="92922" x="5359400" y="3587750"/>
          <p14:tracePt t="92938" x="5340350" y="3606800"/>
          <p14:tracePt t="92955" x="5308600" y="3632200"/>
          <p14:tracePt t="92972" x="5276850" y="3644900"/>
          <p14:tracePt t="92988" x="5200650" y="3663950"/>
          <p14:tracePt t="92989" x="5162550" y="3676650"/>
          <p14:tracePt t="93005" x="5054600" y="3676650"/>
          <p14:tracePt t="93022" x="4927600" y="3676650"/>
          <p14:tracePt t="93038" x="4756150" y="3676650"/>
          <p14:tracePt t="93055" x="4616450" y="3676650"/>
          <p14:tracePt t="93072" x="4489450" y="3676650"/>
          <p14:tracePt t="93088" x="4413250" y="3676650"/>
          <p14:tracePt t="93105" x="4375150" y="3676650"/>
          <p14:tracePt t="93122" x="4362450" y="3676650"/>
          <p14:tracePt t="93165" x="4349750" y="3676650"/>
          <p14:tracePt t="93173" x="4343400" y="3663950"/>
          <p14:tracePt t="93269" x="4343400" y="3657600"/>
          <p14:tracePt t="93293" x="4349750" y="3644900"/>
          <p14:tracePt t="93301" x="4356100" y="3638550"/>
          <p14:tracePt t="93309" x="4362450" y="3638550"/>
          <p14:tracePt t="93322" x="4375150" y="3638550"/>
          <p14:tracePt t="93338" x="4413250" y="3638550"/>
          <p14:tracePt t="93355" x="4457700" y="3638550"/>
          <p14:tracePt t="93372" x="4533900" y="3638550"/>
          <p14:tracePt t="93388" x="4654550" y="3638550"/>
          <p14:tracePt t="93389" x="4730750" y="3651250"/>
          <p14:tracePt t="93405" x="4908550" y="3663950"/>
          <p14:tracePt t="93422" x="5099050" y="3663950"/>
          <p14:tracePt t="93438" x="5238750" y="3663950"/>
          <p14:tracePt t="93455" x="5334000" y="3663950"/>
          <p14:tracePt t="93472" x="5365750" y="3663950"/>
          <p14:tracePt t="93488" x="5384800" y="3663950"/>
          <p14:tracePt t="93505" x="5403850" y="3663950"/>
          <p14:tracePt t="93522" x="5416550" y="3663950"/>
          <p14:tracePt t="93538" x="5422900" y="3663950"/>
          <p14:tracePt t="93555" x="5435600" y="3663950"/>
          <p14:tracePt t="93572" x="5441950" y="3663950"/>
          <p14:tracePt t="93588" x="5454650" y="3663950"/>
          <p14:tracePt t="93605" x="5461000" y="3657600"/>
          <p14:tracePt t="93622" x="5473700" y="3651250"/>
          <p14:tracePt t="93645" x="5480050" y="3638550"/>
          <p14:tracePt t="93725" x="5499100" y="3644900"/>
          <p14:tracePt t="93749" x="5518150" y="3651250"/>
          <p14:tracePt t="93765" x="5530850" y="3663950"/>
          <p14:tracePt t="93797" x="5543550" y="3663950"/>
          <p14:tracePt t="93805" x="5549900" y="3670300"/>
          <p14:tracePt t="93813" x="5549900" y="3676650"/>
          <p14:tracePt t="93822" x="5556250" y="3683000"/>
          <p14:tracePt t="93838" x="5575300" y="3689350"/>
          <p14:tracePt t="93989" x="5581650" y="3689350"/>
          <p14:tracePt t="93997" x="5594350" y="3689350"/>
          <p14:tracePt t="94005" x="5600700" y="3689350"/>
          <p14:tracePt t="94022" x="5626100" y="3657600"/>
          <p14:tracePt t="94038" x="5657850" y="3606800"/>
          <p14:tracePt t="94055" x="5664200" y="3549650"/>
          <p14:tracePt t="94072" x="5664200" y="3486150"/>
          <p14:tracePt t="94089" x="5664200" y="3416300"/>
          <p14:tracePt t="94105" x="5664200" y="3365500"/>
          <p14:tracePt t="94122" x="5664200" y="3270250"/>
          <p14:tracePt t="94139" x="5651500" y="3244850"/>
          <p14:tracePt t="94155" x="5645150" y="3219450"/>
          <p14:tracePt t="94173" x="5645150" y="3213100"/>
          <p14:tracePt t="94197" x="5645150" y="3206750"/>
          <p14:tracePt t="94205" x="5638800" y="3200400"/>
          <p14:tracePt t="94222" x="5638800" y="3194050"/>
          <p14:tracePt t="94239" x="5638800" y="3187700"/>
          <p14:tracePt t="94509" x="5638800" y="3175000"/>
          <p14:tracePt t="94541" x="5638800" y="3168650"/>
          <p14:tracePt t="94549" x="5638800" y="3155950"/>
          <p14:tracePt t="94557" x="5638800" y="3136900"/>
          <p14:tracePt t="94572" x="5638800" y="3130550"/>
          <p14:tracePt t="94589" x="5638800" y="3098800"/>
          <p14:tracePt t="94589" x="5638800" y="3092450"/>
          <p14:tracePt t="94605" x="5638800" y="3048000"/>
          <p14:tracePt t="94622" x="5638800" y="3022600"/>
          <p14:tracePt t="94639" x="5638800" y="3009900"/>
          <p14:tracePt t="94655" x="5638800" y="2997200"/>
          <p14:tracePt t="94685" x="5638800" y="2984500"/>
          <p14:tracePt t="94773" x="5632450" y="2978150"/>
          <p14:tracePt t="94821" x="5626100" y="2971800"/>
          <p14:tracePt t="94837" x="5613400" y="2965450"/>
          <p14:tracePt t="94845" x="5600700" y="2946400"/>
          <p14:tracePt t="94861" x="5588000" y="2927350"/>
          <p14:tracePt t="94872" x="5581650" y="2901950"/>
          <p14:tracePt t="94889" x="5575300" y="2889250"/>
          <p14:tracePt t="94905" x="5562600" y="2863850"/>
          <p14:tracePt t="94922" x="5562600" y="2857500"/>
          <p14:tracePt t="94939" x="5556250" y="2851150"/>
          <p14:tracePt t="94955" x="5549900" y="2838450"/>
          <p14:tracePt t="95061" x="5543550" y="2838450"/>
          <p14:tracePt t="95093" x="5537200" y="2844800"/>
          <p14:tracePt t="95117" x="5530850" y="2851150"/>
          <p14:tracePt t="95125" x="5518150" y="2857500"/>
          <p14:tracePt t="95613" x="5511800" y="2863850"/>
          <p14:tracePt t="95622" x="5505450" y="2863850"/>
          <p14:tracePt t="95639" x="5499100" y="2863850"/>
          <p14:tracePt t="95656" x="5467350" y="2863850"/>
          <p14:tracePt t="95672" x="5441950" y="2870200"/>
          <p14:tracePt t="95689" x="5397500" y="2882900"/>
          <p14:tracePt t="95706" x="5327650" y="2908300"/>
          <p14:tracePt t="95722" x="5270500" y="2927350"/>
          <p14:tracePt t="95739" x="5200650" y="2971800"/>
          <p14:tracePt t="95756" x="5149850" y="3009900"/>
          <p14:tracePt t="95772" x="5099050" y="3060700"/>
          <p14:tracePt t="95789" x="5048250" y="3117850"/>
          <p14:tracePt t="95790" x="5003800" y="3175000"/>
          <p14:tracePt t="95806" x="4965700" y="3251200"/>
          <p14:tracePt t="95822" x="4908550" y="3340100"/>
          <p14:tracePt t="95839" x="4889500" y="3384550"/>
          <p14:tracePt t="95856" x="4864100" y="3429000"/>
          <p14:tracePt t="95872" x="4845050" y="3467100"/>
          <p14:tracePt t="95889" x="4845050" y="3486150"/>
          <p14:tracePt t="95906" x="4838700" y="3498850"/>
          <p14:tracePt t="95922" x="4838700" y="3505200"/>
          <p14:tracePt t="95982" x="4838700" y="3511550"/>
          <p14:tracePt t="96005" x="4819650" y="3530600"/>
          <p14:tracePt t="96022" x="4800600" y="3543300"/>
          <p14:tracePt t="96029" x="4781550" y="3562350"/>
          <p14:tracePt t="96039" x="4756150" y="3562350"/>
          <p14:tracePt t="96056" x="4635500" y="3619500"/>
          <p14:tracePt t="96072" x="4521200" y="3670300"/>
          <p14:tracePt t="96089" x="4400550" y="3727450"/>
          <p14:tracePt t="96106" x="4298950" y="3759200"/>
          <p14:tracePt t="96122" x="4203700" y="3784600"/>
          <p14:tracePt t="96139" x="4146550" y="3790950"/>
          <p14:tracePt t="96156" x="4114800" y="3810000"/>
          <p14:tracePt t="96172" x="4095750" y="3810000"/>
          <p14:tracePt t="96189" x="4064000" y="3810000"/>
          <p14:tracePt t="96190" x="4038600" y="3810000"/>
          <p14:tracePt t="96206" x="4000500" y="3810000"/>
          <p14:tracePt t="96222" x="3956050" y="3810000"/>
          <p14:tracePt t="96239" x="3886200" y="3810000"/>
          <p14:tracePt t="96256" x="3797300" y="3810000"/>
          <p14:tracePt t="96272" x="3721100" y="3810000"/>
          <p14:tracePt t="96289" x="3625850" y="3810000"/>
          <p14:tracePt t="96306" x="3536950" y="3810000"/>
          <p14:tracePt t="96322" x="3441700" y="3810000"/>
          <p14:tracePt t="96339" x="3378200" y="3810000"/>
          <p14:tracePt t="96356" x="3340100" y="3810000"/>
          <p14:tracePt t="96372" x="3308350" y="3810000"/>
          <p14:tracePt t="96389" x="3302000" y="3816350"/>
          <p14:tracePt t="96389" x="3295650" y="3816350"/>
          <p14:tracePt t="96406" x="3276600" y="3829050"/>
          <p14:tracePt t="96430" x="3270250" y="3835400"/>
          <p14:tracePt t="96446" x="3263900" y="3835400"/>
          <p14:tracePt t="96510" x="3257550" y="3841750"/>
          <p14:tracePt t="96526" x="3257550" y="3848100"/>
          <p14:tracePt t="96542" x="3257550" y="3854450"/>
          <p14:tracePt t="96550" x="3257550" y="3867150"/>
          <p14:tracePt t="96574" x="3257550" y="3879850"/>
          <p14:tracePt t="96582" x="3257550" y="3886200"/>
          <p14:tracePt t="96589" x="3263900" y="3905250"/>
          <p14:tracePt t="96606" x="3276600" y="3911600"/>
          <p14:tracePt t="96622" x="3282950" y="3917950"/>
          <p14:tracePt t="96662" x="3289300" y="3924300"/>
          <p14:tracePt t="96678" x="3295650" y="3924300"/>
          <p14:tracePt t="96694" x="3302000" y="3924300"/>
          <p14:tracePt t="96702" x="3308350" y="3924300"/>
          <p14:tracePt t="96710" x="3321050" y="3924300"/>
          <p14:tracePt t="96722" x="3333750" y="3924300"/>
          <p14:tracePt t="96739" x="3346450" y="3924300"/>
          <p14:tracePt t="96756" x="3371850" y="3924300"/>
          <p14:tracePt t="96772" x="3378200" y="3924300"/>
          <p14:tracePt t="96789" x="3397250" y="3917950"/>
          <p14:tracePt t="96806" x="3409950" y="3917950"/>
          <p14:tracePt t="96822" x="3435350" y="3911600"/>
          <p14:tracePt t="96839" x="3448050" y="3911600"/>
          <p14:tracePt t="96856" x="3467100" y="3892550"/>
          <p14:tracePt t="96873" x="3492500" y="3873500"/>
          <p14:tracePt t="96889" x="3536950" y="3848100"/>
          <p14:tracePt t="96906" x="3600450" y="3816350"/>
          <p14:tracePt t="96923" x="3670300" y="3765550"/>
          <p14:tracePt t="96939" x="3784600" y="3708400"/>
          <p14:tracePt t="96956" x="3873500" y="3651250"/>
          <p14:tracePt t="96973" x="4006850" y="3568700"/>
          <p14:tracePt t="96989" x="4133850" y="3479800"/>
          <p14:tracePt t="96990" x="4178300" y="3460750"/>
          <p14:tracePt t="97006" x="4235450" y="3397250"/>
          <p14:tracePt t="97023" x="4248150" y="3384550"/>
          <p14:tracePt t="97039" x="4273550" y="3340100"/>
          <p14:tracePt t="97056" x="4286250" y="3321050"/>
          <p14:tracePt t="97166" x="4286250" y="3314700"/>
          <p14:tracePt t="97206" x="4273550" y="3314700"/>
          <p14:tracePt t="97566" x="4273550" y="3302000"/>
          <p14:tracePt t="97574" x="4279900" y="3295650"/>
          <p14:tracePt t="97590" x="4311650" y="3257550"/>
          <p14:tracePt t="97606" x="4375150" y="3206750"/>
          <p14:tracePt t="97623" x="4432300" y="3168650"/>
          <p14:tracePt t="97639" x="4457700" y="3149600"/>
          <p14:tracePt t="97656" x="4464050" y="3149600"/>
          <p14:tracePt t="97750" x="4464050" y="3162300"/>
          <p14:tracePt t="97758" x="4464050" y="3168650"/>
          <p14:tracePt t="97773" x="4464050" y="3175000"/>
          <p14:tracePt t="97789" x="4464050" y="3187700"/>
          <p14:tracePt t="97790" x="4464050" y="3206750"/>
          <p14:tracePt t="97806" x="4464050" y="3219450"/>
          <p14:tracePt t="97823" x="4464050" y="3251200"/>
          <p14:tracePt t="97839" x="4464050" y="3289300"/>
          <p14:tracePt t="97856" x="4464050" y="3321050"/>
          <p14:tracePt t="97873" x="4464050" y="3327400"/>
          <p14:tracePt t="97894" x="4464050" y="3333750"/>
          <p14:tracePt t="97918" x="4470400" y="3333750"/>
          <p14:tracePt t="97926" x="4489450" y="3333750"/>
          <p14:tracePt t="97942" x="4495800" y="3333750"/>
          <p14:tracePt t="97958" x="4502150" y="3333750"/>
          <p14:tracePt t="97973" x="4508500" y="3333750"/>
          <p14:tracePt t="97990" x="4514850" y="3327400"/>
          <p14:tracePt t="98006" x="4514850" y="3302000"/>
          <p14:tracePt t="98023" x="4514850" y="3295650"/>
          <p14:tracePt t="98039" x="4527550" y="3270250"/>
          <p14:tracePt t="98056" x="4533900" y="3244850"/>
          <p14:tracePt t="98073" x="4533900" y="3225800"/>
          <p14:tracePt t="98089" x="4540250" y="3219450"/>
          <p14:tracePt t="98254" x="4533900" y="3225800"/>
          <p14:tracePt t="98278" x="4533900" y="3238500"/>
          <p14:tracePt t="98294" x="4533900" y="3251200"/>
          <p14:tracePt t="98302" x="4527550" y="3263900"/>
          <p14:tracePt t="98334" x="4527550" y="3282950"/>
          <p14:tracePt t="98774" x="4533900" y="3270250"/>
          <p14:tracePt t="98782" x="4552950" y="3257550"/>
          <p14:tracePt t="98790" x="4559300" y="3251200"/>
          <p14:tracePt t="98806" x="4584700" y="3213100"/>
          <p14:tracePt t="98823" x="4603750" y="3194050"/>
          <p14:tracePt t="98840" x="4629150" y="3168650"/>
          <p14:tracePt t="98856" x="4629150" y="3162300"/>
          <p14:tracePt t="98873" x="4648200" y="3124200"/>
          <p14:tracePt t="98890" x="4667250" y="3105150"/>
          <p14:tracePt t="98906" x="4673600" y="3098800"/>
          <p14:tracePt t="98923" x="4686300" y="3067050"/>
          <p14:tracePt t="98942" x="4705350" y="3048000"/>
          <p14:tracePt t="98956" x="4711700" y="3041650"/>
          <p14:tracePt t="98974" x="4724400" y="3035300"/>
          <p14:tracePt t="98998" x="4730750" y="3028950"/>
          <p14:tracePt t="99014" x="4730750" y="3009900"/>
          <p14:tracePt t="99023" x="4737100" y="2990850"/>
          <p14:tracePt t="99040" x="4743450" y="2984500"/>
          <p14:tracePt t="99056" x="4749800" y="2978150"/>
          <p14:tracePt t="99086" x="4749800" y="2971800"/>
          <p14:tracePt t="99342" x="4749800" y="2952750"/>
          <p14:tracePt t="99350" x="4762500" y="2946400"/>
          <p14:tracePt t="99358" x="4762500" y="2933700"/>
          <p14:tracePt t="99373" x="4768850" y="2914650"/>
          <p14:tracePt t="99390" x="4768850" y="2908300"/>
          <p14:tracePt t="99391" x="4768850" y="2889250"/>
          <p14:tracePt t="99406" x="4787900" y="2870200"/>
          <p14:tracePt t="99423" x="4794250" y="2851150"/>
          <p14:tracePt t="99440" x="4794250" y="2844800"/>
          <p14:tracePt t="99456" x="4800600" y="2832100"/>
          <p14:tracePt t="99473" x="4800600" y="2825750"/>
          <p14:tracePt t="99490" x="4813300" y="2819400"/>
          <p14:tracePt t="99966" x="4819650" y="2819400"/>
          <p14:tracePt t="99974" x="4832350" y="2819400"/>
          <p14:tracePt t="99990" x="4953000" y="2876550"/>
          <p14:tracePt t="100007" x="5137150" y="2971800"/>
          <p14:tracePt t="100023" x="5378450" y="3079750"/>
          <p14:tracePt t="100040" x="5721350" y="3168650"/>
          <p14:tracePt t="100057" x="6019800" y="3238500"/>
          <p14:tracePt t="100073" x="6337300" y="3327400"/>
          <p14:tracePt t="100090" x="6584950" y="3371850"/>
          <p14:tracePt t="100107" x="6750050" y="3409950"/>
          <p14:tracePt t="100123" x="6838950" y="3429000"/>
          <p14:tracePt t="100140" x="6877050" y="3441700"/>
          <p14:tracePt t="100327" x="6883400" y="3448050"/>
          <p14:tracePt t="100527" x="6883400" y="3454400"/>
          <p14:tracePt t="100535" x="6870700" y="3460750"/>
          <p14:tracePt t="100543" x="6864350" y="3467100"/>
          <p14:tracePt t="100557" x="6858000" y="3473450"/>
          <p14:tracePt t="100573" x="6794500" y="3511550"/>
          <p14:tracePt t="100590" x="6692900" y="3568700"/>
          <p14:tracePt t="100591" x="6648450" y="3606800"/>
          <p14:tracePt t="100607" x="6597650" y="3625850"/>
          <p14:tracePt t="100623" x="6553200" y="3663950"/>
          <p14:tracePt t="100640" x="6534150" y="3670300"/>
          <p14:tracePt t="100657" x="6527800" y="3676650"/>
          <p14:tracePt t="100673" x="6515100" y="3695700"/>
          <p14:tracePt t="100695" x="6502400" y="3702050"/>
          <p14:tracePt t="100711" x="6496050" y="3702050"/>
          <p14:tracePt t="100727" x="6489700" y="3708400"/>
          <p14:tracePt t="100767" x="6483350" y="3708400"/>
          <p14:tracePt t="100807" x="6477000" y="3708400"/>
          <p14:tracePt t="102551" x="6451600" y="3714750"/>
          <p14:tracePt t="102559" x="6407150" y="3733800"/>
          <p14:tracePt t="102574" x="6337300" y="3746500"/>
          <p14:tracePt t="102591" x="6172200" y="3803650"/>
          <p14:tracePt t="102591" x="6076950" y="3829050"/>
          <p14:tracePt t="102607" x="5797550" y="3898900"/>
          <p14:tracePt t="102624" x="5461000" y="3975100"/>
          <p14:tracePt t="102640" x="5067300" y="4032250"/>
          <p14:tracePt t="102657" x="4718050" y="4064000"/>
          <p14:tracePt t="102674" x="4419600" y="4121150"/>
          <p14:tracePt t="102690" x="4171950" y="4159250"/>
          <p14:tracePt t="102707" x="4006850" y="4184650"/>
          <p14:tracePt t="102724" x="3905250" y="4184650"/>
          <p14:tracePt t="102740" x="3816350" y="4216400"/>
          <p14:tracePt t="102757" x="3752850" y="4235450"/>
          <p14:tracePt t="102774" x="3708400" y="4235450"/>
          <p14:tracePt t="102791" x="3644900" y="4267200"/>
          <p14:tracePt t="102791" x="3638550" y="4273550"/>
          <p14:tracePt t="102807" x="3568700" y="4279900"/>
          <p14:tracePt t="102824" x="3511550" y="4292600"/>
          <p14:tracePt t="102841" x="3429000" y="4311650"/>
          <p14:tracePt t="102857" x="3346450" y="4311650"/>
          <p14:tracePt t="102874" x="3257550" y="4324350"/>
          <p14:tracePt t="102891" x="3162300" y="4330700"/>
          <p14:tracePt t="102907" x="3092450" y="4343400"/>
          <p14:tracePt t="102924" x="3003550" y="4362450"/>
          <p14:tracePt t="102941" x="2990850" y="4362450"/>
          <p14:tracePt t="102957" x="2965450" y="4362450"/>
          <p14:tracePt t="102974" x="2959100" y="4362450"/>
          <p14:tracePt t="103039" x="2952750" y="4362450"/>
          <p14:tracePt t="103119" x="2952750" y="4356100"/>
          <p14:tracePt t="103215" x="2959100" y="4356100"/>
          <p14:tracePt t="103231" x="2971800" y="4356100"/>
          <p14:tracePt t="103247" x="2978150" y="4356100"/>
          <p14:tracePt t="103257" x="2990850" y="4356100"/>
          <p14:tracePt t="103274" x="3009900" y="4356100"/>
          <p14:tracePt t="103291" x="3028950" y="4356100"/>
          <p14:tracePt t="103307" x="3048000" y="4356100"/>
          <p14:tracePt t="103324" x="3067050" y="4356100"/>
          <p14:tracePt t="103341" x="3092450" y="4356100"/>
          <p14:tracePt t="103357" x="3117850" y="4356100"/>
          <p14:tracePt t="103374" x="3124200" y="4356100"/>
          <p14:tracePt t="103391" x="3143250" y="4356100"/>
          <p14:tracePt t="103391" x="3155950" y="4356100"/>
          <p14:tracePt t="103407" x="3175000" y="4349750"/>
          <p14:tracePt t="103424" x="3194050" y="4349750"/>
          <p14:tracePt t="103441" x="3225800" y="4324350"/>
          <p14:tracePt t="103457" x="3251200" y="4311650"/>
          <p14:tracePt t="103474" x="3276600" y="4305300"/>
          <p14:tracePt t="103491" x="3282950" y="4305300"/>
          <p14:tracePt t="103511" x="3289300" y="4305300"/>
          <p14:tracePt t="103607" x="3308350" y="4305300"/>
          <p14:tracePt t="103615" x="3314700" y="4298950"/>
          <p14:tracePt t="103639" x="3321050" y="4292600"/>
          <p14:tracePt t="103663" x="3346450" y="4292600"/>
          <p14:tracePt t="103671" x="3352800" y="4292600"/>
          <p14:tracePt t="103679" x="3371850" y="4292600"/>
          <p14:tracePt t="103691" x="3384550" y="4292600"/>
          <p14:tracePt t="103707" x="3429000" y="4292600"/>
          <p14:tracePt t="103724" x="3454400" y="4292600"/>
          <p14:tracePt t="103741" x="3479800" y="4292600"/>
          <p14:tracePt t="103757" x="3486150" y="4292600"/>
          <p14:tracePt t="103791" x="3492500" y="4292600"/>
          <p14:tracePt t="104568" x="3498850" y="4298950"/>
          <p14:tracePt t="104592" x="3511550" y="4305300"/>
          <p14:tracePt t="104599" x="3517900" y="4305300"/>
          <p14:tracePt t="104616" x="3530600" y="4324350"/>
          <p14:tracePt t="104632" x="3549650" y="4330700"/>
          <p14:tracePt t="104655" x="3556000" y="4337050"/>
          <p14:tracePt t="104671" x="3562350" y="4349750"/>
          <p14:tracePt t="104695" x="3575050" y="4356100"/>
          <p14:tracePt t="104704" x="3581400" y="4362450"/>
          <p14:tracePt t="104888" x="3581400" y="4368800"/>
          <p14:tracePt t="104896" x="3562350" y="4368800"/>
          <p14:tracePt t="104908" x="3543300" y="4375150"/>
          <p14:tracePt t="104924" x="3498850" y="4375150"/>
          <p14:tracePt t="104941" x="3422650" y="4375150"/>
          <p14:tracePt t="104958" x="3365500" y="4375150"/>
          <p14:tracePt t="104974" x="3314700" y="4375150"/>
          <p14:tracePt t="104991" x="3244850" y="4375150"/>
          <p14:tracePt t="104992" x="3225800" y="4375150"/>
          <p14:tracePt t="105008" x="3194050" y="4375150"/>
          <p14:tracePt t="105024" x="3187700" y="4375150"/>
          <p14:tracePt t="105041" x="3175000" y="4375150"/>
          <p14:tracePt t="105058" x="3168650" y="4368800"/>
          <p14:tracePt t="105074" x="3162300" y="4362450"/>
          <p14:tracePt t="105104" x="3149600" y="4356100"/>
          <p14:tracePt t="105192" x="3143250" y="4349750"/>
          <p14:tracePt t="105232" x="3143250" y="4337050"/>
          <p14:tracePt t="105240" x="3143250" y="4330700"/>
          <p14:tracePt t="105256" x="3155950" y="4324350"/>
          <p14:tracePt t="105272" x="3162300" y="4318000"/>
          <p14:tracePt t="105280" x="3168650" y="4311650"/>
          <p14:tracePt t="105296" x="3181350" y="4292600"/>
          <p14:tracePt t="105308" x="3194050" y="4286250"/>
          <p14:tracePt t="105324" x="3206750" y="4273550"/>
          <p14:tracePt t="105341" x="3232150" y="4248150"/>
          <p14:tracePt t="105358" x="3244850" y="4235450"/>
          <p14:tracePt t="105374" x="3244850" y="4216400"/>
          <p14:tracePt t="105391" x="3251200" y="4210050"/>
          <p14:tracePt t="105592" x="3251200" y="4216400"/>
          <p14:tracePt t="105608" x="3251200" y="4229100"/>
          <p14:tracePt t="105624" x="3251200" y="4241800"/>
          <p14:tracePt t="108176" x="3251200" y="4260850"/>
          <p14:tracePt t="108185" x="3251200" y="4267200"/>
          <p14:tracePt t="108192" x="3251200" y="4279900"/>
          <p14:tracePt t="108209" x="3270250" y="4318000"/>
          <p14:tracePt t="108225" x="3282950" y="4330700"/>
          <p14:tracePt t="108242" x="3308350" y="4356100"/>
          <p14:tracePt t="108258" x="3327400" y="4375150"/>
          <p14:tracePt t="108275" x="3333750" y="4381500"/>
          <p14:tracePt t="108292" x="3340100" y="4381500"/>
          <p14:tracePt t="108320" x="3346450" y="4381500"/>
          <p14:tracePt t="108336" x="3359150" y="4381500"/>
          <p14:tracePt t="108344" x="3365500" y="4381500"/>
          <p14:tracePt t="108359" x="3378200" y="4381500"/>
          <p14:tracePt t="108375" x="3397250" y="4381500"/>
          <p14:tracePt t="108392" x="3435350" y="4381500"/>
          <p14:tracePt t="108409" x="3467100" y="4381500"/>
          <p14:tracePt t="108425" x="3498850" y="4381500"/>
          <p14:tracePt t="108442" x="3524250" y="4381500"/>
          <p14:tracePt t="108459" x="3562350" y="4375150"/>
          <p14:tracePt t="108475" x="3600450" y="4362450"/>
          <p14:tracePt t="108492" x="3676650" y="4362450"/>
          <p14:tracePt t="108509" x="3752850" y="4362450"/>
          <p14:tracePt t="108525" x="3841750" y="4362450"/>
          <p14:tracePt t="108542" x="3949700" y="4362450"/>
          <p14:tracePt t="108559" x="4057650" y="4362450"/>
          <p14:tracePt t="108575" x="4152900" y="4362450"/>
          <p14:tracePt t="108592" x="4216400" y="4362450"/>
          <p14:tracePt t="108592" x="4254500" y="4362450"/>
          <p14:tracePt t="108609" x="4311650" y="4362450"/>
          <p14:tracePt t="108625" x="4375150" y="4362450"/>
          <p14:tracePt t="108642" x="4445000" y="4362450"/>
          <p14:tracePt t="108659" x="4502150" y="4362450"/>
          <p14:tracePt t="108675" x="4578350" y="4362450"/>
          <p14:tracePt t="108692" x="4654550" y="4362450"/>
          <p14:tracePt t="108709" x="4743450" y="4362450"/>
          <p14:tracePt t="108725" x="4838700" y="4362450"/>
          <p14:tracePt t="108742" x="4914900" y="4362450"/>
          <p14:tracePt t="108759" x="4984750" y="4362450"/>
          <p14:tracePt t="108775" x="5016500" y="4362450"/>
          <p14:tracePt t="108792" x="5073650" y="4375150"/>
          <p14:tracePt t="108793" x="5092700" y="4387850"/>
          <p14:tracePt t="108809" x="5111750" y="4387850"/>
          <p14:tracePt t="108825" x="5149850" y="4387850"/>
          <p14:tracePt t="108842" x="5181600" y="4394200"/>
          <p14:tracePt t="108859" x="5194300" y="4394200"/>
          <p14:tracePt t="108875" x="5226050" y="4400550"/>
          <p14:tracePt t="108892" x="5245100" y="4400550"/>
          <p14:tracePt t="108909" x="5264150" y="4400550"/>
          <p14:tracePt t="108925" x="5295900" y="4400550"/>
          <p14:tracePt t="108942" x="5321300" y="4400550"/>
          <p14:tracePt t="108959" x="5353050" y="4400550"/>
          <p14:tracePt t="108975" x="5384800" y="4400550"/>
          <p14:tracePt t="108992" x="5429250" y="4400550"/>
          <p14:tracePt t="108993" x="5448300" y="4400550"/>
          <p14:tracePt t="109009" x="5492750" y="4400550"/>
          <p14:tracePt t="109025" x="5537200" y="4400550"/>
          <p14:tracePt t="109042" x="5581650" y="4400550"/>
          <p14:tracePt t="109059" x="5607050" y="4400550"/>
          <p14:tracePt t="109569" x="5613400" y="4400550"/>
          <p14:tracePt t="109577" x="5638800" y="4400550"/>
          <p14:tracePt t="109592" x="5651500" y="4400550"/>
          <p14:tracePt t="109609" x="5695950" y="4400550"/>
          <p14:tracePt t="109625" x="5740400" y="4400550"/>
          <p14:tracePt t="109642" x="5784850" y="4400550"/>
          <p14:tracePt t="109659" x="5810250" y="4381500"/>
          <p14:tracePt t="109675" x="5816600" y="4381500"/>
          <p14:tracePt t="109697" x="5822950" y="4381500"/>
          <p14:tracePt t="109777" x="5835650" y="4381500"/>
          <p14:tracePt t="109785" x="5848350" y="4381500"/>
          <p14:tracePt t="109793" x="5854700" y="4381500"/>
          <p14:tracePt t="109825" x="5873750" y="4381500"/>
          <p14:tracePt t="109849" x="5886450" y="4381500"/>
          <p14:tracePt t="109857" x="5899150" y="4381500"/>
          <p14:tracePt t="109865" x="5905500" y="4375150"/>
          <p14:tracePt t="109876" x="5911850" y="4375150"/>
          <p14:tracePt t="109892" x="5937250" y="4375150"/>
          <p14:tracePt t="109909" x="5949950" y="4368800"/>
          <p14:tracePt t="109926" x="5981700" y="4362450"/>
          <p14:tracePt t="109942" x="6007100" y="4362450"/>
          <p14:tracePt t="109959" x="6013450" y="4362450"/>
          <p14:tracePt t="110057" x="6019800" y="4356100"/>
          <p14:tracePt t="110113" x="6026150" y="4343400"/>
          <p14:tracePt t="110129" x="6032500" y="4349750"/>
          <p14:tracePt t="110137" x="6038850" y="4349750"/>
          <p14:tracePt t="110145" x="6051550" y="4349750"/>
          <p14:tracePt t="110159" x="6057900" y="4349750"/>
          <p14:tracePt t="110176" x="6089650" y="4349750"/>
          <p14:tracePt t="110192" x="6121400" y="4349750"/>
          <p14:tracePt t="110193" x="6140450" y="4349750"/>
          <p14:tracePt t="110209" x="6172200" y="4349750"/>
          <p14:tracePt t="110226" x="6203950" y="4349750"/>
          <p14:tracePt t="110242" x="6229350" y="4349750"/>
          <p14:tracePt t="110259" x="6261100" y="4349750"/>
          <p14:tracePt t="110276" x="6286500" y="4349750"/>
          <p14:tracePt t="110292" x="6311900" y="4349750"/>
          <p14:tracePt t="110309" x="6330950" y="4349750"/>
          <p14:tracePt t="110326" x="6350000" y="4349750"/>
          <p14:tracePt t="110342" x="6375400" y="4349750"/>
          <p14:tracePt t="110359" x="6388100" y="4349750"/>
          <p14:tracePt t="110376" x="6419850" y="4349750"/>
          <p14:tracePt t="110392" x="6451600" y="4343400"/>
          <p14:tracePt t="110393" x="6470650" y="4337050"/>
          <p14:tracePt t="110409" x="6502400" y="4337050"/>
          <p14:tracePt t="110426" x="6546850" y="4337050"/>
          <p14:tracePt t="110442" x="6591300" y="4337050"/>
          <p14:tracePt t="110459" x="6623050" y="4337050"/>
          <p14:tracePt t="110476" x="6680200" y="4337050"/>
          <p14:tracePt t="110492" x="6711950" y="4337050"/>
          <p14:tracePt t="110509" x="6731000" y="4337050"/>
          <p14:tracePt t="110526" x="6750050" y="4324350"/>
          <p14:tracePt t="110542" x="6762750" y="4324350"/>
          <p14:tracePt t="110561" x="6781800" y="4318000"/>
          <p14:tracePt t="110601" x="6788150" y="4318000"/>
          <p14:tracePt t="110617" x="6794500" y="4318000"/>
          <p14:tracePt t="110633" x="6807200" y="4318000"/>
          <p14:tracePt t="110641" x="6819900" y="4318000"/>
          <p14:tracePt t="110649" x="6826250" y="4318000"/>
          <p14:tracePt t="110659" x="6845300" y="4318000"/>
          <p14:tracePt t="110676" x="6889750" y="4318000"/>
          <p14:tracePt t="110692" x="6953250" y="4318000"/>
          <p14:tracePt t="110709" x="7023100" y="4311650"/>
          <p14:tracePt t="110726" x="7080250" y="4292600"/>
          <p14:tracePt t="110742" x="7112000" y="4292600"/>
          <p14:tracePt t="110759" x="7137400" y="4292600"/>
          <p14:tracePt t="110776" x="7143750" y="4292600"/>
          <p14:tracePt t="110937" x="7156450" y="4292600"/>
          <p14:tracePt t="110945" x="7150100" y="4298950"/>
          <p14:tracePt t="110961" x="7143750" y="4305300"/>
          <p14:tracePt t="110976" x="7137400" y="4311650"/>
          <p14:tracePt t="110992" x="7131050" y="4318000"/>
          <p14:tracePt t="111009" x="7080250" y="4343400"/>
          <p14:tracePt t="111026" x="7054850" y="4356100"/>
          <p14:tracePt t="111042" x="7023100" y="4356100"/>
          <p14:tracePt t="111059" x="6978650" y="4362450"/>
          <p14:tracePt t="111076" x="6946900" y="4368800"/>
          <p14:tracePt t="111092" x="6902450" y="4368800"/>
          <p14:tracePt t="111109" x="6858000" y="4368800"/>
          <p14:tracePt t="111126" x="6800850" y="4368800"/>
          <p14:tracePt t="111142" x="6743700" y="4368800"/>
          <p14:tracePt t="111159" x="6667500" y="4356100"/>
          <p14:tracePt t="111176" x="6559550" y="4343400"/>
          <p14:tracePt t="111192" x="6445250" y="4324350"/>
          <p14:tracePt t="111193" x="6394450" y="4324350"/>
          <p14:tracePt t="111209" x="6337300" y="4324350"/>
          <p14:tracePt t="111226" x="6292850" y="4324350"/>
          <p14:tracePt t="111242" x="6261100" y="4324350"/>
          <p14:tracePt t="111259" x="6242050" y="4324350"/>
          <p14:tracePt t="111276" x="6223000" y="4324350"/>
          <p14:tracePt t="111293" x="6216650" y="4324350"/>
          <p14:tracePt t="111513" x="6203950" y="4318000"/>
          <p14:tracePt t="111529" x="6210300" y="4318000"/>
          <p14:tracePt t="111537" x="6223000" y="4305300"/>
          <p14:tracePt t="111545" x="6273800" y="4305300"/>
          <p14:tracePt t="111559" x="6305550" y="4298950"/>
          <p14:tracePt t="111576" x="6388100" y="4279900"/>
          <p14:tracePt t="111593" x="6464300" y="4267200"/>
          <p14:tracePt t="111593" x="6496050" y="4254500"/>
          <p14:tracePt t="111609" x="6553200" y="4254500"/>
          <p14:tracePt t="111626" x="6578600" y="4248150"/>
          <p14:tracePt t="111643" x="6610350" y="4248150"/>
          <p14:tracePt t="111659" x="6629400" y="4229100"/>
          <p14:tracePt t="111676" x="6642100" y="4229100"/>
          <p14:tracePt t="111697" x="6648450" y="4229100"/>
          <p14:tracePt t="111737" x="6654800" y="4229100"/>
          <p14:tracePt t="111769" x="6673850" y="4229100"/>
          <p14:tracePt t="111777" x="6680200" y="4229100"/>
          <p14:tracePt t="111801" x="6686550" y="4229100"/>
          <p14:tracePt t="111809" x="6692900" y="4229100"/>
          <p14:tracePt t="111826" x="6718300" y="4229100"/>
          <p14:tracePt t="111843" x="6750050" y="4229100"/>
          <p14:tracePt t="111859" x="6807200" y="4235450"/>
          <p14:tracePt t="111876" x="6851650" y="4235450"/>
          <p14:tracePt t="111893" x="6908800" y="4241800"/>
          <p14:tracePt t="111909" x="6940550" y="4241800"/>
          <p14:tracePt t="111926" x="6959600" y="4241800"/>
          <p14:tracePt t="111943" x="6978650" y="4241800"/>
          <p14:tracePt t="111961" x="6985000" y="4241800"/>
          <p14:tracePt t="111993" x="6997700" y="4248150"/>
          <p14:tracePt t="112017" x="7010400" y="4248150"/>
          <p14:tracePt t="112025" x="7016750" y="4248150"/>
          <p14:tracePt t="112033" x="7023100" y="4248150"/>
          <p14:tracePt t="112043" x="7035800" y="4248150"/>
          <p14:tracePt t="112059" x="7073900" y="4248150"/>
          <p14:tracePt t="112076" x="7105650" y="4248150"/>
          <p14:tracePt t="112093" x="7131050" y="4248150"/>
          <p14:tracePt t="112109" x="7150100" y="4248150"/>
          <p14:tracePt t="112126" x="7156450" y="4248150"/>
          <p14:tracePt t="112537" x="7169150" y="4248150"/>
          <p14:tracePt t="112545" x="7188200" y="4248150"/>
          <p14:tracePt t="112559" x="7213600" y="4248150"/>
          <p14:tracePt t="112576" x="7270750" y="4248150"/>
          <p14:tracePt t="112593" x="7327900" y="4248150"/>
          <p14:tracePt t="112593" x="7334250" y="4248150"/>
          <p14:tracePt t="112610" x="7366000" y="4248150"/>
          <p14:tracePt t="112626" x="7372350" y="4248150"/>
          <p14:tracePt t="112643" x="7391400" y="4248150"/>
          <p14:tracePt t="117451" x="7397750" y="4248150"/>
          <p14:tracePt t="117458" x="7404100" y="4248150"/>
          <p14:tracePt t="117506" x="7410450" y="4248150"/>
          <p14:tracePt t="117746" x="7429500" y="4248150"/>
          <p14:tracePt t="118427" x="7435850" y="4248150"/>
          <p14:tracePt t="118435" x="7442200" y="4254500"/>
          <p14:tracePt t="118444" x="7442200" y="4273550"/>
          <p14:tracePt t="118461" x="7448550" y="4292600"/>
          <p14:tracePt t="118478" x="7461250" y="4318000"/>
          <p14:tracePt t="118531" x="7467600" y="4324350"/>
          <p14:tracePt t="118539" x="7473950" y="4330700"/>
          <p14:tracePt t="118627" x="7480300" y="4343400"/>
          <p14:tracePt t="118675" x="7486650" y="4343400"/>
          <p14:tracePt t="118699" x="7505700" y="4343400"/>
          <p14:tracePt t="118731" x="7512050" y="4343400"/>
          <p14:tracePt t="118771" x="7518400" y="4337050"/>
          <p14:tracePt t="119243" x="7499350" y="4337050"/>
          <p14:tracePt t="119251" x="7486650" y="4337050"/>
          <p14:tracePt t="119261" x="7454900" y="4330700"/>
          <p14:tracePt t="119278" x="7410450" y="4330700"/>
          <p14:tracePt t="119294" x="7346950" y="4330700"/>
          <p14:tracePt t="119311" x="7277100" y="4330700"/>
          <p14:tracePt t="119328" x="7226300" y="4330700"/>
          <p14:tracePt t="119344" x="7131050" y="4343400"/>
          <p14:tracePt t="119361" x="6997700" y="4368800"/>
          <p14:tracePt t="119378" x="6819900" y="4406900"/>
          <p14:tracePt t="119395" x="6489700" y="4419600"/>
          <p14:tracePt t="119411" x="6248400" y="4419600"/>
          <p14:tracePt t="119428" x="5969000" y="4419600"/>
          <p14:tracePt t="119444" x="5759450" y="4419600"/>
          <p14:tracePt t="119461" x="5619750" y="4419600"/>
          <p14:tracePt t="119478" x="5543550" y="4419600"/>
          <p14:tracePt t="119494" x="5486400" y="4438650"/>
          <p14:tracePt t="119511" x="5435600" y="4470400"/>
          <p14:tracePt t="119528" x="5403850" y="4483100"/>
          <p14:tracePt t="119544" x="5365750" y="4521200"/>
          <p14:tracePt t="119561" x="5321300" y="4552950"/>
          <p14:tracePt t="119578" x="5264150" y="4559300"/>
          <p14:tracePt t="119595" x="5168900" y="4578350"/>
          <p14:tracePt t="119611" x="5086350" y="4578350"/>
          <p14:tracePt t="119628" x="4953000" y="4578350"/>
          <p14:tracePt t="119644" x="4813300" y="4578350"/>
          <p14:tracePt t="119661" x="4699000" y="4572000"/>
          <p14:tracePt t="119678" x="4635500" y="4572000"/>
          <p14:tracePt t="119694" x="4591050" y="4572000"/>
          <p14:tracePt t="119711" x="4584700" y="4572000"/>
          <p14:tracePt t="120011" x="4584700" y="4578350"/>
          <p14:tracePt t="120067" x="4591050" y="4591050"/>
          <p14:tracePt t="120115" x="4610100" y="4591050"/>
          <p14:tracePt t="120123" x="4616450" y="4597400"/>
          <p14:tracePt t="120147" x="4629150" y="4610100"/>
          <p14:tracePt t="120155" x="4648200" y="4616450"/>
          <p14:tracePt t="120163" x="4667250" y="4616450"/>
          <p14:tracePt t="120178" x="4705350" y="4629150"/>
          <p14:tracePt t="120195" x="4800600" y="4648200"/>
          <p14:tracePt t="120195" x="4857750" y="4648200"/>
          <p14:tracePt t="120211" x="4965700" y="4648200"/>
          <p14:tracePt t="120228" x="5105400" y="4648200"/>
          <p14:tracePt t="120245" x="5194300" y="4648200"/>
          <p14:tracePt t="120261" x="5289550" y="4648200"/>
          <p14:tracePt t="120278" x="5340350" y="4648200"/>
          <p14:tracePt t="120295" x="5397500" y="4635500"/>
          <p14:tracePt t="120311" x="5448300" y="4616450"/>
          <p14:tracePt t="120328" x="5492750" y="4591050"/>
          <p14:tracePt t="120345" x="5549900" y="4572000"/>
          <p14:tracePt t="120361" x="5562600" y="4552950"/>
          <p14:tracePt t="120459" x="5575300" y="4546600"/>
          <p14:tracePt t="120499" x="5568950" y="4546600"/>
          <p14:tracePt t="120507" x="5543550" y="4546600"/>
          <p14:tracePt t="120515" x="5530850" y="4546600"/>
          <p14:tracePt t="120528" x="5480050" y="4546600"/>
          <p14:tracePt t="120545" x="5384800" y="4565650"/>
          <p14:tracePt t="120561" x="5187950" y="4603750"/>
          <p14:tracePt t="120578" x="5035550" y="4654550"/>
          <p14:tracePt t="120595" x="4921250" y="4679950"/>
          <p14:tracePt t="120595" x="4883150" y="4679950"/>
          <p14:tracePt t="120611" x="4794250" y="4679950"/>
          <p14:tracePt t="120628" x="4705350" y="4679950"/>
          <p14:tracePt t="120645" x="4603750" y="4629150"/>
          <p14:tracePt t="120661" x="4521200" y="4610100"/>
          <p14:tracePt t="120678" x="4400550" y="4546600"/>
          <p14:tracePt t="120695" x="4324350" y="4533900"/>
          <p14:tracePt t="120711" x="4254500" y="4508500"/>
          <p14:tracePt t="120728" x="4197350" y="4495800"/>
          <p14:tracePt t="120745" x="4152900" y="4495800"/>
          <p14:tracePt t="120761" x="4127500" y="4495800"/>
          <p14:tracePt t="120778" x="4121150" y="4495800"/>
          <p14:tracePt t="120795" x="4114800" y="4495800"/>
          <p14:tracePt t="120819" x="4108450" y="4495800"/>
          <p14:tracePt t="120835" x="4102100" y="4495800"/>
          <p14:tracePt t="120845" x="4095750" y="4502150"/>
          <p14:tracePt t="120861" x="4083050" y="4514850"/>
          <p14:tracePt t="120878" x="4083050" y="4521200"/>
          <p14:tracePt t="120895" x="4083050" y="4552950"/>
          <p14:tracePt t="120911" x="4083050" y="4591050"/>
          <p14:tracePt t="120928" x="4083050" y="4603750"/>
          <p14:tracePt t="120945" x="4089400" y="4635500"/>
          <p14:tracePt t="120961" x="4095750" y="4641850"/>
          <p14:tracePt t="120978" x="4102100" y="4648200"/>
          <p14:tracePt t="120995" x="4108450" y="4648200"/>
          <p14:tracePt t="121011" x="4127500" y="4648200"/>
          <p14:tracePt t="121028" x="4159250" y="4648200"/>
          <p14:tracePt t="121045" x="4191000" y="4648200"/>
          <p14:tracePt t="121061" x="4260850" y="4692650"/>
          <p14:tracePt t="121078" x="4349750" y="4749800"/>
          <p14:tracePt t="121095" x="4438650" y="4813300"/>
          <p14:tracePt t="121111" x="4508500" y="4857750"/>
          <p14:tracePt t="121128" x="4565650" y="4883150"/>
          <p14:tracePt t="121145" x="4610100" y="4895850"/>
          <p14:tracePt t="121161" x="4667250" y="4895850"/>
          <p14:tracePt t="121178" x="4699000" y="4895850"/>
          <p14:tracePt t="121195" x="4749800" y="4895850"/>
          <p14:tracePt t="121211" x="4762500" y="4895850"/>
          <p14:tracePt t="121228" x="4794250" y="4908550"/>
          <p14:tracePt t="121245" x="4826000" y="4927600"/>
          <p14:tracePt t="121261" x="4857750" y="4946650"/>
          <p14:tracePt t="121278" x="4870450" y="4946650"/>
          <p14:tracePt t="121339" x="4876800" y="4946650"/>
          <p14:tracePt t="121347" x="4883150" y="4946650"/>
          <p14:tracePt t="121355" x="4895850" y="4946650"/>
          <p14:tracePt t="121363" x="4908550" y="4946650"/>
          <p14:tracePt t="121379" x="4921250" y="4946650"/>
          <p14:tracePt t="121395" x="4940300" y="4946650"/>
          <p14:tracePt t="121395" x="4953000" y="4946650"/>
          <p14:tracePt t="121412" x="5048250" y="4927600"/>
          <p14:tracePt t="121428" x="5124450" y="4921250"/>
          <p14:tracePt t="121445" x="5207000" y="4908550"/>
          <p14:tracePt t="121462" x="5264150" y="4908550"/>
          <p14:tracePt t="121478" x="5289550" y="4902200"/>
          <p14:tracePt t="121495" x="5321300" y="4883150"/>
          <p14:tracePt t="121512" x="5340350" y="4883150"/>
          <p14:tracePt t="121528" x="5359400" y="4883150"/>
          <p14:tracePt t="121545" x="5378450" y="4876800"/>
          <p14:tracePt t="121562" x="5397500" y="4876800"/>
          <p14:tracePt t="121578" x="5422900" y="4864100"/>
          <p14:tracePt t="121595" x="5461000" y="4857750"/>
          <p14:tracePt t="121595" x="5486400" y="4838700"/>
          <p14:tracePt t="121612" x="5518150" y="4819650"/>
          <p14:tracePt t="121628" x="5575300" y="4794250"/>
          <p14:tracePt t="121645" x="5613400" y="4775200"/>
          <p14:tracePt t="121662" x="5638800" y="4762500"/>
          <p14:tracePt t="121678" x="5651500" y="4737100"/>
          <p14:tracePt t="121695" x="5651500" y="4718050"/>
          <p14:tracePt t="121712" x="5670550" y="4705350"/>
          <p14:tracePt t="121731" x="5676900" y="4692650"/>
          <p14:tracePt t="121745" x="5676900" y="4679950"/>
          <p14:tracePt t="121762" x="5676900" y="4673600"/>
          <p14:tracePt t="121779" x="5676900" y="4667250"/>
          <p14:tracePt t="121924" x="5676900" y="4660900"/>
          <p14:tracePt t="121939" x="5676900" y="4641850"/>
          <p14:tracePt t="121947" x="5676900" y="4635500"/>
          <p14:tracePt t="121962" x="5676900" y="4629150"/>
          <p14:tracePt t="121988" x="5676900" y="4610100"/>
          <p14:tracePt t="121995" x="5676900" y="4603750"/>
          <p14:tracePt t="122019" x="5664200" y="4597400"/>
          <p14:tracePt t="122051" x="5657850" y="4591050"/>
          <p14:tracePt t="122067" x="5645150" y="4591050"/>
          <p14:tracePt t="122076" x="5613400" y="4591050"/>
          <p14:tracePt t="122084" x="5588000" y="4591050"/>
          <p14:tracePt t="122095" x="5568950" y="4591050"/>
          <p14:tracePt t="122112" x="5492750" y="4591050"/>
          <p14:tracePt t="122128" x="5435600" y="4591050"/>
          <p14:tracePt t="122145" x="5403850" y="4591050"/>
          <p14:tracePt t="122162" x="5359400" y="4591050"/>
          <p14:tracePt t="122178" x="5327650" y="4591050"/>
          <p14:tracePt t="122195" x="5308600" y="4603750"/>
          <p14:tracePt t="122212" x="5276850" y="4610100"/>
          <p14:tracePt t="122260" x="5270500" y="4610100"/>
          <p14:tracePt t="122275" x="5264150" y="4610100"/>
          <p14:tracePt t="122300" x="5245100" y="4610100"/>
          <p14:tracePt t="122708" x="5264150" y="4610100"/>
          <p14:tracePt t="122716" x="5276850" y="4610100"/>
          <p14:tracePt t="122729" x="5283200" y="4610100"/>
          <p14:tracePt t="122745" x="5308600" y="4603750"/>
          <p14:tracePt t="122762" x="5314950" y="4591050"/>
          <p14:tracePt t="122779" x="5321300" y="4584700"/>
          <p14:tracePt t="122796" x="5346700" y="4578350"/>
          <p14:tracePt t="122812" x="5353050" y="4578350"/>
          <p14:tracePt t="122828" x="5365750" y="4565650"/>
          <p14:tracePt t="123004" x="5384800" y="4565650"/>
          <p14:tracePt t="123012" x="5391150" y="4552950"/>
          <p14:tracePt t="123492" x="5397500" y="4559300"/>
          <p14:tracePt t="123500" x="5403850" y="4565650"/>
          <p14:tracePt t="123516" x="5410200" y="4572000"/>
          <p14:tracePt t="123529" x="5416550" y="4572000"/>
          <p14:tracePt t="123545" x="5435600" y="4578350"/>
          <p14:tracePt t="123562" x="5441950" y="4578350"/>
          <p14:tracePt t="123579" x="5461000" y="4597400"/>
          <p14:tracePt t="123595" x="5467350" y="4597400"/>
          <p14:tracePt t="123660" x="5473700" y="4597400"/>
          <p14:tracePt t="126557" x="5499100" y="4597400"/>
          <p14:tracePt t="126564" x="5511800" y="4597400"/>
          <p14:tracePt t="126579" x="5556250" y="4597400"/>
          <p14:tracePt t="126596" x="5645150" y="4591050"/>
          <p14:tracePt t="126596" x="5676900" y="4584700"/>
          <p14:tracePt t="126613" x="5835650" y="4572000"/>
          <p14:tracePt t="126629" x="6032500" y="4527550"/>
          <p14:tracePt t="126646" x="6172200" y="4514850"/>
          <p14:tracePt t="126663" x="6267450" y="4508500"/>
          <p14:tracePt t="126679" x="6324600" y="4489450"/>
          <p14:tracePt t="126696" x="6400800" y="4476750"/>
          <p14:tracePt t="126713" x="6496050" y="4470400"/>
          <p14:tracePt t="126729" x="6578600" y="4457700"/>
          <p14:tracePt t="126746" x="6724650" y="4432300"/>
          <p14:tracePt t="126763" x="6896100" y="4419600"/>
          <p14:tracePt t="126779" x="7112000" y="4406900"/>
          <p14:tracePt t="126796" x="7359650" y="4394200"/>
          <p14:tracePt t="126813" x="7435850" y="4394200"/>
          <p14:tracePt t="126829" x="7461250" y="4394200"/>
          <p14:tracePt t="126846" x="7467600" y="4394200"/>
          <p14:tracePt t="127013" x="7454900" y="4406900"/>
          <p14:tracePt t="127037" x="7435850" y="4406900"/>
          <p14:tracePt t="127045" x="7429500" y="4406900"/>
          <p14:tracePt t="127053" x="7423150" y="4406900"/>
          <p14:tracePt t="127063" x="7404100" y="4419600"/>
          <p14:tracePt t="127079" x="7378700" y="4425950"/>
          <p14:tracePt t="127096" x="7346950" y="4425950"/>
          <p14:tracePt t="127113" x="7289800" y="4438650"/>
          <p14:tracePt t="127129" x="7219950" y="4464050"/>
          <p14:tracePt t="127146" x="7156450" y="4464050"/>
          <p14:tracePt t="127163" x="7112000" y="4476750"/>
          <p14:tracePt t="127179" x="7073900" y="4476750"/>
          <p14:tracePt t="127196" x="7054850" y="4476750"/>
          <p14:tracePt t="127197" x="7029450" y="4476750"/>
          <p14:tracePt t="127213" x="6997700" y="4476750"/>
          <p14:tracePt t="127229" x="6978650" y="4476750"/>
          <p14:tracePt t="127246" x="6972300" y="4476750"/>
          <p14:tracePt t="127263" x="6946900" y="4476750"/>
          <p14:tracePt t="127280" x="6934200" y="4476750"/>
          <p14:tracePt t="127296" x="6921500" y="4483100"/>
          <p14:tracePt t="127313" x="6915150" y="4483100"/>
          <p14:tracePt t="127330" x="6902450" y="4483100"/>
          <p14:tracePt t="127346" x="6896100" y="4483100"/>
          <p14:tracePt t="127363" x="6883400" y="4483100"/>
          <p14:tracePt t="127381" x="6877050" y="4483100"/>
          <p14:tracePt t="127397" x="6864350" y="4489450"/>
          <p14:tracePt t="127637" x="6864350" y="4495800"/>
          <p14:tracePt t="127645" x="6864350" y="4502150"/>
          <p14:tracePt t="127653" x="6858000" y="4514850"/>
          <p14:tracePt t="127663" x="6858000" y="4527550"/>
          <p14:tracePt t="127680" x="6838950" y="4565650"/>
          <p14:tracePt t="127696" x="6826250" y="4597400"/>
          <p14:tracePt t="127713" x="6826250" y="4622800"/>
          <p14:tracePt t="127730" x="6826250" y="4629150"/>
          <p14:tracePt t="127746" x="6813550" y="4635500"/>
          <p14:tracePt t="128005" x="6819900" y="4635500"/>
          <p14:tracePt t="128021" x="6826250" y="4635500"/>
          <p14:tracePt t="128037" x="6838950" y="4629150"/>
          <p14:tracePt t="128061" x="6858000" y="4616450"/>
          <p14:tracePt t="128077" x="6877050" y="4610100"/>
          <p14:tracePt t="128101" x="6883400" y="4603750"/>
          <p14:tracePt t="128125" x="6902450" y="4603750"/>
          <p14:tracePt t="128141" x="6908800" y="4603750"/>
          <p14:tracePt t="128149" x="6915150" y="4597400"/>
          <p14:tracePt t="128173" x="6921500" y="4578350"/>
          <p14:tracePt t="128189" x="6940550" y="4578350"/>
          <p14:tracePt t="128197" x="6946900" y="4578350"/>
          <p14:tracePt t="128205" x="6953250" y="4578350"/>
          <p14:tracePt t="128213" x="6959600" y="4578350"/>
          <p14:tracePt t="128230" x="6997700" y="4578350"/>
          <p14:tracePt t="128246" x="7042150" y="4578350"/>
          <p14:tracePt t="128263" x="7092950" y="4578350"/>
          <p14:tracePt t="128280" x="7131050" y="4578350"/>
          <p14:tracePt t="128296" x="7150100" y="4578350"/>
          <p14:tracePt t="128313" x="7169150" y="4578350"/>
          <p14:tracePt t="131758" x="7156450" y="4591050"/>
          <p14:tracePt t="131766" x="7073900" y="4603750"/>
          <p14:tracePt t="131781" x="6991350" y="4603750"/>
          <p14:tracePt t="131797" x="6775450" y="4641850"/>
          <p14:tracePt t="131798" x="6635750" y="4654550"/>
          <p14:tracePt t="131814" x="6324600" y="4654550"/>
          <p14:tracePt t="131830" x="5943600" y="4654550"/>
          <p14:tracePt t="131847" x="5600700" y="4654550"/>
          <p14:tracePt t="131864" x="5302250" y="4654550"/>
          <p14:tracePt t="131881" x="5060950" y="4654550"/>
          <p14:tracePt t="131897" x="4838700" y="4654550"/>
          <p14:tracePt t="131914" x="4591050" y="4635500"/>
          <p14:tracePt t="131931" x="4330700" y="4603750"/>
          <p14:tracePt t="131947" x="4083050" y="4565650"/>
          <p14:tracePt t="131964" x="3854450" y="4565650"/>
          <p14:tracePt t="131981" x="3613150" y="4565650"/>
          <p14:tracePt t="131997" x="3384550" y="4565650"/>
          <p14:tracePt t="131998" x="3302000" y="4565650"/>
          <p14:tracePt t="132014" x="3143250" y="4565650"/>
          <p14:tracePt t="132031" x="3086100" y="4565650"/>
          <p14:tracePt t="132047" x="3041650" y="4565650"/>
          <p14:tracePt t="132064" x="3009900" y="4565650"/>
          <p14:tracePt t="132081" x="2952750" y="4565650"/>
          <p14:tracePt t="132097" x="2876550" y="4565650"/>
          <p14:tracePt t="132114" x="2794000" y="4578350"/>
          <p14:tracePt t="132131" x="2698750" y="4597400"/>
          <p14:tracePt t="132147" x="2603500" y="4635500"/>
          <p14:tracePt t="132164" x="2527300" y="4641850"/>
          <p14:tracePt t="132181" x="2470150" y="4673600"/>
          <p14:tracePt t="132198" x="2413000" y="4692650"/>
          <p14:tracePt t="132214" x="2381250" y="4705350"/>
          <p14:tracePt t="132231" x="2368550" y="4718050"/>
          <p14:tracePt t="132247" x="2336800" y="4737100"/>
          <p14:tracePt t="132264" x="2298700" y="4762500"/>
          <p14:tracePt t="132281" x="2254250" y="4781550"/>
          <p14:tracePt t="132297" x="2228850" y="4806950"/>
          <p14:tracePt t="132314" x="2209800" y="4819650"/>
          <p14:tracePt t="132331" x="2171700" y="4845050"/>
          <p14:tracePt t="132347" x="2146300" y="4864100"/>
          <p14:tracePt t="132364" x="2139950" y="4864100"/>
          <p14:tracePt t="132381" x="2133600" y="4870450"/>
          <p14:tracePt t="132694" x="2133600" y="4876800"/>
          <p14:tracePt t="132702" x="2139950" y="4876800"/>
          <p14:tracePt t="132734" x="2159000" y="4876800"/>
          <p14:tracePt t="132758" x="2165350" y="4876800"/>
          <p14:tracePt t="132774" x="2171700" y="4876800"/>
          <p14:tracePt t="132790" x="2178050" y="4876800"/>
          <p14:tracePt t="132798" x="2197100" y="4876800"/>
          <p14:tracePt t="132814" x="2203450" y="4876800"/>
          <p14:tracePt t="132830" x="2209800" y="4876800"/>
          <p14:tracePt t="132870" x="2216150" y="4876800"/>
          <p14:tracePt t="132982" x="2241550" y="4870450"/>
          <p14:tracePt t="133286" x="2247900" y="4870450"/>
          <p14:tracePt t="133294" x="2254250" y="4870450"/>
          <p14:tracePt t="133302" x="2279650" y="4870450"/>
          <p14:tracePt t="133314" x="2292350" y="4870450"/>
          <p14:tracePt t="133331" x="2343150" y="4870450"/>
          <p14:tracePt t="133348" x="2406650" y="4870450"/>
          <p14:tracePt t="133364" x="2463800" y="4870450"/>
          <p14:tracePt t="133381" x="2533650" y="4870450"/>
          <p14:tracePt t="133383" x="2584450" y="4870450"/>
          <p14:tracePt t="133398" x="2622550" y="4870450"/>
          <p14:tracePt t="133414" x="2692400" y="4870450"/>
          <p14:tracePt t="133431" x="2698750" y="4870450"/>
          <p14:tracePt t="134054" x="2711450" y="4870450"/>
          <p14:tracePt t="134062" x="2749550" y="4889500"/>
          <p14:tracePt t="134070" x="2787650" y="4902200"/>
          <p14:tracePt t="134081" x="2813050" y="4908550"/>
          <p14:tracePt t="134098" x="2870200" y="4940300"/>
          <p14:tracePt t="134114" x="2908300" y="4946650"/>
          <p14:tracePt t="134131" x="2940050" y="4946650"/>
          <p14:tracePt t="134148" x="2971800" y="4953000"/>
          <p14:tracePt t="134164" x="2990850" y="4972050"/>
          <p14:tracePt t="134181" x="3009900" y="4972050"/>
          <p14:tracePt t="134198" x="3016250" y="4972050"/>
          <p14:tracePt t="134214" x="3028950" y="4978400"/>
          <p14:tracePt t="134263" x="3048000" y="4978400"/>
          <p14:tracePt t="134270" x="3054350" y="4978400"/>
          <p14:tracePt t="134281" x="3060700" y="4978400"/>
          <p14:tracePt t="134298" x="3092450" y="4978400"/>
          <p14:tracePt t="134314" x="3143250" y="4978400"/>
          <p14:tracePt t="134331" x="3200400" y="4978400"/>
          <p14:tracePt t="134348" x="3289300" y="4978400"/>
          <p14:tracePt t="134364" x="3365500" y="4978400"/>
          <p14:tracePt t="134381" x="3422650" y="4978400"/>
          <p14:tracePt t="134399" x="3473450" y="4978400"/>
          <p14:tracePt t="134415" x="3498850" y="4978400"/>
          <p14:tracePt t="134431" x="3511550" y="4978400"/>
          <p14:tracePt t="134448" x="3524250" y="4978400"/>
          <p14:tracePt t="134465" x="3536950" y="4978400"/>
          <p14:tracePt t="134481" x="3549650" y="4978400"/>
          <p14:tracePt t="134498" x="3575050" y="4978400"/>
          <p14:tracePt t="134515" x="3587750" y="4978400"/>
          <p14:tracePt t="134531" x="3613150" y="4984750"/>
          <p14:tracePt t="134548" x="3638550" y="4991100"/>
          <p14:tracePt t="134565" x="3670300" y="4991100"/>
          <p14:tracePt t="134581" x="3727450" y="5022850"/>
          <p14:tracePt t="134598" x="3771900" y="5022850"/>
          <p14:tracePt t="134598" x="3797300" y="5022850"/>
          <p14:tracePt t="134615" x="3867150" y="5029200"/>
          <p14:tracePt t="134631" x="3930650" y="5041900"/>
          <p14:tracePt t="134648" x="3987800" y="5041900"/>
          <p14:tracePt t="134665" x="4051300" y="5041900"/>
          <p14:tracePt t="134681" x="4095750" y="5041900"/>
          <p14:tracePt t="134698" x="4165600" y="5041900"/>
          <p14:tracePt t="134715" x="4210050" y="5041900"/>
          <p14:tracePt t="134731" x="4241800" y="5048250"/>
          <p14:tracePt t="134748" x="4273550" y="5054600"/>
          <p14:tracePt t="134765" x="4311650" y="5067300"/>
          <p14:tracePt t="134781" x="4356100" y="5067300"/>
          <p14:tracePt t="134798" x="4400550" y="5073650"/>
          <p14:tracePt t="134798" x="4425950" y="5073650"/>
          <p14:tracePt t="134815" x="4483100" y="5073650"/>
          <p14:tracePt t="134831" x="4578350" y="5073650"/>
          <p14:tracePt t="134848" x="4641850" y="5073650"/>
          <p14:tracePt t="134865" x="4749800" y="5073650"/>
          <p14:tracePt t="134881" x="4838700" y="5060950"/>
          <p14:tracePt t="134898" x="4908550" y="5041900"/>
          <p14:tracePt t="134915" x="4946650" y="5035550"/>
          <p14:tracePt t="134931" x="4978400" y="5016500"/>
          <p14:tracePt t="134948" x="4991100" y="5010150"/>
          <p14:tracePt t="134965" x="4997450" y="4997450"/>
          <p14:tracePt t="134981" x="5010150" y="4997450"/>
          <p14:tracePt t="134998" x="5016500" y="4997450"/>
          <p14:tracePt t="135015" x="5029200" y="4997450"/>
          <p14:tracePt t="135031" x="5035550" y="4991100"/>
          <p14:tracePt t="135055" x="5048250" y="4991100"/>
          <p14:tracePt t="135070" x="5054600" y="4991100"/>
          <p14:tracePt t="135081" x="5073650" y="4991100"/>
          <p14:tracePt t="135098" x="5086350" y="4991100"/>
          <p14:tracePt t="135115" x="5111750" y="4978400"/>
          <p14:tracePt t="135134" x="5137150" y="4965700"/>
          <p14:tracePt t="135150" x="5149850" y="4959350"/>
          <p14:tracePt t="135165" x="5156200" y="4959350"/>
          <p14:tracePt t="135181" x="5181600" y="4953000"/>
          <p14:tracePt t="135198" x="5187950" y="4940300"/>
          <p14:tracePt t="136447" x="5194300" y="4940300"/>
          <p14:tracePt t="136455" x="5219700" y="4940300"/>
          <p14:tracePt t="136465" x="5245100" y="4940300"/>
          <p14:tracePt t="136482" x="5327650" y="4946650"/>
          <p14:tracePt t="136498" x="5435600" y="4959350"/>
          <p14:tracePt t="136515" x="5556250" y="4959350"/>
          <p14:tracePt t="136532" x="5695950" y="4959350"/>
          <p14:tracePt t="136548" x="5803900" y="4959350"/>
          <p14:tracePt t="136565" x="5873750" y="4959350"/>
          <p14:tracePt t="136582" x="5918200" y="4959350"/>
          <p14:tracePt t="136598" x="5937250" y="4959350"/>
          <p14:tracePt t="136599" x="5949950" y="4959350"/>
          <p14:tracePt t="136615" x="5962650" y="4959350"/>
          <p14:tracePt t="136632" x="5981700" y="4959350"/>
          <p14:tracePt t="136648" x="6019800" y="4959350"/>
          <p14:tracePt t="136665" x="6032500" y="4978400"/>
          <p14:tracePt t="136682" x="6070600" y="4984750"/>
          <p14:tracePt t="136698" x="6102350" y="4997450"/>
          <p14:tracePt t="136715" x="6127750" y="5003800"/>
          <p14:tracePt t="136732" x="6172200" y="5029200"/>
          <p14:tracePt t="136748" x="6254750" y="5041900"/>
          <p14:tracePt t="136765" x="6337300" y="5060950"/>
          <p14:tracePt t="136782" x="6400800" y="5073650"/>
          <p14:tracePt t="136798" x="6457950" y="5073650"/>
          <p14:tracePt t="136799" x="6496050" y="5073650"/>
          <p14:tracePt t="136815" x="6515100" y="5073650"/>
          <p14:tracePt t="136832" x="6534150" y="5073650"/>
          <p14:tracePt t="136848" x="6540500" y="5073650"/>
          <p14:tracePt t="136865" x="6578600" y="5080000"/>
          <p14:tracePt t="136882" x="6591300" y="5080000"/>
          <p14:tracePt t="136898" x="6673850" y="5092700"/>
          <p14:tracePt t="136915" x="6762750" y="5092700"/>
          <p14:tracePt t="136932" x="6851650" y="5092700"/>
          <p14:tracePt t="136948" x="6972300" y="5092700"/>
          <p14:tracePt t="136965" x="7054850" y="5092700"/>
          <p14:tracePt t="136982" x="7086600" y="5092700"/>
          <p14:tracePt t="136998" x="7105650" y="5086350"/>
          <p14:tracePt t="137151" x="7131050" y="5073650"/>
          <p14:tracePt t="137167" x="7150100" y="5060950"/>
          <p14:tracePt t="137175" x="7156450" y="5060950"/>
          <p14:tracePt t="137183" x="7169150" y="5060950"/>
          <p14:tracePt t="137199" x="7200900" y="5060950"/>
          <p14:tracePt t="137215" x="7315200" y="5060950"/>
          <p14:tracePt t="137232" x="7410450" y="5060950"/>
          <p14:tracePt t="137248" x="7454900" y="5060950"/>
          <p14:tracePt t="137265" x="7461250" y="5060950"/>
          <p14:tracePt t="137383" x="7467600" y="5054600"/>
          <p14:tracePt t="137903" x="7467600" y="5048250"/>
          <p14:tracePt t="137919" x="7467600" y="5041900"/>
          <p14:tracePt t="137927" x="7467600" y="5035550"/>
          <p14:tracePt t="137943" x="7467600" y="5029200"/>
          <p14:tracePt t="137951" x="7467600" y="5010150"/>
          <p14:tracePt t="137965" x="7467600" y="5003800"/>
          <p14:tracePt t="137982" x="7467600" y="4991100"/>
          <p14:tracePt t="137999" x="7467600" y="4972050"/>
          <p14:tracePt t="138015" x="7467600" y="4933950"/>
          <p14:tracePt t="138032" x="7473950" y="4914900"/>
          <p14:tracePt t="138049" x="7486650" y="4902200"/>
          <p14:tracePt t="138065" x="7486650" y="4889500"/>
          <p14:tracePt t="138082" x="7493000" y="4883150"/>
          <p14:tracePt t="139904" x="7493000" y="4889500"/>
          <p14:tracePt t="139912" x="7493000" y="4914900"/>
          <p14:tracePt t="139920" x="7493000" y="4933950"/>
          <p14:tracePt t="139932" x="7493000" y="4959350"/>
          <p14:tracePt t="139949" x="7486650" y="4984750"/>
          <p14:tracePt t="139966" x="7486650" y="5010150"/>
          <p14:tracePt t="139982" x="7486650" y="5016500"/>
          <p14:tracePt t="139999" x="7486650" y="5022850"/>
          <p14:tracePt t="140032" x="7486650" y="5029200"/>
          <p14:tracePt t="140056" x="7493000" y="5029200"/>
          <p14:tracePt t="140064" x="7499350" y="5029200"/>
          <p14:tracePt t="140072" x="7524750" y="5029200"/>
          <p14:tracePt t="140083" x="7531100" y="5029200"/>
          <p14:tracePt t="140099" x="7556500" y="5029200"/>
          <p14:tracePt t="140116" x="7569200" y="5029200"/>
          <p14:tracePt t="140132" x="7588250" y="5029200"/>
          <p14:tracePt t="140149" x="7607300" y="5010150"/>
          <p14:tracePt t="140166" x="7620000" y="4997450"/>
          <p14:tracePt t="140183" x="7626350" y="4978400"/>
          <p14:tracePt t="140199" x="7645400" y="4953000"/>
          <p14:tracePt t="140200" x="7651750" y="4946650"/>
          <p14:tracePt t="140216" x="7683500" y="4908550"/>
          <p14:tracePt t="140232" x="7721600" y="4870450"/>
          <p14:tracePt t="140249" x="7778750" y="4832350"/>
          <p14:tracePt t="140266" x="7829550" y="4813300"/>
          <p14:tracePt t="140283" x="7874000" y="4813300"/>
          <p14:tracePt t="140299" x="7893050" y="4806950"/>
          <p14:tracePt t="140316" x="7912100" y="4806950"/>
          <p14:tracePt t="140344" x="7924800" y="4806950"/>
          <p14:tracePt t="140360" x="7931150" y="4806950"/>
          <p14:tracePt t="140368" x="7943850" y="4806950"/>
          <p14:tracePt t="140383" x="7950200" y="4806950"/>
          <p14:tracePt t="140399" x="7969250" y="4806950"/>
          <p14:tracePt t="140400" x="8001000" y="4806950"/>
          <p14:tracePt t="140416" x="8089900" y="4806950"/>
          <p14:tracePt t="140433" x="8235950" y="4813300"/>
          <p14:tracePt t="140449" x="8382000" y="4832350"/>
          <p14:tracePt t="140466" x="8509000" y="4832350"/>
          <p14:tracePt t="140483" x="8572500" y="4832350"/>
          <p14:tracePt t="140499" x="8597900" y="4832350"/>
          <p14:tracePt t="140516" x="8610600" y="4832350"/>
          <p14:tracePt t="140560" x="8616950" y="4832350"/>
          <p14:tracePt t="140584" x="8610600" y="4819650"/>
          <p14:tracePt t="140592" x="8572500" y="4794250"/>
          <p14:tracePt t="140600" x="8534400" y="4787900"/>
          <p14:tracePt t="140616" x="8324850" y="4787900"/>
          <p14:tracePt t="140633" x="7981950" y="4787900"/>
          <p14:tracePt t="140649" x="7486650" y="4787900"/>
          <p14:tracePt t="140666" x="7004050" y="4813300"/>
          <p14:tracePt t="140683" x="6623050" y="4845050"/>
          <p14:tracePt t="140699" x="6356350" y="4889500"/>
          <p14:tracePt t="140716" x="6242050" y="4908550"/>
          <p14:tracePt t="140733" x="6191250" y="4908550"/>
          <p14:tracePt t="140749" x="6134100" y="4927600"/>
          <p14:tracePt t="140766" x="5975350" y="4927600"/>
          <p14:tracePt t="140783" x="5734050" y="4927600"/>
          <p14:tracePt t="140799" x="5422900" y="4927600"/>
          <p14:tracePt t="140800" x="5270500" y="4927600"/>
          <p14:tracePt t="140816" x="4940300" y="4927600"/>
          <p14:tracePt t="140833" x="4699000" y="4927600"/>
          <p14:tracePt t="140849" x="4540250" y="4927600"/>
          <p14:tracePt t="140866" x="4419600" y="4927600"/>
          <p14:tracePt t="140883" x="4305300" y="4940300"/>
          <p14:tracePt t="140899" x="4248150" y="4953000"/>
          <p14:tracePt t="140916" x="4165600" y="4959350"/>
          <p14:tracePt t="140933" x="4070350" y="4984750"/>
          <p14:tracePt t="140949" x="4000500" y="4991100"/>
          <p14:tracePt t="140966" x="3911600" y="5003800"/>
          <p14:tracePt t="140983" x="3854450" y="5010150"/>
          <p14:tracePt t="141000" x="3740150" y="5054600"/>
          <p14:tracePt t="141016" x="3644900" y="5099050"/>
          <p14:tracePt t="141033" x="3562350" y="5137150"/>
          <p14:tracePt t="141049" x="3473450" y="5168900"/>
          <p14:tracePt t="141066" x="3397250" y="5200650"/>
          <p14:tracePt t="141083" x="3359150" y="5200650"/>
          <p14:tracePt t="141099" x="3340100" y="5187950"/>
          <p14:tracePt t="141116" x="3333750" y="5181600"/>
          <p14:tracePt t="141133" x="3327400" y="5168900"/>
          <p14:tracePt t="141152" x="3327400" y="5162550"/>
          <p14:tracePt t="141168" x="3327400" y="5149850"/>
          <p14:tracePt t="141192" x="3327400" y="5143500"/>
          <p14:tracePt t="141224" x="3327400" y="5130800"/>
          <p14:tracePt t="141240" x="3327400" y="5124450"/>
          <p14:tracePt t="141256" x="3327400" y="5111750"/>
          <p14:tracePt t="141520" x="3327400" y="5105400"/>
          <p14:tracePt t="141544" x="3346450" y="5092700"/>
          <p14:tracePt t="141552" x="3352800" y="5086350"/>
          <p14:tracePt t="141576" x="3359150" y="5073650"/>
          <p14:tracePt t="141688" x="3365500" y="5080000"/>
          <p14:tracePt t="141696" x="3371850" y="5080000"/>
          <p14:tracePt t="141704" x="3384550" y="5086350"/>
          <p14:tracePt t="141728" x="3390900" y="5092700"/>
          <p14:tracePt t="141776" x="3397250" y="5099050"/>
          <p14:tracePt t="141808" x="3409950" y="5099050"/>
          <p14:tracePt t="141840" x="3422650" y="5099050"/>
          <p14:tracePt t="141872" x="3429000" y="5099050"/>
          <p14:tracePt t="141888" x="3435350" y="5099050"/>
          <p14:tracePt t="141896" x="3448050" y="5099050"/>
          <p14:tracePt t="141904" x="3460750" y="5099050"/>
          <p14:tracePt t="141916" x="3473450" y="5099050"/>
          <p14:tracePt t="141933" x="3517900" y="5099050"/>
          <p14:tracePt t="141950" x="3556000" y="5067300"/>
          <p14:tracePt t="141966" x="3594100" y="5048250"/>
          <p14:tracePt t="141983" x="3619500" y="5022850"/>
          <p14:tracePt t="142000" x="3619500" y="5016500"/>
          <p14:tracePt t="142024" x="3619500" y="4997450"/>
          <p14:tracePt t="142056" x="3619500" y="4991100"/>
          <p14:tracePt t="142072" x="3619500" y="4984750"/>
          <p14:tracePt t="142120" x="3619500" y="4978400"/>
          <p14:tracePt t="142936" x="3638550" y="4978400"/>
          <p14:tracePt t="142944" x="3676650" y="4978400"/>
          <p14:tracePt t="142952" x="3733800" y="4965700"/>
          <p14:tracePt t="142966" x="3790950" y="4940300"/>
          <p14:tracePt t="142983" x="3981450" y="4851400"/>
          <p14:tracePt t="143000" x="4184650" y="4737100"/>
          <p14:tracePt t="143000" x="4248150" y="4673600"/>
          <p14:tracePt t="143016" x="4330700" y="4565650"/>
          <p14:tracePt t="143033" x="4349750" y="4483100"/>
          <p14:tracePt t="143050" x="4349750" y="4406900"/>
          <p14:tracePt t="143067" x="4349750" y="4362450"/>
          <p14:tracePt t="143083" x="4349750" y="4343400"/>
          <p14:tracePt t="143100" x="4337050" y="4324350"/>
          <p14:tracePt t="143117" x="4318000" y="4305300"/>
          <p14:tracePt t="143133" x="4311650" y="4298950"/>
          <p14:tracePt t="143150" x="4298950" y="4298950"/>
          <p14:tracePt t="143167" x="4279900" y="4292600"/>
          <p14:tracePt t="143183" x="4273550" y="4286250"/>
          <p14:tracePt t="143200" x="4248150" y="4286250"/>
          <p14:tracePt t="143200" x="4235450" y="4286250"/>
          <p14:tracePt t="143217" x="4222750" y="4286250"/>
          <p14:tracePt t="143233" x="4197350" y="4286250"/>
          <p14:tracePt t="143250" x="4184650" y="4286250"/>
          <p14:tracePt t="143267" x="4159250" y="4286250"/>
          <p14:tracePt t="143283" x="4133850" y="4286250"/>
          <p14:tracePt t="143300" x="4064000" y="4286250"/>
          <p14:tracePt t="143317" x="3943350" y="4286250"/>
          <p14:tracePt t="143333" x="3683000" y="4286250"/>
          <p14:tracePt t="143350" x="3378200" y="4286250"/>
          <p14:tracePt t="143367" x="3130550" y="4286250"/>
          <p14:tracePt t="143383" x="3067050" y="4286250"/>
          <p14:tracePt t="143400" x="3041650" y="4286250"/>
          <p14:tracePt t="143400" x="3035300" y="4286250"/>
          <p14:tracePt t="143432" x="3028950" y="4292600"/>
          <p14:tracePt t="143584" x="3035300" y="4292600"/>
          <p14:tracePt t="143592" x="3060700" y="4292600"/>
          <p14:tracePt t="143600" x="3079750" y="4292600"/>
          <p14:tracePt t="143617" x="3130550" y="4292600"/>
          <p14:tracePt t="143633" x="3213100" y="4292600"/>
          <p14:tracePt t="143650" x="3321050" y="4254500"/>
          <p14:tracePt t="143667" x="3416300" y="4254500"/>
          <p14:tracePt t="143683" x="3492500" y="4254500"/>
          <p14:tracePt t="143700" x="3562350" y="4254500"/>
          <p14:tracePt t="143717" x="3575050" y="4248150"/>
          <p14:tracePt t="143733" x="3581400" y="4248150"/>
          <p14:tracePt t="143750" x="3606800" y="4241800"/>
          <p14:tracePt t="143767" x="3613150" y="4235450"/>
          <p14:tracePt t="143783" x="3619500" y="4216400"/>
          <p14:tracePt t="143808" x="3632200" y="4210050"/>
          <p14:tracePt t="143833" x="3638550" y="4210050"/>
          <p14:tracePt t="143841" x="3644900" y="4203700"/>
          <p14:tracePt t="144041" x="3632200" y="4203700"/>
          <p14:tracePt t="144048" x="3625850" y="4203700"/>
          <p14:tracePt t="144057" x="3613150" y="4222750"/>
          <p14:tracePt t="144067" x="3606800" y="4229100"/>
          <p14:tracePt t="144083" x="3568700" y="4260850"/>
          <p14:tracePt t="144100" x="3556000" y="4279900"/>
          <p14:tracePt t="144117" x="3524250" y="4318000"/>
          <p14:tracePt t="144133" x="3517900" y="4356100"/>
          <p14:tracePt t="144150" x="3511550" y="4368800"/>
          <p14:tracePt t="144167" x="3511550" y="4400550"/>
          <p14:tracePt t="144185" x="3524250" y="4419600"/>
          <p14:tracePt t="144200" x="3549650" y="4419600"/>
          <p14:tracePt t="144217" x="3657600" y="4438650"/>
          <p14:tracePt t="144233" x="3702050" y="4438650"/>
          <p14:tracePt t="144250" x="3721100" y="4432300"/>
          <p14:tracePt t="144267" x="3733800" y="4400550"/>
          <p14:tracePt t="144283" x="3733800" y="4356100"/>
          <p14:tracePt t="144300" x="3759200" y="4286250"/>
          <p14:tracePt t="144317" x="3759200" y="4197350"/>
          <p14:tracePt t="144333" x="3759200" y="4038600"/>
          <p14:tracePt t="144350" x="3759200" y="3898900"/>
          <p14:tracePt t="144367" x="3721100" y="3702050"/>
          <p14:tracePt t="144383" x="3657600" y="3486150"/>
          <p14:tracePt t="144400" x="3562350" y="3225800"/>
          <p14:tracePt t="144417" x="3530600" y="3111500"/>
          <p14:tracePt t="144433" x="3486150" y="3022600"/>
          <p14:tracePt t="144450" x="3441700" y="2952750"/>
          <p14:tracePt t="144467" x="3429000" y="2927350"/>
          <p14:tracePt t="144484" x="3403600" y="2901950"/>
          <p14:tracePt t="144500" x="3390900" y="2889250"/>
          <p14:tracePt t="144517" x="3384550" y="2876550"/>
          <p14:tracePt t="144713" x="3409950" y="2882900"/>
          <p14:tracePt t="144721" x="3448050" y="2889250"/>
          <p14:tracePt t="144734" x="3479800" y="2889250"/>
          <p14:tracePt t="144750" x="3625850" y="2940050"/>
          <p14:tracePt t="144767" x="3733800" y="2952750"/>
          <p14:tracePt t="144784" x="3860800" y="2952750"/>
          <p14:tracePt t="144800" x="3968750" y="2952750"/>
          <p14:tracePt t="144801" x="4019550" y="2952750"/>
          <p14:tracePt t="144817" x="4114800" y="2952750"/>
          <p14:tracePt t="144834" x="4178300" y="2952750"/>
          <p14:tracePt t="144850" x="4203700" y="2952750"/>
          <p14:tracePt t="144897" x="4210050" y="2952750"/>
          <p14:tracePt t="144929" x="4216400" y="2959100"/>
          <p14:tracePt t="144937" x="4216400" y="2971800"/>
          <p14:tracePt t="144950" x="4216400" y="2990850"/>
          <p14:tracePt t="144967" x="4216400" y="3035300"/>
          <p14:tracePt t="144984" x="4216400" y="3079750"/>
          <p14:tracePt t="145000" x="4197350" y="3130550"/>
          <p14:tracePt t="145001" x="4184650" y="3136900"/>
          <p14:tracePt t="145017" x="4178300" y="3143250"/>
          <p14:tracePt t="145034" x="4171950" y="3149600"/>
          <p14:tracePt t="145097" x="4165600" y="3155950"/>
          <p14:tracePt t="145137" x="4146550" y="3155950"/>
          <p14:tracePt t="145145" x="4140200" y="3149600"/>
          <p14:tracePt t="145161" x="4133850" y="3143250"/>
          <p14:tracePt t="145177" x="4127500" y="3143250"/>
          <p14:tracePt t="145193" x="4121150" y="3143250"/>
          <p14:tracePt t="145201" x="4102100" y="3143250"/>
          <p14:tracePt t="145217" x="4089400" y="3143250"/>
          <p14:tracePt t="145234" x="4064000" y="3143250"/>
          <p14:tracePt t="145250" x="4057650" y="3143250"/>
          <p14:tracePt t="145267" x="4044950" y="3143250"/>
          <p14:tracePt t="145284" x="4019550" y="3143250"/>
          <p14:tracePt t="145300" x="4013200" y="3143250"/>
          <p14:tracePt t="145317" x="4006850" y="3143250"/>
          <p14:tracePt t="145334" x="3987800" y="3143250"/>
          <p14:tracePt t="145350" x="3981450" y="3143250"/>
          <p14:tracePt t="145367" x="3981450" y="3130550"/>
          <p14:tracePt t="145384" x="3987800" y="3117850"/>
          <p14:tracePt t="145457" x="3994150" y="3117850"/>
          <p14:tracePt t="145465" x="4019550" y="3117850"/>
          <p14:tracePt t="145473" x="4032250" y="3117850"/>
          <p14:tracePt t="145484" x="4051300" y="3117850"/>
          <p14:tracePt t="145500" x="4159250" y="3124200"/>
          <p14:tracePt t="145517" x="4298950" y="3124200"/>
          <p14:tracePt t="145534" x="4489450" y="3124200"/>
          <p14:tracePt t="145550" x="4648200" y="3124200"/>
          <p14:tracePt t="145567" x="4718050" y="3117850"/>
          <p14:tracePt t="145584" x="4737100" y="3111500"/>
          <p14:tracePt t="145600" x="4756150" y="3105150"/>
          <p14:tracePt t="145689" x="4756150" y="3111500"/>
          <p14:tracePt t="145705" x="4756150" y="3117850"/>
          <p14:tracePt t="145713" x="4756150" y="3124200"/>
          <p14:tracePt t="145721" x="4756150" y="3136900"/>
          <p14:tracePt t="145734" x="4756150" y="3162300"/>
          <p14:tracePt t="145750" x="4756150" y="3175000"/>
          <p14:tracePt t="145767" x="4756150" y="3206750"/>
          <p14:tracePt t="145784" x="4756150" y="3238500"/>
          <p14:tracePt t="145800" x="4768850" y="3263900"/>
          <p14:tracePt t="145801" x="4794250" y="3263900"/>
          <p14:tracePt t="145817" x="4889500" y="3282950"/>
          <p14:tracePt t="145834" x="5067300" y="3295650"/>
          <p14:tracePt t="145850" x="5207000" y="3295650"/>
          <p14:tracePt t="145867" x="5251450" y="3295650"/>
          <p14:tracePt t="145884" x="5257800" y="3295650"/>
          <p14:tracePt t="145921" x="5270500" y="3295650"/>
          <p14:tracePt t="145929" x="5270500" y="3321050"/>
          <p14:tracePt t="145937" x="5238750" y="3378200"/>
          <p14:tracePt t="145950" x="5213350" y="3448050"/>
          <p14:tracePt t="145967" x="5137150" y="3651250"/>
          <p14:tracePt t="145984" x="5080000" y="3886200"/>
          <p14:tracePt t="146001" x="5010150" y="4102100"/>
          <p14:tracePt t="146001" x="4972050" y="4210050"/>
          <p14:tracePt t="146017" x="4946650" y="4406900"/>
          <p14:tracePt t="146034" x="4946650" y="4514850"/>
          <p14:tracePt t="146051" x="4946650" y="4597400"/>
          <p14:tracePt t="146067" x="4946650" y="4648200"/>
          <p14:tracePt t="146084" x="4953000" y="4660900"/>
          <p14:tracePt t="146289" x="4953000" y="4654550"/>
          <p14:tracePt t="146297" x="4965700" y="4648200"/>
          <p14:tracePt t="146329" x="4972050" y="4641850"/>
          <p14:tracePt t="146361" x="4978400" y="4635500"/>
          <p14:tracePt t="146369" x="4984750" y="4635500"/>
          <p14:tracePt t="146377" x="4991100" y="4629150"/>
          <p14:tracePt t="146385" x="4997450" y="4622800"/>
          <p14:tracePt t="146401" x="5003800" y="4610100"/>
          <p14:tracePt t="146401" x="5016500" y="4603750"/>
          <p14:tracePt t="146417" x="5048250" y="4572000"/>
          <p14:tracePt t="146434" x="5054600" y="4565650"/>
          <p14:tracePt t="146451" x="5080000" y="4540250"/>
          <p14:tracePt t="146467" x="5099050" y="4521200"/>
          <p14:tracePt t="146484" x="5099050" y="4495800"/>
          <p14:tracePt t="146501" x="5111750" y="4476750"/>
          <p14:tracePt t="146517" x="5124450" y="4451350"/>
          <p14:tracePt t="146561" x="5130800" y="4445000"/>
          <p14:tracePt t="146833" x="5130800" y="4451350"/>
          <p14:tracePt t="146841" x="5130800" y="4470400"/>
          <p14:tracePt t="146857" x="5118100" y="4476750"/>
          <p14:tracePt t="146867" x="5118100" y="4483100"/>
          <p14:tracePt t="146884" x="5111750" y="4489450"/>
          <p14:tracePt t="146901" x="5111750" y="4508500"/>
          <p14:tracePt t="146917" x="5105400" y="4527550"/>
          <p14:tracePt t="146937" x="5105400" y="4533900"/>
          <p14:tracePt t="146953" x="5099050" y="4546600"/>
          <p14:tracePt t="147113" x="5099050" y="4559300"/>
          <p14:tracePt t="147121" x="5092700" y="4565650"/>
          <p14:tracePt t="147137" x="5086350" y="4572000"/>
          <p14:tracePt t="147151" x="5073650" y="4578350"/>
          <p14:tracePt t="147167" x="5041900" y="4597400"/>
          <p14:tracePt t="147184" x="5035550" y="4616450"/>
          <p14:tracePt t="147201" x="4997450" y="4635500"/>
          <p14:tracePt t="147202" x="4972050" y="4660900"/>
          <p14:tracePt t="147217" x="4946650" y="4679950"/>
          <p14:tracePt t="147234" x="4908550" y="4705350"/>
          <p14:tracePt t="147251" x="4883150" y="4718050"/>
          <p14:tracePt t="147267" x="4851400" y="4749800"/>
          <p14:tracePt t="147284" x="4826000" y="4762500"/>
          <p14:tracePt t="147301" x="4813300" y="4787900"/>
          <p14:tracePt t="147317" x="4800600" y="4826000"/>
          <p14:tracePt t="147334" x="4787900" y="4845050"/>
          <p14:tracePt t="147351" x="4775200" y="4870450"/>
          <p14:tracePt t="147367" x="4768850" y="4895850"/>
          <p14:tracePt t="147384" x="4768850" y="4908550"/>
          <p14:tracePt t="147401" x="4768850" y="4914900"/>
          <p14:tracePt t="147418" x="4768850" y="4940300"/>
          <p14:tracePt t="147434" x="4768850" y="4946650"/>
          <p14:tracePt t="147451" x="4768850" y="4953000"/>
          <p14:tracePt t="147468" x="4768850" y="4978400"/>
          <p14:tracePt t="147484" x="4768850" y="4991100"/>
          <p14:tracePt t="147501" x="4762500" y="5016500"/>
          <p14:tracePt t="147518" x="4762500" y="5022850"/>
          <p14:tracePt t="147534" x="4756150" y="5054600"/>
          <p14:tracePt t="147551" x="4737100" y="5073650"/>
          <p14:tracePt t="147568" x="4730750" y="5092700"/>
          <p14:tracePt t="147584" x="4724400" y="5111750"/>
          <p14:tracePt t="147601" x="4699000" y="5137150"/>
          <p14:tracePt t="147618" x="4692650" y="5143500"/>
          <p14:tracePt t="148106" x="4673600" y="5143500"/>
          <p14:tracePt t="148113" x="4660900" y="5137150"/>
          <p14:tracePt t="148121" x="4629150" y="5137150"/>
          <p14:tracePt t="148134" x="4603750" y="5137150"/>
          <p14:tracePt t="148151" x="4495800" y="5130800"/>
          <p14:tracePt t="148168" x="4318000" y="5118100"/>
          <p14:tracePt t="148184" x="4133850" y="5080000"/>
          <p14:tracePt t="148201" x="4044950" y="5080000"/>
          <p14:tracePt t="148202" x="4025900" y="5080000"/>
          <p14:tracePt t="148218" x="3994150" y="5080000"/>
          <p14:tracePt t="148234" x="3987800" y="5080000"/>
          <p14:tracePt t="148251" x="3981450" y="5080000"/>
          <p14:tracePt t="148290" x="3968750" y="5080000"/>
          <p14:tracePt t="148298" x="3962400" y="5080000"/>
          <p14:tracePt t="148314" x="3949700" y="5080000"/>
          <p14:tracePt t="148330" x="3937000" y="5086350"/>
          <p14:tracePt t="148354" x="3930650" y="5111750"/>
          <p14:tracePt t="148362" x="3924300" y="5118100"/>
          <p14:tracePt t="148369" x="3917950" y="5124450"/>
          <p14:tracePt t="148384" x="3898900" y="5143500"/>
          <p14:tracePt t="148401" x="3860800" y="5181600"/>
          <p14:tracePt t="148402" x="3841750" y="5200650"/>
          <p14:tracePt t="148418" x="3784600" y="5251450"/>
          <p14:tracePt t="148434" x="3708400" y="5302250"/>
          <p14:tracePt t="148451" x="3632200" y="5365750"/>
          <p14:tracePt t="148468" x="3536950" y="5429250"/>
          <p14:tracePt t="148484" x="3486150" y="5467350"/>
          <p14:tracePt t="148501" x="3429000" y="5511800"/>
          <p14:tracePt t="148518" x="3359150" y="5537200"/>
          <p14:tracePt t="148534" x="3321050" y="5562600"/>
          <p14:tracePt t="148551" x="3289300" y="5581650"/>
          <p14:tracePt t="148568" x="3244850" y="5600700"/>
          <p14:tracePt t="148584" x="3206750" y="5600700"/>
          <p14:tracePt t="148601" x="3162300" y="5613400"/>
          <p14:tracePt t="148602" x="3136900" y="5613400"/>
          <p14:tracePt t="148618" x="3067050" y="5613400"/>
          <p14:tracePt t="148634" x="2978150" y="5613400"/>
          <p14:tracePt t="148651" x="2870200" y="5613400"/>
          <p14:tracePt t="148668" x="2774950" y="5607050"/>
          <p14:tracePt t="148684" x="2730500" y="5600700"/>
          <p14:tracePt t="148701" x="2686050" y="5581650"/>
          <p14:tracePt t="148718" x="2660650" y="5575300"/>
          <p14:tracePt t="148734" x="2641600" y="5556250"/>
          <p14:tracePt t="148751" x="2603500" y="5549900"/>
          <p14:tracePt t="148768" x="2597150" y="5543550"/>
          <p14:tracePt t="148784" x="2584450" y="5530850"/>
          <p14:tracePt t="148802" x="2584450" y="5518150"/>
          <p14:tracePt t="148818" x="2724150" y="5492750"/>
          <p14:tracePt t="148834" x="3035300" y="5454650"/>
          <p14:tracePt t="148851" x="3562350" y="5365750"/>
          <p14:tracePt t="148868" x="4235450" y="5283200"/>
          <p14:tracePt t="148885" x="4660900" y="5232400"/>
          <p14:tracePt t="148901" x="4870450" y="5181600"/>
          <p14:tracePt t="148918" x="4889500" y="5181600"/>
          <p14:tracePt t="148938" x="4889500" y="5175250"/>
          <p14:tracePt t="148951" x="4864100" y="5175250"/>
          <p14:tracePt t="148968" x="4781550" y="5149850"/>
          <p14:tracePt t="148985" x="4737100" y="5143500"/>
          <p14:tracePt t="149001" x="4711700" y="5130800"/>
          <p14:tracePt t="149002" x="4692650" y="5124450"/>
          <p14:tracePt t="149018" x="4686300" y="5105400"/>
          <p14:tracePt t="149035" x="4679950" y="5092700"/>
          <p14:tracePt t="149051" x="4660900" y="5073650"/>
          <p14:tracePt t="149068" x="4660900" y="5067300"/>
          <p14:tracePt t="149085" x="4660900" y="5060950"/>
          <p14:tracePt t="149101" x="4660900" y="5016500"/>
          <p14:tracePt t="149118" x="4673600" y="4984750"/>
          <p14:tracePt t="149135" x="4718050" y="4959350"/>
          <p14:tracePt t="149151" x="4762500" y="4933950"/>
          <p14:tracePt t="149168" x="4775200" y="4927600"/>
          <p14:tracePt t="149226" x="4775200" y="4940300"/>
          <p14:tracePt t="149234" x="4775200" y="4972050"/>
          <p14:tracePt t="149242" x="4775200" y="4978400"/>
          <p14:tracePt t="149251" x="4775200" y="4991100"/>
          <p14:tracePt t="149268" x="4775200" y="5035550"/>
          <p14:tracePt t="149285" x="4775200" y="5073650"/>
          <p14:tracePt t="149301" x="4775200" y="5105400"/>
          <p14:tracePt t="149318" x="4775200" y="5118100"/>
          <p14:tracePt t="149335" x="4775200" y="5130800"/>
          <p14:tracePt t="149450" x="4775200" y="5118100"/>
          <p14:tracePt t="149466" x="4775200" y="5111750"/>
          <p14:tracePt t="149474" x="4775200" y="5099050"/>
          <p14:tracePt t="149485" x="4775200" y="5080000"/>
          <p14:tracePt t="149501" x="4775200" y="5060950"/>
          <p14:tracePt t="149518" x="4775200" y="5041900"/>
          <p14:tracePt t="149535" x="4775200" y="5016500"/>
          <p14:tracePt t="149551" x="4775200" y="4991100"/>
          <p14:tracePt t="149568" x="4775200" y="4978400"/>
          <p14:tracePt t="149585" x="4775200" y="4953000"/>
          <p14:tracePt t="149601" x="4775200" y="4921250"/>
          <p14:tracePt t="149618" x="4775200" y="4876800"/>
          <p14:tracePt t="149635" x="4775200" y="4857750"/>
          <p14:tracePt t="149651" x="4775200" y="4851400"/>
          <p14:tracePt t="149978" x="4787900" y="4845050"/>
          <p14:tracePt t="150010" x="4794250" y="4838700"/>
          <p14:tracePt t="150018" x="4794250" y="4832350"/>
          <p14:tracePt t="150082" x="4800600" y="4826000"/>
          <p14:tracePt t="150130" x="4806950" y="4826000"/>
          <p14:tracePt t="150138" x="4813300" y="4832350"/>
          <p14:tracePt t="150151" x="4813300" y="4838700"/>
          <p14:tracePt t="150168" x="4832350" y="4902200"/>
          <p14:tracePt t="150185" x="4845050" y="4972050"/>
          <p14:tracePt t="150202" x="4845050" y="5035550"/>
          <p14:tracePt t="150202" x="4845050" y="5073650"/>
          <p14:tracePt t="150218" x="4838700" y="5181600"/>
          <p14:tracePt t="150235" x="4768850" y="5289550"/>
          <p14:tracePt t="150251" x="4692650" y="5397500"/>
          <p14:tracePt t="150268" x="4616450" y="5486400"/>
          <p14:tracePt t="150285" x="4521200" y="5568950"/>
          <p14:tracePt t="150301" x="4476750" y="5594350"/>
          <p14:tracePt t="150318" x="4425950" y="5638800"/>
          <p14:tracePt t="150335" x="4400550" y="5645150"/>
          <p14:tracePt t="150352" x="4387850" y="5657850"/>
          <p14:tracePt t="150368" x="4381500" y="5664200"/>
          <p14:tracePt t="150385" x="4362450" y="5676900"/>
          <p14:tracePt t="150402" x="4349750" y="5683250"/>
          <p14:tracePt t="150402" x="4330700" y="5683250"/>
          <p14:tracePt t="150418" x="4318000" y="5683250"/>
          <p14:tracePt t="150435" x="4286250" y="5683250"/>
          <p14:tracePt t="150452" x="4279900" y="5683250"/>
          <p14:tracePt t="150506" x="4267200" y="5683250"/>
          <p14:tracePt t="150514" x="4267200" y="5670550"/>
          <p14:tracePt t="150530" x="4273550" y="5657850"/>
          <p14:tracePt t="150538" x="4279900" y="5657850"/>
          <p14:tracePt t="150552" x="4286250" y="5651500"/>
          <p14:tracePt t="150568" x="4311650" y="5638800"/>
          <p14:tracePt t="150585" x="4324350" y="5638800"/>
          <p14:tracePt t="150602" x="4349750" y="5626100"/>
          <p14:tracePt t="150602" x="4356100" y="5626100"/>
          <p14:tracePt t="150618" x="4368800" y="5626100"/>
          <p14:tracePt t="150635" x="4413250" y="5626100"/>
          <p14:tracePt t="150652" x="4445000" y="5626100"/>
          <p14:tracePt t="150668" x="4470400" y="5626100"/>
          <p14:tracePt t="150685" x="4476750" y="5626100"/>
          <p14:tracePt t="150702" x="4483100" y="5626100"/>
          <p14:tracePt t="150802" x="4489450" y="5626100"/>
          <p14:tracePt t="150818" x="4508500" y="5626100"/>
          <p14:tracePt t="150834" x="4514850" y="5626100"/>
          <p14:tracePt t="150842" x="4521200" y="5626100"/>
          <p14:tracePt t="150852" x="4552950" y="5626100"/>
          <p14:tracePt t="150868" x="4622800" y="5632450"/>
          <p14:tracePt t="150885" x="4718050" y="5632450"/>
          <p14:tracePt t="150902" x="4826000" y="5632450"/>
          <p14:tracePt t="150918" x="4902200" y="5632450"/>
          <p14:tracePt t="150935" x="4959350" y="5632450"/>
          <p14:tracePt t="150952" x="4984750" y="5632450"/>
          <p14:tracePt t="150968" x="5016500" y="5632450"/>
          <p14:tracePt t="150985" x="5060950" y="5619750"/>
          <p14:tracePt t="151002" x="5105400" y="5619750"/>
          <p14:tracePt t="151002" x="5130800" y="5619750"/>
          <p14:tracePt t="151018" x="5238750" y="5619750"/>
          <p14:tracePt t="151035" x="5346700" y="5619750"/>
          <p14:tracePt t="151052" x="5518150" y="5619750"/>
          <p14:tracePt t="151068" x="5664200" y="5619750"/>
          <p14:tracePt t="151085" x="5753100" y="5619750"/>
          <p14:tracePt t="151102" x="5810250" y="5619750"/>
          <p14:tracePt t="151118" x="5842000" y="5619750"/>
          <p14:tracePt t="151135" x="5861050" y="5619750"/>
          <p14:tracePt t="151152" x="5886450" y="5626100"/>
          <p14:tracePt t="151168" x="5924550" y="5632450"/>
          <p14:tracePt t="151185" x="5962650" y="5632450"/>
          <p14:tracePt t="151187" x="5988050" y="5638800"/>
          <p14:tracePt t="151202" x="6032500" y="5664200"/>
          <p14:tracePt t="151218" x="6140450" y="5683250"/>
          <p14:tracePt t="151235" x="6248400" y="5695950"/>
          <p14:tracePt t="151252" x="6350000" y="5721350"/>
          <p14:tracePt t="151268" x="6407150" y="5721350"/>
          <p14:tracePt t="151285" x="6438900" y="5721350"/>
          <p14:tracePt t="151658" x="6438900" y="5715000"/>
          <p14:tracePt t="151666" x="6413500" y="5702300"/>
          <p14:tracePt t="151674" x="6381750" y="5683250"/>
          <p14:tracePt t="151685" x="6375400" y="5676900"/>
          <p14:tracePt t="151702" x="6311900" y="5657850"/>
          <p14:tracePt t="151719" x="6305550" y="5657850"/>
          <p14:tracePt t="151994" x="6286500" y="5657850"/>
          <p14:tracePt t="152002" x="6248400" y="5683250"/>
          <p14:tracePt t="152019" x="6115050" y="5702300"/>
          <p14:tracePt t="152035" x="5784850" y="5759450"/>
          <p14:tracePt t="152052" x="5435600" y="5791200"/>
          <p14:tracePt t="152069" x="5245100" y="5791200"/>
          <p14:tracePt t="152085" x="5168900" y="5791200"/>
          <p14:tracePt t="152102" x="5124450" y="5791200"/>
          <p14:tracePt t="152119" x="5086350" y="5791200"/>
          <p14:tracePt t="152135" x="5080000" y="5791200"/>
          <p14:tracePt t="152152" x="5067300" y="5803900"/>
          <p14:tracePt t="152169" x="5048250" y="5810250"/>
          <p14:tracePt t="152186" x="5041900" y="5822950"/>
          <p14:tracePt t="152202" x="5022850" y="5829300"/>
          <p14:tracePt t="152226" x="5016500" y="5829300"/>
          <p14:tracePt t="152235" x="5010150" y="5835650"/>
          <p14:tracePt t="152252" x="5003800" y="5842000"/>
          <p14:tracePt t="152269" x="4997450" y="5848350"/>
          <p14:tracePt t="152285" x="4997450" y="5854700"/>
          <p14:tracePt t="152302" x="4997450" y="5867400"/>
          <p14:tracePt t="152319" x="4997450" y="5873750"/>
          <p14:tracePt t="152443" x="4997450" y="5880100"/>
          <p14:tracePt t="152450" x="5010150" y="5880100"/>
          <p14:tracePt t="152458" x="5029200" y="5880100"/>
          <p14:tracePt t="152469" x="5054600" y="5880100"/>
          <p14:tracePt t="152485" x="5124450" y="5880100"/>
          <p14:tracePt t="152502" x="5232400" y="5880100"/>
          <p14:tracePt t="152519" x="5321300" y="5880100"/>
          <p14:tracePt t="152535" x="5441950" y="5880100"/>
          <p14:tracePt t="152552" x="5549900" y="5880100"/>
          <p14:tracePt t="152569" x="5664200" y="5880100"/>
          <p14:tracePt t="152585" x="5753100" y="5880100"/>
          <p14:tracePt t="152602" x="5829300" y="5880100"/>
          <p14:tracePt t="152603" x="5854700" y="5880100"/>
          <p14:tracePt t="152619" x="5899150" y="5880100"/>
          <p14:tracePt t="152635" x="5924550" y="5880100"/>
          <p14:tracePt t="152652" x="5930900" y="5880100"/>
          <p14:tracePt t="152699" x="5943600" y="5880100"/>
          <p14:tracePt t="152747" x="5949950" y="5886450"/>
          <p14:tracePt t="152755" x="5956300" y="5886450"/>
          <p14:tracePt t="152769" x="5962650" y="5886450"/>
          <p14:tracePt t="152785" x="5975350" y="5886450"/>
          <p14:tracePt t="152802" x="6038850" y="5886450"/>
          <p14:tracePt t="152803" x="6070600" y="5886450"/>
          <p14:tracePt t="152819" x="6172200" y="5886450"/>
          <p14:tracePt t="152835" x="6330950" y="5886450"/>
          <p14:tracePt t="152852" x="6508750" y="5886450"/>
          <p14:tracePt t="152869" x="6629400" y="5886450"/>
          <p14:tracePt t="152885" x="6699250" y="5886450"/>
          <p14:tracePt t="152902" x="6711950" y="5886450"/>
          <p14:tracePt t="152919" x="6718300" y="5886450"/>
          <p14:tracePt t="152955" x="6731000" y="5886450"/>
          <p14:tracePt t="152963" x="6737350" y="5886450"/>
          <p14:tracePt t="152971" x="6750050" y="5886450"/>
          <p14:tracePt t="152985" x="6800850" y="5886450"/>
          <p14:tracePt t="153002" x="6959600" y="5886450"/>
          <p14:tracePt t="153003" x="7080250" y="5886450"/>
          <p14:tracePt t="153019" x="7162800" y="5861050"/>
          <p14:tracePt t="153507" x="7162800" y="5848350"/>
          <p14:tracePt t="153515" x="7105650" y="5822950"/>
          <p14:tracePt t="153523" x="7016750" y="5822950"/>
          <p14:tracePt t="153536" x="6946900" y="5822950"/>
          <p14:tracePt t="153552" x="6915150" y="5822950"/>
          <p14:tracePt t="153667" x="6908800" y="5822950"/>
          <p14:tracePt t="153675" x="6902450" y="5822950"/>
          <p14:tracePt t="153686" x="6896100" y="5822950"/>
          <p14:tracePt t="153702" x="6870700" y="5822950"/>
          <p14:tracePt t="153719" x="6819900" y="5822950"/>
          <p14:tracePt t="153736" x="6737350" y="5822950"/>
          <p14:tracePt t="153752" x="6635750" y="5822950"/>
          <p14:tracePt t="153769" x="6496050" y="5759450"/>
          <p14:tracePt t="153786" x="6356350" y="5670550"/>
          <p14:tracePt t="153802" x="6216650" y="5568950"/>
          <p14:tracePt t="153803" x="6172200" y="5524500"/>
          <p14:tracePt t="153819" x="6096000" y="5403850"/>
          <p14:tracePt t="153836" x="6051550" y="5302250"/>
          <p14:tracePt t="153852" x="6000750" y="5213350"/>
          <p14:tracePt t="153869" x="5943600" y="5124450"/>
          <p14:tracePt t="153886" x="5899150" y="5035550"/>
          <p14:tracePt t="153902" x="5880100" y="5003800"/>
          <p14:tracePt t="153919" x="5854700" y="4953000"/>
          <p14:tracePt t="153936" x="5842000" y="4940300"/>
          <p14:tracePt t="153952" x="5835650" y="4933950"/>
          <p14:tracePt t="153995" x="5829300" y="4927600"/>
          <p14:tracePt t="154019" x="5829300" y="4921250"/>
          <p14:tracePt t="154027" x="5829300" y="4902200"/>
          <p14:tracePt t="154043" x="5829300" y="4895850"/>
          <p14:tracePt t="154052" x="5829300" y="4889500"/>
          <p14:tracePt t="154083" x="5829300" y="4883150"/>
          <p14:tracePt t="154099" x="5829300" y="4864100"/>
          <p14:tracePt t="154107" x="5829300" y="4857750"/>
          <p14:tracePt t="154119" x="5829300" y="4851400"/>
          <p14:tracePt t="154136" x="5829300" y="4845050"/>
          <p14:tracePt t="154152" x="5848350" y="4806950"/>
          <p14:tracePt t="154169" x="5848350" y="4800600"/>
          <p14:tracePt t="154186" x="5848350" y="4787900"/>
          <p14:tracePt t="154202" x="5854700" y="4781550"/>
          <p14:tracePt t="154203" x="5854700" y="4768850"/>
          <p14:tracePt t="154219" x="5854700" y="4749800"/>
          <p14:tracePt t="154236" x="5854700" y="4724400"/>
          <p14:tracePt t="154252" x="5854700" y="4699000"/>
          <p14:tracePt t="154269" x="5854700" y="4692650"/>
          <p14:tracePt t="154286" x="5854700" y="4679950"/>
          <p14:tracePt t="154302" x="5854700" y="4673600"/>
          <p14:tracePt t="154379" x="5848350" y="4660900"/>
          <p14:tracePt t="154395" x="5842000" y="4667250"/>
          <p14:tracePt t="154427" x="5842000" y="4673600"/>
          <p14:tracePt t="154443" x="5835650" y="4679950"/>
          <p14:tracePt t="157788" x="5835650" y="4686300"/>
          <p14:tracePt t="157828" x="5829300" y="4692650"/>
          <p14:tracePt t="157844" x="5816600" y="4699000"/>
          <p14:tracePt t="158044" x="5816600" y="4692650"/>
          <p14:tracePt t="158052" x="5810250" y="4686300"/>
          <p14:tracePt t="160492" x="5810250" y="4667250"/>
          <p14:tracePt t="163485" x="5803900" y="4660900"/>
          <p14:tracePt t="164669" x="5797550" y="4660900"/>
          <p14:tracePt t="164677" x="5778500" y="4679950"/>
          <p14:tracePt t="164688" x="5778500" y="4686300"/>
          <p14:tracePt t="164705" x="5772150" y="4730750"/>
          <p14:tracePt t="164722" x="5759450" y="4787900"/>
          <p14:tracePt t="164738" x="5753100" y="4845050"/>
          <p14:tracePt t="164755" x="5753100" y="4908550"/>
          <p14:tracePt t="164772" x="5753100" y="4991100"/>
          <p14:tracePt t="164788" x="5753100" y="5035550"/>
          <p14:tracePt t="164805" x="5753100" y="5092700"/>
          <p14:tracePt t="164805" x="5753100" y="5143500"/>
          <p14:tracePt t="164822" x="5753100" y="5187950"/>
          <p14:tracePt t="164838" x="5753100" y="5232400"/>
          <p14:tracePt t="164855" x="5753100" y="5257800"/>
          <p14:tracePt t="164872" x="5753100" y="5302250"/>
          <p14:tracePt t="164888" x="5753100" y="5321300"/>
          <p14:tracePt t="164905" x="5753100" y="5334000"/>
          <p14:tracePt t="164922" x="5753100" y="5346700"/>
          <p14:tracePt t="164938" x="5753100" y="5372100"/>
          <p14:tracePt t="164955" x="5746750" y="5391150"/>
          <p14:tracePt t="164972" x="5740400" y="5410200"/>
          <p14:tracePt t="164988" x="5727700" y="5435600"/>
          <p14:tracePt t="165005" x="5721350" y="5473700"/>
          <p14:tracePt t="165005" x="5721350" y="5480050"/>
          <p14:tracePt t="165022" x="5721350" y="5518150"/>
          <p14:tracePt t="165038" x="5721350" y="5562600"/>
          <p14:tracePt t="165055" x="5721350" y="5607050"/>
          <p14:tracePt t="165072" x="5721350" y="5676900"/>
          <p14:tracePt t="165088" x="5721350" y="5721350"/>
          <p14:tracePt t="165105" x="5721350" y="5765800"/>
          <p14:tracePt t="165122" x="5734050" y="5797550"/>
          <p14:tracePt t="165138" x="5740400" y="5816600"/>
          <p14:tracePt t="165155" x="5740400" y="5829300"/>
          <p14:tracePt t="165172" x="5746750" y="5842000"/>
          <p14:tracePt t="165188" x="5753100" y="5861050"/>
          <p14:tracePt t="165237" x="5765800" y="5861050"/>
          <p14:tracePt t="165253" x="5772150" y="5867400"/>
          <p14:tracePt t="165277" x="5778500" y="5873750"/>
          <p14:tracePt t="165293" x="5778500" y="5880100"/>
          <p14:tracePt t="165309" x="5778500" y="5892800"/>
          <p14:tracePt t="165325" x="5778500" y="5899150"/>
          <p14:tracePt t="165333" x="5778500" y="5905500"/>
          <p14:tracePt t="165342" x="5778500" y="5918200"/>
          <p14:tracePt t="165357" x="5778500" y="5924550"/>
          <p14:tracePt t="165372" x="5778500" y="5937250"/>
          <p14:tracePt t="165388" x="5778500" y="5956300"/>
          <p14:tracePt t="165405" x="5778500" y="5988050"/>
          <p14:tracePt t="165405" x="5778500" y="6007100"/>
          <p14:tracePt t="165422" x="5765800" y="6038850"/>
          <p14:tracePt t="165438" x="5746750" y="6083300"/>
          <p14:tracePt t="165455" x="5721350" y="6134100"/>
          <p14:tracePt t="165472" x="5715000" y="6159500"/>
          <p14:tracePt t="165488" x="5676900" y="6216650"/>
          <p14:tracePt t="165505" x="5657850" y="6261100"/>
          <p14:tracePt t="165522" x="5638800" y="6305550"/>
          <p14:tracePt t="165538" x="5619750" y="6343650"/>
          <p14:tracePt t="165555" x="5607050" y="6381750"/>
          <p14:tracePt t="165572" x="5581650" y="6419850"/>
          <p14:tracePt t="165588" x="5568950" y="6426200"/>
          <p14:tracePt t="165605" x="5562600" y="6451600"/>
          <p14:tracePt t="165606" x="5556250" y="6457950"/>
          <p14:tracePt t="165622" x="5549900" y="6457950"/>
          <p14:tracePt t="165638" x="5543550" y="6464300"/>
          <p14:tracePt t="165655" x="5524500" y="6464300"/>
          <p14:tracePt t="165678" x="5518150" y="6464300"/>
          <p14:tracePt t="165702" x="5511800" y="6464300"/>
          <p14:tracePt t="165710" x="5505450" y="6457950"/>
          <p14:tracePt t="165734" x="5505450" y="6451600"/>
          <p14:tracePt t="165749" x="5505450" y="6438900"/>
          <p14:tracePt t="165766" x="5505450" y="6426200"/>
          <p14:tracePt t="165782" x="5505450" y="6419850"/>
          <p14:tracePt t="165821" x="5505450" y="6413500"/>
          <p14:tracePt t="165830" x="5511800" y="6413500"/>
          <p14:tracePt t="165838" x="5518150" y="6413500"/>
          <p14:tracePt t="165855" x="5562600" y="6413500"/>
          <p14:tracePt t="165872" x="5607050" y="6413500"/>
          <p14:tracePt t="165888" x="5683250" y="6413500"/>
          <p14:tracePt t="165905" x="5765800" y="6432550"/>
          <p14:tracePt t="165922" x="5873750" y="6445250"/>
          <p14:tracePt t="165938" x="6038850" y="6470650"/>
          <p14:tracePt t="165955" x="6146800" y="6483350"/>
          <p14:tracePt t="165972" x="6242050" y="6496050"/>
          <p14:tracePt t="165988" x="6324600" y="6496050"/>
          <p14:tracePt t="166005" x="6388100" y="6496050"/>
          <p14:tracePt t="166006" x="6407150" y="6496050"/>
          <p14:tracePt t="166022" x="6426200" y="6496050"/>
          <p14:tracePt t="166039" x="6464300" y="6496050"/>
          <p14:tracePt t="166055" x="6483350" y="6496050"/>
          <p14:tracePt t="166072" x="6540500" y="6483350"/>
          <p14:tracePt t="166089" x="6584950" y="6464300"/>
          <p14:tracePt t="166105" x="6667500" y="6432550"/>
          <p14:tracePt t="166122" x="6775450" y="6375400"/>
          <p14:tracePt t="166139" x="6851650" y="6356350"/>
          <p14:tracePt t="166155" x="6908800" y="6311900"/>
          <p14:tracePt t="166172" x="6959600" y="6267450"/>
          <p14:tracePt t="166189" x="6978650" y="6248400"/>
          <p14:tracePt t="166205" x="6991350" y="6235700"/>
          <p14:tracePt t="166222" x="7004050" y="6216650"/>
          <p14:tracePt t="166239" x="7016750" y="6203950"/>
          <p14:tracePt t="166255" x="7016750" y="6197600"/>
          <p14:tracePt t="166272" x="7016750" y="6184900"/>
          <p14:tracePt t="166288" x="7016750" y="6178550"/>
          <p14:tracePt t="166305" x="7023100" y="6172200"/>
          <p14:tracePt t="166438" x="7023100" y="6178550"/>
          <p14:tracePt t="166446" x="7023100" y="6191250"/>
          <p14:tracePt t="166455" x="7023100" y="6197600"/>
          <p14:tracePt t="166472" x="7023100" y="6203950"/>
          <p14:tracePt t="166489" x="7023100" y="6229350"/>
          <p14:tracePt t="166505" x="7023100" y="6242050"/>
          <p14:tracePt t="166534" x="7023100" y="6261100"/>
          <p14:tracePt t="166598" x="7023100" y="6267450"/>
          <p14:tracePt t="166718" x="7035800" y="6267450"/>
          <p14:tracePt t="166758" x="7035800" y="6254750"/>
          <p14:tracePt t="166830" x="7042150" y="6248400"/>
          <p14:tracePt t="166958" x="7042150" y="6242050"/>
          <p14:tracePt t="166974" x="7042150" y="6235700"/>
          <p14:tracePt t="166990" x="7042150" y="6229350"/>
          <p14:tracePt t="166998" x="7048500" y="6223000"/>
          <p14:tracePt t="167006" x="7054850" y="6210300"/>
          <p14:tracePt t="167022" x="7054850" y="6203950"/>
          <p14:tracePt t="167039" x="7054850" y="6197600"/>
          <p14:tracePt t="167078" x="7061200" y="6191250"/>
          <p14:tracePt t="167182" x="7067550" y="6184900"/>
          <p14:tracePt t="167254" x="7086600" y="6184900"/>
          <p14:tracePt t="167286" x="7092950" y="6184900"/>
          <p14:tracePt t="167782" x="7099300" y="6184900"/>
          <p14:tracePt t="167798" x="7105650" y="6178550"/>
          <p14:tracePt t="167822" x="7112000" y="6165850"/>
          <p14:tracePt t="167846" x="7112000" y="6159500"/>
          <p14:tracePt t="167862" x="7112000" y="6153150"/>
          <p14:tracePt t="167886" x="7112000" y="6146800"/>
          <p14:tracePt t="167894" x="7124700" y="6140450"/>
          <p14:tracePt t="167910" x="7131050" y="6134100"/>
          <p14:tracePt t="167926" x="7131050" y="6121400"/>
          <p14:tracePt t="168270" x="7131050" y="6115050"/>
          <p14:tracePt t="168302" x="7131050" y="610870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627" y="365128"/>
            <a:ext cx="8759799" cy="1325563"/>
          </a:xfrm>
        </p:spPr>
        <p:txBody>
          <a:bodyPr/>
          <a:lstStyle/>
          <a:p>
            <a:pPr algn="ctr"/>
            <a:r>
              <a:rPr lang="en-CA" b="1" dirty="0" smtClean="0"/>
              <a:t>Meteorites are older!</a:t>
            </a:r>
            <a:endParaRPr lang="en-CA" b="1" dirty="0"/>
          </a:p>
        </p:txBody>
      </p:sp>
      <p:sp>
        <p:nvSpPr>
          <p:cNvPr id="3" name="Rectangle 2"/>
          <p:cNvSpPr/>
          <p:nvPr/>
        </p:nvSpPr>
        <p:spPr>
          <a:xfrm>
            <a:off x="860614" y="1619785"/>
            <a:ext cx="8083603" cy="400110"/>
          </a:xfrm>
          <a:prstGeom prst="rect">
            <a:avLst/>
          </a:prstGeom>
        </p:spPr>
        <p:txBody>
          <a:bodyPr wrap="square">
            <a:spAutoFit/>
          </a:bodyPr>
          <a:lstStyle/>
          <a:p>
            <a:pPr lvl="1"/>
            <a:endParaRPr lang="en-CA" sz="2000" dirty="0">
              <a:latin typeface="+mj-lt"/>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179" y="1720556"/>
            <a:ext cx="5201920" cy="4917440"/>
          </a:xfrm>
          <a:prstGeom prst="rect">
            <a:avLst/>
          </a:prstGeom>
        </p:spPr>
      </p:pic>
      <p:sp>
        <p:nvSpPr>
          <p:cNvPr id="7" name="TextBox 6"/>
          <p:cNvSpPr txBox="1"/>
          <p:nvPr/>
        </p:nvSpPr>
        <p:spPr>
          <a:xfrm>
            <a:off x="6154614" y="2438400"/>
            <a:ext cx="2297724" cy="2246769"/>
          </a:xfrm>
          <a:prstGeom prst="rect">
            <a:avLst/>
          </a:prstGeom>
          <a:noFill/>
        </p:spPr>
        <p:txBody>
          <a:bodyPr wrap="square" rtlCol="0">
            <a:spAutoFit/>
          </a:bodyPr>
          <a:lstStyle/>
          <a:p>
            <a:r>
              <a:rPr lang="en-CA" sz="2000" dirty="0" smtClean="0"/>
              <a:t>Calcium-Aluminum-Silicate inclusion containing </a:t>
            </a:r>
            <a:r>
              <a:rPr lang="en-CA" sz="2000" baseline="30000" dirty="0" smtClean="0"/>
              <a:t>26</a:t>
            </a:r>
            <a:r>
              <a:rPr lang="en-CA" sz="2000" dirty="0" smtClean="0"/>
              <a:t>Mg.</a:t>
            </a:r>
          </a:p>
          <a:p>
            <a:endParaRPr lang="en-CA" sz="2000" dirty="0"/>
          </a:p>
          <a:p>
            <a:r>
              <a:rPr lang="en-CA" sz="2000" dirty="0" smtClean="0"/>
              <a:t>This CAI has been dated to 4.567 billion years of age.</a:t>
            </a:r>
            <a:endParaRPr lang="en-CA" sz="2000" dirty="0"/>
          </a:p>
        </p:txBody>
      </p:sp>
      <p:sp>
        <p:nvSpPr>
          <p:cNvPr id="8" name="Oval 7"/>
          <p:cNvSpPr/>
          <p:nvPr/>
        </p:nvSpPr>
        <p:spPr>
          <a:xfrm>
            <a:off x="1922583" y="3317631"/>
            <a:ext cx="1441940" cy="14302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no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57637927"/>
      </p:ext>
    </p:extLst>
  </p:cSld>
  <p:clrMapOvr>
    <a:masterClrMapping/>
  </p:clrMapOvr>
  <mc:AlternateContent xmlns:mc="http://schemas.openxmlformats.org/markup-compatibility/2006" xmlns:p14="http://schemas.microsoft.com/office/powerpoint/2010/main">
    <mc:Choice Requires="p14">
      <p:transition spd="slow" p14:dur="2000" advTm="52444"/>
    </mc:Choice>
    <mc:Fallback xmlns="">
      <p:transition spd="slow" advTm="52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7" grpId="0"/>
      <p:bldP spid="8" grpId="0" animBg="1"/>
    </p:bldLst>
  </p:timing>
  <p:extLst>
    <p:ext uri="{3A86A75C-4F4B-4683-9AE1-C65F6400EC91}">
      <p14:laserTraceLst xmlns:p14="http://schemas.microsoft.com/office/powerpoint/2010/main">
        <p14:tracePtLst>
          <p14:tracePt t="920" x="7131050" y="6096000"/>
          <p14:tracePt t="936" x="7131050" y="6089650"/>
          <p14:tracePt t="944" x="7131050" y="6076950"/>
          <p14:tracePt t="1192" x="7131050" y="6064250"/>
          <p14:tracePt t="1200" x="7105650" y="6032500"/>
          <p14:tracePt t="1208" x="7048500" y="5975350"/>
          <p14:tracePt t="1220" x="6953250" y="5880100"/>
          <p14:tracePt t="1237" x="6610350" y="5645150"/>
          <p14:tracePt t="1253" x="5753100" y="5181600"/>
          <p14:tracePt t="1270" x="4870450" y="4610100"/>
          <p14:tracePt t="1287" x="4457700" y="4330700"/>
          <p14:tracePt t="1303" x="4438650" y="4279900"/>
          <p14:tracePt t="1320" x="4438650" y="4197350"/>
          <p14:tracePt t="1337" x="4438650" y="4171950"/>
          <p14:tracePt t="1353" x="4438650" y="4159250"/>
          <p14:tracePt t="1370" x="4438650" y="4127500"/>
          <p14:tracePt t="1387" x="4438650" y="4089400"/>
          <p14:tracePt t="1403" x="4451350" y="3975100"/>
          <p14:tracePt t="1420" x="4514850" y="3790950"/>
          <p14:tracePt t="1437" x="4559300" y="3575050"/>
          <p14:tracePt t="1453" x="4559300" y="3448050"/>
          <p14:tracePt t="1470" x="4546600" y="3371850"/>
          <p14:tracePt t="1487" x="4502150" y="3308350"/>
          <p14:tracePt t="1503" x="4489450" y="3276600"/>
          <p14:tracePt t="1520" x="4476750" y="3263900"/>
          <p14:tracePt t="1521" x="4470400" y="3263900"/>
          <p14:tracePt t="1537" x="4419600" y="3263900"/>
          <p14:tracePt t="1553" x="4241800" y="3314700"/>
          <p14:tracePt t="1570" x="3898900" y="3473450"/>
          <p14:tracePt t="1587" x="3371850" y="3695700"/>
          <p14:tracePt t="1603" x="3060700" y="3797300"/>
          <p14:tracePt t="1620" x="2832100" y="3867150"/>
          <p14:tracePt t="1637" x="2603500" y="3892550"/>
          <p14:tracePt t="1653" x="2336800" y="3937000"/>
          <p14:tracePt t="1670" x="1968500" y="3994150"/>
          <p14:tracePt t="1687" x="1574800" y="4076700"/>
          <p14:tracePt t="1703" x="1282700" y="4159250"/>
          <p14:tracePt t="1720" x="1143000" y="4248150"/>
          <p14:tracePt t="1721" x="1123950" y="4267200"/>
          <p14:tracePt t="1737" x="1104900" y="4305300"/>
          <p14:tracePt t="1753" x="1104900" y="4311650"/>
          <p14:tracePt t="1770" x="1104900" y="4337050"/>
          <p14:tracePt t="1787" x="1111250" y="4337050"/>
          <p14:tracePt t="1803" x="1136650" y="4343400"/>
          <p14:tracePt t="1820" x="1187450" y="4343400"/>
          <p14:tracePt t="1837" x="1282700" y="4343400"/>
          <p14:tracePt t="1853" x="1371600" y="4343400"/>
          <p14:tracePt t="1870" x="1479550" y="4343400"/>
          <p14:tracePt t="1887" x="1619250" y="4343400"/>
          <p14:tracePt t="1903" x="1727200" y="4343400"/>
          <p14:tracePt t="1920" x="1803400" y="4343400"/>
          <p14:tracePt t="1921" x="1835150" y="4343400"/>
          <p14:tracePt t="1937" x="1879600" y="4324350"/>
          <p14:tracePt t="1953" x="1924050" y="4286250"/>
          <p14:tracePt t="1970" x="1962150" y="4267200"/>
          <p14:tracePt t="1987" x="2000250" y="4241800"/>
          <p14:tracePt t="2003" x="2032000" y="4235450"/>
          <p14:tracePt t="2020" x="2063750" y="4222750"/>
          <p14:tracePt t="2037" x="2120900" y="4203700"/>
          <p14:tracePt t="2053" x="2190750" y="4178300"/>
          <p14:tracePt t="2070" x="2279650" y="4133850"/>
          <p14:tracePt t="2087" x="2349500" y="4102100"/>
          <p14:tracePt t="2103" x="2406650" y="4064000"/>
          <p14:tracePt t="2120" x="2463800" y="4019550"/>
          <p14:tracePt t="2137" x="2495550" y="3994150"/>
          <p14:tracePt t="2153" x="2520950" y="3968750"/>
          <p14:tracePt t="2170" x="2527300" y="3924300"/>
          <p14:tracePt t="2187" x="2527300" y="3911600"/>
          <p14:tracePt t="2203" x="2527300" y="3879850"/>
          <p14:tracePt t="2220" x="2527300" y="3854450"/>
          <p14:tracePt t="2237" x="2527300" y="3848100"/>
          <p14:tracePt t="2253" x="2527300" y="3841750"/>
          <p14:tracePt t="2465" x="2527300" y="3848100"/>
          <p14:tracePt t="2601" x="2527300" y="3829050"/>
          <p14:tracePt t="2617" x="2527300" y="3816350"/>
          <p14:tracePt t="2633" x="2527300" y="3803650"/>
          <p14:tracePt t="2641" x="2527300" y="3797300"/>
          <p14:tracePt t="2653" x="2527300" y="3790950"/>
          <p14:tracePt t="2670" x="2527300" y="3778250"/>
          <p14:tracePt t="2687" x="2527300" y="3759200"/>
          <p14:tracePt t="2704" x="2527300" y="3752850"/>
          <p14:tracePt t="2720" x="2520950" y="3746500"/>
          <p14:tracePt t="2737" x="2520950" y="3740150"/>
          <p14:tracePt t="2873" x="2520950" y="3765550"/>
          <p14:tracePt t="2881" x="2520950" y="3784600"/>
          <p14:tracePt t="2889" x="2520950" y="3797300"/>
          <p14:tracePt t="2904" x="2520950" y="3816350"/>
          <p14:tracePt t="2920" x="2533650" y="3860800"/>
          <p14:tracePt t="2921" x="2540000" y="3905250"/>
          <p14:tracePt t="2937" x="2552700" y="3949700"/>
          <p14:tracePt t="2954" x="2578100" y="4006850"/>
          <p14:tracePt t="2970" x="2597150" y="4044950"/>
          <p14:tracePt t="2987" x="2622550" y="4095750"/>
          <p14:tracePt t="3004" x="2641600" y="4133850"/>
          <p14:tracePt t="3020" x="2660650" y="4146550"/>
          <p14:tracePt t="3037" x="2667000" y="4165600"/>
          <p14:tracePt t="3053" x="2673350" y="4171950"/>
          <p14:tracePt t="3070" x="2679700" y="4178300"/>
          <p14:tracePt t="3089" x="2698750" y="4171950"/>
          <p14:tracePt t="3104" x="2705100" y="4159250"/>
          <p14:tracePt t="3120" x="2711450" y="4127500"/>
          <p14:tracePt t="3121" x="2724150" y="4102100"/>
          <p14:tracePt t="3137" x="2749550" y="4064000"/>
          <p14:tracePt t="3154" x="2781300" y="4025900"/>
          <p14:tracePt t="3170" x="2787650" y="4019550"/>
          <p14:tracePt t="3187" x="2800350" y="4006850"/>
          <p14:tracePt t="3204" x="2806700" y="4000500"/>
          <p14:tracePt t="3220" x="2813050" y="3987800"/>
          <p14:tracePt t="3273" x="2825750" y="3987800"/>
          <p14:tracePt t="3281" x="2832100" y="3987800"/>
          <p14:tracePt t="3305" x="2838450" y="3987800"/>
          <p14:tracePt t="3329" x="2844800" y="3987800"/>
          <p14:tracePt t="3337" x="2851150" y="3987800"/>
          <p14:tracePt t="3601" x="2863850" y="3975100"/>
          <p14:tracePt t="3609" x="2863850" y="3956050"/>
          <p14:tracePt t="3620" x="2863850" y="3949700"/>
          <p14:tracePt t="3637" x="2863850" y="3911600"/>
          <p14:tracePt t="3654" x="2863850" y="3873500"/>
          <p14:tracePt t="3670" x="2863850" y="3854450"/>
          <p14:tracePt t="3687" x="2863850" y="3848100"/>
          <p14:tracePt t="3705" x="2863850" y="3835400"/>
          <p14:tracePt t="3889" x="2857500" y="3835400"/>
          <p14:tracePt t="3905" x="2857500" y="3841750"/>
          <p14:tracePt t="3921" x="2857500" y="3848100"/>
          <p14:tracePt t="3937" x="2857500" y="3854450"/>
          <p14:tracePt t="3945" x="2851150" y="3860800"/>
          <p14:tracePt t="3954" x="2851150" y="3867150"/>
          <p14:tracePt t="4113" x="2851150" y="3854450"/>
          <p14:tracePt t="4121" x="2851150" y="3841750"/>
          <p14:tracePt t="4137" x="2851150" y="3810000"/>
          <p14:tracePt t="4154" x="2851150" y="3790950"/>
          <p14:tracePt t="4170" x="2851150" y="3771900"/>
          <p14:tracePt t="4187" x="2844800" y="3746500"/>
          <p14:tracePt t="4241" x="2838450" y="3746500"/>
          <p14:tracePt t="4265" x="2832100" y="3746500"/>
          <p14:tracePt t="4281" x="2819400" y="3746500"/>
          <p14:tracePt t="4289" x="2813050" y="3746500"/>
          <p14:tracePt t="4304" x="2800350" y="3759200"/>
          <p14:tracePt t="4321" x="2774950" y="3771900"/>
          <p14:tracePt t="4321" x="2755900" y="3784600"/>
          <p14:tracePt t="4337" x="2717800" y="3822700"/>
          <p14:tracePt t="4354" x="2692400" y="3848100"/>
          <p14:tracePt t="4370" x="2673350" y="3860800"/>
          <p14:tracePt t="4387" x="2647950" y="3886200"/>
          <p14:tracePt t="4404" x="2628900" y="3911600"/>
          <p14:tracePt t="4421" x="2609850" y="3930650"/>
          <p14:tracePt t="4437" x="2603500" y="3949700"/>
          <p14:tracePt t="4454" x="2578100" y="3981450"/>
          <p14:tracePt t="4471" x="2565400" y="4000500"/>
          <p14:tracePt t="4487" x="2559050" y="4025900"/>
          <p14:tracePt t="4504" x="2546350" y="4070350"/>
          <p14:tracePt t="4521" x="2514600" y="4133850"/>
          <p14:tracePt t="4537" x="2514600" y="4165600"/>
          <p14:tracePt t="4554" x="2501900" y="4191000"/>
          <p14:tracePt t="4571" x="2489200" y="4216400"/>
          <p14:tracePt t="4587" x="2489200" y="4235450"/>
          <p14:tracePt t="4604" x="2476500" y="4241800"/>
          <p14:tracePt t="4621" x="2476500" y="4260850"/>
          <p14:tracePt t="4637" x="2476500" y="4267200"/>
          <p14:tracePt t="4654" x="2470150" y="4273550"/>
          <p14:tracePt t="4671" x="2470150" y="4279900"/>
          <p14:tracePt t="4687" x="2463800" y="4292600"/>
          <p14:tracePt t="4704" x="2463800" y="4305300"/>
          <p14:tracePt t="4721" x="2444750" y="4324350"/>
          <p14:tracePt t="4737" x="2432050" y="4343400"/>
          <p14:tracePt t="4754" x="2406650" y="4375150"/>
          <p14:tracePt t="4771" x="2400300" y="4394200"/>
          <p14:tracePt t="4787" x="2387600" y="4413250"/>
          <p14:tracePt t="4804" x="2374900" y="4432300"/>
          <p14:tracePt t="4821" x="2368550" y="4438650"/>
          <p14:tracePt t="4837" x="2362200" y="4445000"/>
          <p14:tracePt t="5041" x="2355850" y="4445000"/>
          <p14:tracePt t="5049" x="2355850" y="4438650"/>
          <p14:tracePt t="5057" x="2355850" y="4432300"/>
          <p14:tracePt t="5073" x="2355850" y="4425950"/>
          <p14:tracePt t="5089" x="2355850" y="4419600"/>
          <p14:tracePt t="5105" x="2355850" y="4400550"/>
          <p14:tracePt t="5137" x="2355850" y="4394200"/>
          <p14:tracePt t="5145" x="2355850" y="4387850"/>
          <p14:tracePt t="5154" x="2368550" y="4362450"/>
          <p14:tracePt t="5171" x="2374900" y="4305300"/>
          <p14:tracePt t="5187" x="2393950" y="4235450"/>
          <p14:tracePt t="5204" x="2425700" y="4133850"/>
          <p14:tracePt t="5221" x="2438400" y="4083050"/>
          <p14:tracePt t="5237" x="2438400" y="4064000"/>
          <p14:tracePt t="5254" x="2438400" y="4051300"/>
          <p14:tracePt t="5385" x="2444750" y="4044950"/>
          <p14:tracePt t="5401" x="2451100" y="4044950"/>
          <p14:tracePt t="5409" x="2463800" y="4044950"/>
          <p14:tracePt t="5421" x="2470150" y="4038600"/>
          <p14:tracePt t="5437" x="2476500" y="4038600"/>
          <p14:tracePt t="5454" x="2489200" y="4032250"/>
          <p14:tracePt t="5471" x="2495550" y="4025900"/>
          <p14:tracePt t="5505" x="2508250" y="4019550"/>
          <p14:tracePt t="5585" x="2514600" y="4019550"/>
          <p14:tracePt t="5601" x="2514600" y="4025900"/>
          <p14:tracePt t="5617" x="2520950" y="4038600"/>
          <p14:tracePt t="5625" x="2520950" y="4051300"/>
          <p14:tracePt t="5637" x="2520950" y="4057650"/>
          <p14:tracePt t="5654" x="2520950" y="4064000"/>
          <p14:tracePt t="5671" x="2520950" y="4089400"/>
          <p14:tracePt t="5688" x="2520950" y="4095750"/>
          <p14:tracePt t="5704" x="2520950" y="4102100"/>
          <p14:tracePt t="5809" x="2520950" y="4108450"/>
          <p14:tracePt t="5849" x="2520950" y="4102100"/>
          <p14:tracePt t="6130" x="2520950" y="4114800"/>
          <p14:tracePt t="8002" x="2520950" y="4133850"/>
          <p14:tracePt t="8010" x="2520950" y="4152900"/>
          <p14:tracePt t="8021" x="2552700" y="4171950"/>
          <p14:tracePt t="8038" x="2635250" y="4191000"/>
          <p14:tracePt t="8055" x="2755900" y="4248150"/>
          <p14:tracePt t="8071" x="2851150" y="4279900"/>
          <p14:tracePt t="8088" x="3028950" y="4324350"/>
          <p14:tracePt t="8105" x="3365500" y="4394200"/>
          <p14:tracePt t="8122" x="4622800" y="4540250"/>
          <p14:tracePt t="8138" x="5759450" y="4591050"/>
          <p14:tracePt t="8155" x="6819900" y="4591050"/>
          <p14:tracePt t="8171" x="7454900" y="4591050"/>
          <p14:tracePt t="8188" x="7715250" y="4591050"/>
          <p14:tracePt t="8205" x="7759700" y="4591050"/>
          <p14:tracePt t="8402" x="7766050" y="4591050"/>
          <p14:tracePt t="8410" x="7766050" y="4578350"/>
          <p14:tracePt t="8422" x="7766050" y="4572000"/>
          <p14:tracePt t="8438" x="7766050" y="4552950"/>
          <p14:tracePt t="8455" x="7766050" y="4546600"/>
          <p14:tracePt t="8471" x="7766050" y="4533900"/>
          <p14:tracePt t="8488" x="7766050" y="4527550"/>
          <p14:tracePt t="8505" x="7766050" y="4514850"/>
          <p14:tracePt t="8522" x="7766050" y="4508500"/>
          <p14:tracePt t="8538" x="7766050" y="4489450"/>
          <p14:tracePt t="8555" x="7766050" y="4476750"/>
          <p14:tracePt t="8571" x="7778750" y="4451350"/>
          <p14:tracePt t="8588" x="7785100" y="4425950"/>
          <p14:tracePt t="8605" x="7785100" y="4413250"/>
          <p14:tracePt t="8622" x="7785100" y="4387850"/>
          <p14:tracePt t="8638" x="7785100" y="4375150"/>
          <p14:tracePt t="8655" x="7785100" y="4349750"/>
          <p14:tracePt t="8672" x="7785100" y="4337050"/>
          <p14:tracePt t="8688" x="7785100" y="4318000"/>
          <p14:tracePt t="8705" x="7785100" y="4311650"/>
          <p14:tracePt t="9330" x="7785100" y="4324350"/>
          <p14:tracePt t="9338" x="7785100" y="4343400"/>
          <p14:tracePt t="9355" x="7785100" y="4387850"/>
          <p14:tracePt t="9372" x="7785100" y="4432300"/>
          <p14:tracePt t="9388" x="7778750" y="4489450"/>
          <p14:tracePt t="9405" x="7734300" y="4591050"/>
          <p14:tracePt t="9422" x="7702550" y="4686300"/>
          <p14:tracePt t="9438" x="7632700" y="4794250"/>
          <p14:tracePt t="9455" x="7588250" y="4908550"/>
          <p14:tracePt t="9472" x="7531100" y="4997450"/>
          <p14:tracePt t="9488" x="7486650" y="5099050"/>
          <p14:tracePt t="9505" x="7454900" y="5156200"/>
          <p14:tracePt t="9522" x="7442200" y="5213350"/>
          <p14:tracePt t="9538" x="7423150" y="5226050"/>
          <p14:tracePt t="9578" x="7416800" y="5232400"/>
          <p14:tracePt t="9626" x="7410450" y="5232400"/>
          <p14:tracePt t="9642" x="7404100" y="5213350"/>
          <p14:tracePt t="9650" x="7391400" y="5207000"/>
          <p14:tracePt t="9666" x="7391400" y="5200650"/>
          <p14:tracePt t="9682" x="7385050" y="5194300"/>
          <p14:tracePt t="9690" x="7385050" y="5187950"/>
          <p14:tracePt t="12355" x="7378700" y="5175250"/>
          <p14:tracePt t="12395" x="7366000" y="5181600"/>
          <p14:tracePt t="12403" x="7334250" y="5181600"/>
          <p14:tracePt t="12411" x="7283450" y="5181600"/>
          <p14:tracePt t="12422" x="7226300" y="5200650"/>
          <p14:tracePt t="12439" x="7143750" y="5213350"/>
          <p14:tracePt t="12456" x="7054850" y="5226050"/>
          <p14:tracePt t="12472" x="7029450" y="5226050"/>
          <p14:tracePt t="12489" x="7010400" y="5226050"/>
          <p14:tracePt t="12683" x="7004050" y="5219700"/>
          <p14:tracePt t="12699" x="7004050" y="5213350"/>
          <p14:tracePt t="12747" x="7004050" y="5207000"/>
          <p14:tracePt t="14555" x="7004050" y="5200650"/>
          <p14:tracePt t="14563" x="7004050" y="5181600"/>
          <p14:tracePt t="14573" x="7004050" y="5175250"/>
          <p14:tracePt t="14590" x="7004050" y="5143500"/>
          <p14:tracePt t="14606" x="6997700" y="5124450"/>
          <p14:tracePt t="14623" x="6985000" y="5105400"/>
          <p14:tracePt t="14640" x="6985000" y="5086350"/>
          <p14:tracePt t="14656" x="6985000" y="5067300"/>
          <p14:tracePt t="14673" x="6978650" y="5060950"/>
          <p14:tracePt t="14739" x="6978650" y="5048250"/>
          <p14:tracePt t="47123" x="6965950" y="5041900"/>
          <p14:tracePt t="47131" x="6927850" y="5041900"/>
          <p14:tracePt t="47147" x="6877050" y="5010150"/>
          <p14:tracePt t="47164" x="6851650" y="5003800"/>
          <p14:tracePt t="47180" x="6832600" y="5003800"/>
          <p14:tracePt t="47251" x="6819900" y="4997450"/>
          <p14:tracePt t="47259" x="6807200" y="4978400"/>
          <p14:tracePt t="47267" x="6788150" y="4959350"/>
          <p14:tracePt t="47281" x="6769100" y="4940300"/>
          <p14:tracePt t="47297" x="6724650" y="4870450"/>
          <p14:tracePt t="47314" x="6686550" y="4800600"/>
          <p14:tracePt t="47331" x="6661150" y="4730750"/>
          <p14:tracePt t="47347" x="6610350" y="4673600"/>
          <p14:tracePt t="47364" x="6584950" y="4648200"/>
          <p14:tracePt t="47380" x="6572250" y="4635500"/>
          <p14:tracePt t="47397" x="6553200" y="4616450"/>
          <p14:tracePt t="47414" x="6540500" y="4616450"/>
          <p14:tracePt t="47431" x="6477000" y="4616450"/>
          <p14:tracePt t="47447" x="6330950" y="4660900"/>
          <p14:tracePt t="47464" x="6064250" y="4743450"/>
          <p14:tracePt t="47481" x="5765800" y="4800600"/>
          <p14:tracePt t="47497" x="5486400" y="4819650"/>
          <p14:tracePt t="47514" x="5276850" y="4819650"/>
          <p14:tracePt t="47531" x="5086350" y="4819650"/>
          <p14:tracePt t="47531" x="4978400" y="4819650"/>
          <p14:tracePt t="47547" x="4819650" y="4794250"/>
          <p14:tracePt t="47564" x="4654550" y="4743450"/>
          <p14:tracePt t="47581" x="4489450" y="4718050"/>
          <p14:tracePt t="47597" x="4349750" y="4718050"/>
          <p14:tracePt t="47614" x="4171950" y="4718050"/>
          <p14:tracePt t="47631" x="3968750" y="4718050"/>
          <p14:tracePt t="47647" x="3790950" y="4718050"/>
          <p14:tracePt t="47664" x="3613150" y="4718050"/>
          <p14:tracePt t="47681" x="3473450" y="4718050"/>
          <p14:tracePt t="47697" x="3314700" y="4718050"/>
          <p14:tracePt t="47714" x="3175000" y="4718050"/>
          <p14:tracePt t="47731" x="3028950" y="4711700"/>
          <p14:tracePt t="47747" x="2933700" y="4686300"/>
          <p14:tracePt t="47764" x="2876550" y="4654550"/>
          <p14:tracePt t="47781" x="2838450" y="4641850"/>
          <p14:tracePt t="47797" x="2813050" y="4603750"/>
          <p14:tracePt t="47814" x="2800350" y="4559300"/>
          <p14:tracePt t="47831" x="2800350" y="4514850"/>
          <p14:tracePt t="47847" x="2800350" y="4451350"/>
          <p14:tracePt t="47864" x="2800350" y="4406900"/>
          <p14:tracePt t="47881" x="2800350" y="4381500"/>
          <p14:tracePt t="47897" x="2781300" y="4337050"/>
          <p14:tracePt t="47914" x="2774950" y="4305300"/>
          <p14:tracePt t="47931" x="2774950" y="4254500"/>
          <p14:tracePt t="47947" x="2774950" y="4235450"/>
          <p14:tracePt t="47964" x="2774950" y="4229100"/>
          <p14:tracePt t="47981" x="2774950" y="4222750"/>
          <p14:tracePt t="47997" x="2774950" y="4216400"/>
          <p14:tracePt t="48014" x="2774950" y="4197350"/>
          <p14:tracePt t="48031" x="2774950" y="4191000"/>
          <p14:tracePt t="48047" x="2774950" y="4178300"/>
          <p14:tracePt t="48064" x="2774950" y="4152900"/>
          <p14:tracePt t="48081" x="2768600" y="4108450"/>
          <p14:tracePt t="48097" x="2768600" y="4102100"/>
          <p14:tracePt t="48114" x="2768600" y="4095750"/>
          <p14:tracePt t="48131" x="2755900" y="4070350"/>
          <p14:tracePt t="48147" x="2736850" y="4051300"/>
          <p14:tracePt t="48164" x="2730500" y="4044950"/>
          <p14:tracePt t="48181" x="2724150" y="4038600"/>
          <p14:tracePt t="48197" x="2717800" y="4032250"/>
          <p14:tracePt t="48214" x="2705100" y="4013200"/>
          <p14:tracePt t="48235" x="2692400" y="4006850"/>
          <p14:tracePt t="48379" x="2686050" y="4006850"/>
          <p14:tracePt t="48731" x="2679700" y="4000500"/>
          <p14:tracePt t="48747" x="2679700" y="3994150"/>
          <p14:tracePt t="49788" x="2679700" y="3987800"/>
          <p14:tracePt t="49796" x="2679700" y="3962400"/>
          <p14:tracePt t="49803" x="2679700" y="3943350"/>
          <p14:tracePt t="49814" x="2679700" y="3917950"/>
          <p14:tracePt t="49831" x="2679700" y="3873500"/>
          <p14:tracePt t="49848" x="2679700" y="3848100"/>
          <p14:tracePt t="49864" x="2679700" y="3803650"/>
          <p14:tracePt t="49881" x="2679700" y="3784600"/>
          <p14:tracePt t="49898" x="2679700" y="3771900"/>
          <p14:tracePt t="49914" x="2679700" y="3765550"/>
          <p14:tracePt t="49931" x="2692400" y="3733800"/>
          <p14:tracePt t="49948" x="2705100" y="3721100"/>
          <p14:tracePt t="49965" x="2743200" y="3683000"/>
          <p14:tracePt t="49981" x="2755900" y="3670300"/>
          <p14:tracePt t="49998" x="2762250" y="3657600"/>
          <p14:tracePt t="50014" x="2781300" y="3638550"/>
          <p14:tracePt t="50031" x="2787650" y="3619500"/>
          <p14:tracePt t="50048" x="2800350" y="3606800"/>
          <p14:tracePt t="50064" x="2800350" y="3587750"/>
          <p14:tracePt t="50081" x="2819400" y="3568700"/>
          <p14:tracePt t="50108" x="2825750" y="3562350"/>
          <p14:tracePt t="50420" x="2825750" y="3581400"/>
          <p14:tracePt t="50428" x="2825750" y="3587750"/>
          <p14:tracePt t="50444" x="2819400" y="3613150"/>
          <p14:tracePt t="50572" x="2800350" y="3613150"/>
          <p14:tracePt t="50588" x="2794000" y="3594100"/>
          <p14:tracePt t="50604" x="2787650" y="358775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627" y="365128"/>
            <a:ext cx="8759799" cy="1325563"/>
          </a:xfrm>
        </p:spPr>
        <p:txBody>
          <a:bodyPr/>
          <a:lstStyle/>
          <a:p>
            <a:pPr algn="ctr"/>
            <a:r>
              <a:rPr lang="en-CA" b="1" dirty="0" smtClean="0"/>
              <a:t>Meteorites are older!</a:t>
            </a:r>
            <a:endParaRPr lang="en-CA" b="1" dirty="0"/>
          </a:p>
        </p:txBody>
      </p:sp>
      <p:sp>
        <p:nvSpPr>
          <p:cNvPr id="3" name="Rectangle 2"/>
          <p:cNvSpPr/>
          <p:nvPr/>
        </p:nvSpPr>
        <p:spPr>
          <a:xfrm>
            <a:off x="860614" y="1619785"/>
            <a:ext cx="8083603" cy="400110"/>
          </a:xfrm>
          <a:prstGeom prst="rect">
            <a:avLst/>
          </a:prstGeom>
        </p:spPr>
        <p:txBody>
          <a:bodyPr wrap="square">
            <a:spAutoFit/>
          </a:bodyPr>
          <a:lstStyle/>
          <a:p>
            <a:pPr lvl="1"/>
            <a:endParaRPr lang="en-CA" sz="2000" dirty="0">
              <a:latin typeface="+mj-lt"/>
            </a:endParaRPr>
          </a:p>
        </p:txBody>
      </p:sp>
      <p:sp>
        <p:nvSpPr>
          <p:cNvPr id="4" name="Rectangle 3"/>
          <p:cNvSpPr/>
          <p:nvPr/>
        </p:nvSpPr>
        <p:spPr>
          <a:xfrm>
            <a:off x="768405" y="1690691"/>
            <a:ext cx="7741521" cy="4324261"/>
          </a:xfrm>
          <a:prstGeom prst="rect">
            <a:avLst/>
          </a:prstGeom>
        </p:spPr>
        <p:txBody>
          <a:bodyPr wrap="square">
            <a:spAutoFit/>
          </a:bodyPr>
          <a:lstStyle/>
          <a:p>
            <a:pPr marL="342900" indent="-342900">
              <a:spcAft>
                <a:spcPts val="600"/>
              </a:spcAft>
              <a:buFont typeface="Arial" panose="020B0604020202020204" pitchFamily="34" charset="0"/>
              <a:buChar char="•"/>
            </a:pPr>
            <a:r>
              <a:rPr lang="en-CA" sz="2200" b="1" dirty="0">
                <a:hlinkClick r:id="rId5"/>
              </a:rPr>
              <a:t>Meteorites</a:t>
            </a:r>
            <a:r>
              <a:rPr lang="en-CA" sz="2200" dirty="0"/>
              <a:t> which fall upon the Earth – almost all seem to have set their clocks before 4.55 × 10</a:t>
            </a:r>
            <a:r>
              <a:rPr lang="en-CA" sz="2200" baseline="30000" dirty="0"/>
              <a:t>9</a:t>
            </a:r>
            <a:r>
              <a:rPr lang="en-CA" sz="2200" dirty="0"/>
              <a:t> years ago (4.55 Ga). The oldest cluster has been dated to </a:t>
            </a:r>
            <a:r>
              <a:rPr lang="en-CA" sz="2200" b="1" dirty="0"/>
              <a:t>4.567 × 10</a:t>
            </a:r>
            <a:r>
              <a:rPr lang="en-CA" sz="2200" b="1" baseline="30000" dirty="0"/>
              <a:t>9</a:t>
            </a:r>
            <a:r>
              <a:rPr lang="en-CA" sz="2200" b="1" dirty="0"/>
              <a:t> years</a:t>
            </a:r>
            <a:r>
              <a:rPr lang="en-CA" sz="2200" dirty="0"/>
              <a:t>. This latter date is now attributed to be the age of condensation of minerals in the inner part of the solar nebula from which the Sun and planets formed.  </a:t>
            </a:r>
          </a:p>
          <a:p>
            <a:pPr marL="342900" indent="-342900">
              <a:spcAft>
                <a:spcPts val="600"/>
              </a:spcAft>
              <a:buFont typeface="Arial" panose="020B0604020202020204" pitchFamily="34" charset="0"/>
              <a:buChar char="•"/>
            </a:pPr>
            <a:r>
              <a:rPr lang="en-CA" sz="2200" dirty="0"/>
              <a:t>This is taken to be the </a:t>
            </a:r>
            <a:r>
              <a:rPr lang="en-CA" sz="2200" b="1" dirty="0"/>
              <a:t>“age” of the Earth</a:t>
            </a:r>
            <a:r>
              <a:rPr lang="en-CA" sz="2200" dirty="0"/>
              <a:t>: 4,567,000,000 years!</a:t>
            </a:r>
          </a:p>
          <a:p>
            <a:pPr marL="342900" indent="-342900">
              <a:spcAft>
                <a:spcPts val="600"/>
              </a:spcAft>
              <a:buFont typeface="Arial" panose="020B0604020202020204" pitchFamily="34" charset="0"/>
              <a:buChar char="•"/>
            </a:pPr>
            <a:r>
              <a:rPr lang="en-CA" sz="2200" b="1" i="1" dirty="0"/>
              <a:t>What characterizes these minerals and materials? </a:t>
            </a:r>
            <a:r>
              <a:rPr lang="en-CA" sz="2200" dirty="0"/>
              <a:t>The unique </a:t>
            </a:r>
            <a:r>
              <a:rPr lang="en-CA" sz="2200" b="1" dirty="0">
                <a:hlinkClick r:id="rId6"/>
              </a:rPr>
              <a:t>Tagish Lake meteorite </a:t>
            </a:r>
            <a:r>
              <a:rPr lang="en-CA" sz="2200" dirty="0"/>
              <a:t>that fell on the lake in northern British Columbia in 2000 is believed to represent the most primitive materials from the condensing solar nebula.</a:t>
            </a:r>
          </a:p>
          <a:p>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36502467"/>
      </p:ext>
    </p:extLst>
  </p:cSld>
  <p:clrMapOvr>
    <a:masterClrMapping/>
  </p:clrMapOvr>
  <mc:AlternateContent xmlns:mc="http://schemas.openxmlformats.org/markup-compatibility/2006" xmlns:p14="http://schemas.microsoft.com/office/powerpoint/2010/main">
    <mc:Choice Requires="p14">
      <p:transition spd="slow" p14:dur="2000" advTm="58414"/>
    </mc:Choice>
    <mc:Fallback xmlns="">
      <p:transition spd="slow" advTm="58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737" x="2794000" y="3581400"/>
          <p14:tracePt t="1745" x="2946400" y="3600450"/>
          <p14:tracePt t="1755" x="3155950" y="3663950"/>
          <p14:tracePt t="1771" x="3536950" y="3721100"/>
          <p14:tracePt t="1788" x="3543300" y="3765550"/>
          <p14:tracePt t="1805" x="3517900" y="3778250"/>
          <p14:tracePt t="1821" x="3479800" y="3797300"/>
          <p14:tracePt t="1838" x="3473450" y="3803650"/>
          <p14:tracePt t="1889" x="3479800" y="3810000"/>
          <p14:tracePt t="1897" x="3492500" y="3816350"/>
          <p14:tracePt t="1913" x="3492500" y="3835400"/>
          <p14:tracePt t="1921" x="3492500" y="3854450"/>
          <p14:tracePt t="1938" x="3492500" y="3873500"/>
          <p14:tracePt t="1955" x="3479800" y="3898900"/>
          <p14:tracePt t="1971" x="3467100" y="3911600"/>
          <p14:tracePt t="1988" x="3441700" y="3937000"/>
          <p14:tracePt t="2005" x="3378200" y="3968750"/>
          <p14:tracePt t="2021" x="3282950" y="3975100"/>
          <p14:tracePt t="2038" x="3162300" y="3987800"/>
          <p14:tracePt t="2055" x="3048000" y="4000500"/>
          <p14:tracePt t="2071" x="2914650" y="4038600"/>
          <p14:tracePt t="2088" x="2800350" y="4044950"/>
          <p14:tracePt t="2105" x="2755900" y="4057650"/>
          <p14:tracePt t="2122" x="2724150" y="4057650"/>
          <p14:tracePt t="2138" x="2692400" y="4032250"/>
          <p14:tracePt t="2155" x="2641600" y="3994150"/>
          <p14:tracePt t="2172" x="2527300" y="3835400"/>
          <p14:tracePt t="2188" x="2387600" y="3613150"/>
          <p14:tracePt t="2205" x="2247900" y="3371850"/>
          <p14:tracePt t="2222" x="2089150" y="3098800"/>
          <p14:tracePt t="2238" x="1987550" y="2844800"/>
          <p14:tracePt t="2255" x="1892300" y="2641600"/>
          <p14:tracePt t="2272" x="1873250" y="2527300"/>
          <p14:tracePt t="2288" x="1854200" y="2463800"/>
          <p14:tracePt t="2289" x="1841500" y="2438400"/>
          <p14:tracePt t="2305" x="1841500" y="2432050"/>
          <p14:tracePt t="2322" x="1841500" y="2425700"/>
          <p14:tracePt t="2401" x="1847850" y="2419350"/>
          <p14:tracePt t="2417" x="1873250" y="2400300"/>
          <p14:tracePt t="2425" x="1879600" y="2400300"/>
          <p14:tracePt t="2438" x="1885950" y="2400300"/>
          <p14:tracePt t="2455" x="1936750" y="2393950"/>
          <p14:tracePt t="2472" x="1993900" y="2374900"/>
          <p14:tracePt t="2488" x="2089150" y="2343150"/>
          <p14:tracePt t="2505" x="2190750" y="2298700"/>
          <p14:tracePt t="2522" x="2324100" y="2235200"/>
          <p14:tracePt t="2538" x="2432050" y="2165350"/>
          <p14:tracePt t="2555" x="2571750" y="2089150"/>
          <p14:tracePt t="2572" x="2654300" y="2044700"/>
          <p14:tracePt t="2588" x="2679700" y="2032000"/>
          <p14:tracePt t="2605" x="2692400" y="2025650"/>
          <p14:tracePt t="2622" x="2698750" y="2019300"/>
          <p14:tracePt t="3233" x="2698750" y="2006600"/>
          <p14:tracePt t="3241" x="2692400" y="2000250"/>
          <p14:tracePt t="3255" x="2692400" y="1987550"/>
          <p14:tracePt t="3272" x="2654300" y="1917700"/>
          <p14:tracePt t="3289" x="2597150" y="1739900"/>
          <p14:tracePt t="3305" x="2571750" y="1625600"/>
          <p14:tracePt t="3322" x="2527300" y="1524000"/>
          <p14:tracePt t="3338" x="2482850" y="1409700"/>
          <p14:tracePt t="3355" x="2451100" y="1308100"/>
          <p14:tracePt t="3372" x="2400300" y="1250950"/>
          <p14:tracePt t="3388" x="2368550" y="1206500"/>
          <p14:tracePt t="3405" x="2355850" y="1187450"/>
          <p14:tracePt t="3422" x="2349500" y="1187450"/>
          <p14:tracePt t="3438" x="2330450" y="1187450"/>
          <p14:tracePt t="3455" x="2324100" y="1187450"/>
          <p14:tracePt t="3472" x="2292350" y="1200150"/>
          <p14:tracePt t="3488" x="2286000" y="1206500"/>
          <p14:tracePt t="3561" x="2286000" y="1212850"/>
          <p14:tracePt t="3569" x="2286000" y="1231900"/>
          <p14:tracePt t="3577" x="2286000" y="1250950"/>
          <p14:tracePt t="3588" x="2286000" y="1257300"/>
          <p14:tracePt t="3605" x="2286000" y="1289050"/>
          <p14:tracePt t="3622" x="2286000" y="1320800"/>
          <p14:tracePt t="3639" x="2286000" y="1352550"/>
          <p14:tracePt t="3655" x="2317750" y="1403350"/>
          <p14:tracePt t="3672" x="2381250" y="1485900"/>
          <p14:tracePt t="3689" x="2463800" y="1606550"/>
          <p14:tracePt t="3705" x="2514600" y="1676400"/>
          <p14:tracePt t="3722" x="2559050" y="1733550"/>
          <p14:tracePt t="3739" x="2590800" y="1765300"/>
          <p14:tracePt t="3755" x="2603500" y="1784350"/>
          <p14:tracePt t="3772" x="2609850" y="1790700"/>
          <p14:tracePt t="3789" x="2635250" y="1790700"/>
          <p14:tracePt t="3805" x="2641600" y="1790700"/>
          <p14:tracePt t="3822" x="2673350" y="1790700"/>
          <p14:tracePt t="3839" x="2724150" y="1758950"/>
          <p14:tracePt t="3855" x="2774950" y="1689100"/>
          <p14:tracePt t="3872" x="2857500" y="1593850"/>
          <p14:tracePt t="3889" x="2933700" y="1517650"/>
          <p14:tracePt t="3905" x="2971800" y="1460500"/>
          <p14:tracePt t="3922" x="2990850" y="1441450"/>
          <p14:tracePt t="3939" x="3003550" y="1422400"/>
          <p14:tracePt t="3955" x="3022600" y="1409700"/>
          <p14:tracePt t="4241" x="3022600" y="1416050"/>
          <p14:tracePt t="4265" x="3022600" y="1422400"/>
          <p14:tracePt t="4281" x="3022600" y="1441450"/>
          <p14:tracePt t="4297" x="3022600" y="1447800"/>
          <p14:tracePt t="4313" x="3022600" y="1454150"/>
          <p14:tracePt t="4329" x="3022600" y="1460500"/>
          <p14:tracePt t="4353" x="3022600" y="1479550"/>
          <p14:tracePt t="4369" x="3022600" y="1485900"/>
          <p14:tracePt t="4377" x="3016250" y="1492250"/>
          <p14:tracePt t="4441" x="3009900" y="1498600"/>
          <p14:tracePt t="4553" x="3003550" y="1498600"/>
          <p14:tracePt t="4561" x="3003550" y="1492250"/>
          <p14:tracePt t="4572" x="3003550" y="1485900"/>
          <p14:tracePt t="4593" x="3003550" y="1479550"/>
          <p14:tracePt t="4609" x="3003550" y="1460500"/>
          <p14:tracePt t="4697" x="3003550" y="1454150"/>
          <p14:tracePt t="4737" x="2990850" y="1454150"/>
          <p14:tracePt t="4753" x="2978150" y="1466850"/>
          <p14:tracePt t="4761" x="2971800" y="1473200"/>
          <p14:tracePt t="4772" x="2959100" y="1485900"/>
          <p14:tracePt t="4789" x="2940050" y="1504950"/>
          <p14:tracePt t="4805" x="2927350" y="1517650"/>
          <p14:tracePt t="4822" x="2908300" y="1536700"/>
          <p14:tracePt t="4839" x="2901950" y="1543050"/>
          <p14:tracePt t="4855" x="2889250" y="1555750"/>
          <p14:tracePt t="4872" x="2870200" y="1568450"/>
          <p14:tracePt t="4889" x="2857500" y="1581150"/>
          <p14:tracePt t="4889" x="2819400" y="1593850"/>
          <p14:tracePt t="4905" x="2787650" y="1619250"/>
          <p14:tracePt t="4922" x="2743200" y="1638300"/>
          <p14:tracePt t="4939" x="2679700" y="1676400"/>
          <p14:tracePt t="4955" x="2622550" y="1708150"/>
          <p14:tracePt t="4972" x="2590800" y="1720850"/>
          <p14:tracePt t="4989" x="2546350" y="1733550"/>
          <p14:tracePt t="5005" x="2540000" y="1739900"/>
          <p14:tracePt t="5022" x="2533650" y="1746250"/>
          <p14:tracePt t="5039" x="2520950" y="1746250"/>
          <p14:tracePt t="5055" x="2514600" y="1746250"/>
          <p14:tracePt t="5073" x="2508250" y="1746250"/>
          <p14:tracePt t="5089" x="2482850" y="1746250"/>
          <p14:tracePt t="5105" x="2476500" y="1746250"/>
          <p14:tracePt t="5122" x="2463800" y="1746250"/>
          <p14:tracePt t="5139" x="2425700" y="1746250"/>
          <p14:tracePt t="5156" x="2387600" y="1746250"/>
          <p14:tracePt t="5172" x="2330450" y="1752600"/>
          <p14:tracePt t="5189" x="2279650" y="1778000"/>
          <p14:tracePt t="5206" x="2241550" y="1816100"/>
          <p14:tracePt t="5222" x="2209800" y="1854200"/>
          <p14:tracePt t="5239" x="2197100" y="1898650"/>
          <p14:tracePt t="5256" x="2197100" y="1924050"/>
          <p14:tracePt t="5272" x="2197100" y="1930400"/>
          <p14:tracePt t="5289" x="2197100" y="1962150"/>
          <p14:tracePt t="5306" x="2197100" y="1974850"/>
          <p14:tracePt t="5322" x="2209800" y="2000250"/>
          <p14:tracePt t="5339" x="2235200" y="2006600"/>
          <p14:tracePt t="5356" x="2298700" y="2025650"/>
          <p14:tracePt t="5372" x="2393950" y="2051050"/>
          <p14:tracePt t="5389" x="2520950" y="2063750"/>
          <p14:tracePt t="5406" x="2717800" y="2076450"/>
          <p14:tracePt t="5422" x="2965450" y="2133600"/>
          <p14:tracePt t="5439" x="3206750" y="2133600"/>
          <p14:tracePt t="5456" x="3435350" y="2146300"/>
          <p14:tracePt t="5472" x="3644900" y="2159000"/>
          <p14:tracePt t="5489" x="3829050" y="2197100"/>
          <p14:tracePt t="5506" x="3873500" y="2209800"/>
          <p14:tracePt t="5522" x="3924300" y="2228850"/>
          <p14:tracePt t="5539" x="3943350" y="2241550"/>
          <p14:tracePt t="5556" x="3968750" y="2247900"/>
          <p14:tracePt t="5572" x="4032250" y="2254250"/>
          <p14:tracePt t="5589" x="4089400" y="2254250"/>
          <p14:tracePt t="5606" x="4159250" y="2254250"/>
          <p14:tracePt t="5622" x="4260850" y="2254250"/>
          <p14:tracePt t="5639" x="4343400" y="2254250"/>
          <p14:tracePt t="5656" x="4451350" y="2247900"/>
          <p14:tracePt t="5672" x="4527550" y="2228850"/>
          <p14:tracePt t="5689" x="4635500" y="2222500"/>
          <p14:tracePt t="5706" x="4692650" y="2209800"/>
          <p14:tracePt t="5722" x="4756150" y="2209800"/>
          <p14:tracePt t="5739" x="4800600" y="2209800"/>
          <p14:tracePt t="5756" x="4870450" y="2209800"/>
          <p14:tracePt t="5772" x="4927600" y="2209800"/>
          <p14:tracePt t="5789" x="4959350" y="2209800"/>
          <p14:tracePt t="5806" x="5003800" y="2209800"/>
          <p14:tracePt t="5822" x="5048250" y="2209800"/>
          <p14:tracePt t="5839" x="5105400" y="2235200"/>
          <p14:tracePt t="5856" x="5149850" y="2235200"/>
          <p14:tracePt t="5872" x="5194300" y="2254250"/>
          <p14:tracePt t="5889" x="5251450" y="2254250"/>
          <p14:tracePt t="5890" x="5276850" y="2273300"/>
          <p14:tracePt t="5906" x="5334000" y="2273300"/>
          <p14:tracePt t="5922" x="5391150" y="2279650"/>
          <p14:tracePt t="5939" x="5461000" y="2292350"/>
          <p14:tracePt t="5956" x="5492750" y="2292350"/>
          <p14:tracePt t="5972" x="5537200" y="2298700"/>
          <p14:tracePt t="5989" x="5568950" y="2298700"/>
          <p14:tracePt t="6006" x="5607050" y="2298700"/>
          <p14:tracePt t="6022" x="5619750" y="2317750"/>
          <p14:tracePt t="6039" x="5638800" y="2317750"/>
          <p14:tracePt t="6056" x="5645150" y="2317750"/>
          <p14:tracePt t="6073" x="5651500" y="2317750"/>
          <p14:tracePt t="6090" x="5657850" y="2317750"/>
          <p14:tracePt t="6202" x="5670550" y="2317750"/>
          <p14:tracePt t="6282" x="5664200" y="2305050"/>
          <p14:tracePt t="6290" x="5657850" y="2305050"/>
          <p14:tracePt t="6306" x="5645150" y="2305050"/>
          <p14:tracePt t="6322" x="5619750" y="2305050"/>
          <p14:tracePt t="6339" x="5562600" y="2324100"/>
          <p14:tracePt t="6356" x="5524500" y="2330450"/>
          <p14:tracePt t="6372" x="5480050" y="2330450"/>
          <p14:tracePt t="6389" x="5403850" y="2343150"/>
          <p14:tracePt t="6406" x="5264150" y="2349500"/>
          <p14:tracePt t="6422" x="5035550" y="2349500"/>
          <p14:tracePt t="6439" x="4724400" y="2349500"/>
          <p14:tracePt t="6456" x="4381500" y="2343150"/>
          <p14:tracePt t="6473" x="4013200" y="2286000"/>
          <p14:tracePt t="6489" x="3556000" y="2228850"/>
          <p14:tracePt t="6506" x="3365500" y="2203450"/>
          <p14:tracePt t="6523" x="3251200" y="2178050"/>
          <p14:tracePt t="6539" x="3225800" y="2178050"/>
          <p14:tracePt t="6556" x="3200400" y="2178050"/>
          <p14:tracePt t="6573" x="3187700" y="2184400"/>
          <p14:tracePt t="6589" x="3181350" y="2190750"/>
          <p14:tracePt t="6606" x="3155950" y="2197100"/>
          <p14:tracePt t="6623" x="3136900" y="2216150"/>
          <p14:tracePt t="6639" x="3124200" y="2228850"/>
          <p14:tracePt t="6656" x="3098800" y="2254250"/>
          <p14:tracePt t="6673" x="3067050" y="2273300"/>
          <p14:tracePt t="6689" x="3035300" y="2286000"/>
          <p14:tracePt t="6690" x="3016250" y="2298700"/>
          <p14:tracePt t="6706" x="2990850" y="2311400"/>
          <p14:tracePt t="6722" x="2952750" y="2317750"/>
          <p14:tracePt t="6739" x="2908300" y="2330450"/>
          <p14:tracePt t="6756" x="2838450" y="2349500"/>
          <p14:tracePt t="6773" x="2781300" y="2368550"/>
          <p14:tracePt t="6789" x="2705100" y="2368550"/>
          <p14:tracePt t="6806" x="2660650" y="2368550"/>
          <p14:tracePt t="6823" x="2603500" y="2368550"/>
          <p14:tracePt t="6839" x="2559050" y="2368550"/>
          <p14:tracePt t="6856" x="2540000" y="2368550"/>
          <p14:tracePt t="6873" x="2533650" y="2374900"/>
          <p14:tracePt t="7098" x="2559050" y="2374900"/>
          <p14:tracePt t="7106" x="2571750" y="2374900"/>
          <p14:tracePt t="7123" x="2603500" y="2374900"/>
          <p14:tracePt t="7139" x="2622550" y="2374900"/>
          <p14:tracePt t="7156" x="2654300" y="2374900"/>
          <p14:tracePt t="7173" x="2686050" y="2374900"/>
          <p14:tracePt t="7189" x="2705100" y="2374900"/>
          <p14:tracePt t="7206" x="2724150" y="2374900"/>
          <p14:tracePt t="7223" x="2755900" y="2374900"/>
          <p14:tracePt t="7239" x="2794000" y="2374900"/>
          <p14:tracePt t="7256" x="2825750" y="2374900"/>
          <p14:tracePt t="7273" x="2895600" y="2406650"/>
          <p14:tracePt t="7289" x="2965450" y="2413000"/>
          <p14:tracePt t="7290" x="3003550" y="2413000"/>
          <p14:tracePt t="7306" x="3067050" y="2425700"/>
          <p14:tracePt t="7323" x="3136900" y="2444750"/>
          <p14:tracePt t="7339" x="3194050" y="2451100"/>
          <p14:tracePt t="7356" x="3251200" y="2463800"/>
          <p14:tracePt t="7373" x="3295650" y="2463800"/>
          <p14:tracePt t="7389" x="3340100" y="2463800"/>
          <p14:tracePt t="7406" x="3371850" y="2470150"/>
          <p14:tracePt t="7423" x="3403600" y="2470150"/>
          <p14:tracePt t="7439" x="3429000" y="2470150"/>
          <p14:tracePt t="7456" x="3492500" y="2470150"/>
          <p14:tracePt t="7473" x="3536950" y="2470150"/>
          <p14:tracePt t="7490" x="3600450" y="2470150"/>
          <p14:tracePt t="7506" x="3644900" y="2470150"/>
          <p14:tracePt t="7523" x="3702050" y="2489200"/>
          <p14:tracePt t="7539" x="3746500" y="2501900"/>
          <p14:tracePt t="7556" x="3790950" y="2508250"/>
          <p14:tracePt t="7573" x="3841750" y="2520950"/>
          <p14:tracePt t="7589" x="3892550" y="2540000"/>
          <p14:tracePt t="7606" x="3949700" y="2540000"/>
          <p14:tracePt t="7623" x="3994150" y="2540000"/>
          <p14:tracePt t="7639" x="4051300" y="2540000"/>
          <p14:tracePt t="7656" x="4102100" y="2540000"/>
          <p14:tracePt t="7673" x="4159250" y="2540000"/>
          <p14:tracePt t="7690" x="4235450" y="2540000"/>
          <p14:tracePt t="7706" x="4267200" y="2546350"/>
          <p14:tracePt t="7723" x="4279900" y="2546350"/>
          <p14:tracePt t="7739" x="4305300" y="2552700"/>
          <p14:tracePt t="7756" x="4330700" y="2552700"/>
          <p14:tracePt t="7773" x="4343400" y="2552700"/>
          <p14:tracePt t="7789" x="4349750" y="2552700"/>
          <p14:tracePt t="7806" x="4368800" y="2552700"/>
          <p14:tracePt t="7823" x="4394200" y="2552700"/>
          <p14:tracePt t="7839" x="4406900" y="2552700"/>
          <p14:tracePt t="7856" x="4432300" y="2552700"/>
          <p14:tracePt t="7873" x="4445000" y="2552700"/>
          <p14:tracePt t="7890" x="4476750" y="2552700"/>
          <p14:tracePt t="7906" x="4502150" y="2552700"/>
          <p14:tracePt t="7923" x="4514850" y="2552700"/>
          <p14:tracePt t="7939" x="4546600" y="2552700"/>
          <p14:tracePt t="7956" x="4578350" y="2552700"/>
          <p14:tracePt t="7973" x="4603750" y="2552700"/>
          <p14:tracePt t="7990" x="4629150" y="2552700"/>
          <p14:tracePt t="8006" x="4641850" y="2552700"/>
          <p14:tracePt t="8023" x="4679950" y="2546350"/>
          <p14:tracePt t="8040" x="4686300" y="2533650"/>
          <p14:tracePt t="8056" x="4711700" y="2527300"/>
          <p14:tracePt t="8073" x="4724400" y="2520950"/>
          <p14:tracePt t="8090" x="4730750" y="2514600"/>
          <p14:tracePt t="8130" x="4743450" y="2508250"/>
          <p14:tracePt t="8258" x="4756150" y="2508250"/>
          <p14:tracePt t="8274" x="4762500" y="2508250"/>
          <p14:tracePt t="8282" x="4787900" y="2508250"/>
          <p14:tracePt t="8298" x="4806950" y="2508250"/>
          <p14:tracePt t="8314" x="4819650" y="2508250"/>
          <p14:tracePt t="8330" x="4832350" y="2508250"/>
          <p14:tracePt t="8370" x="4838700" y="2508250"/>
          <p14:tracePt t="8522" x="4838700" y="2495550"/>
          <p14:tracePt t="8530" x="4826000" y="2495550"/>
          <p14:tracePt t="8540" x="4819650" y="2495550"/>
          <p14:tracePt t="8556" x="4800600" y="2495550"/>
          <p14:tracePt t="8573" x="4762500" y="2495550"/>
          <p14:tracePt t="8590" x="4749800" y="2495550"/>
          <p14:tracePt t="8606" x="4724400" y="2495550"/>
          <p14:tracePt t="8623" x="4711700" y="2501900"/>
          <p14:tracePt t="8640" x="4686300" y="2501900"/>
          <p14:tracePt t="8656" x="4673600" y="2501900"/>
          <p14:tracePt t="8673" x="4667250" y="2501900"/>
          <p14:tracePt t="8690" x="4648200" y="2501900"/>
          <p14:tracePt t="8706" x="4622800" y="2495550"/>
          <p14:tracePt t="8723" x="4610100" y="2489200"/>
          <p14:tracePt t="8740" x="4597400" y="2482850"/>
          <p14:tracePt t="8762" x="4584700" y="2482850"/>
          <p14:tracePt t="8773" x="4578350" y="2482850"/>
          <p14:tracePt t="8790" x="4552950" y="2463800"/>
          <p14:tracePt t="8834" x="4546600" y="2463800"/>
          <p14:tracePt t="8850" x="4533900" y="2463800"/>
          <p14:tracePt t="8874" x="4527550" y="2463800"/>
          <p14:tracePt t="8890" x="4521200" y="2463800"/>
          <p14:tracePt t="8906" x="4508500" y="2463800"/>
          <p14:tracePt t="8914" x="4502150" y="2476500"/>
          <p14:tracePt t="8923" x="4495800" y="2476500"/>
          <p14:tracePt t="8940" x="4483100" y="2482850"/>
          <p14:tracePt t="8956" x="4464050" y="2495550"/>
          <p14:tracePt t="8973" x="4457700" y="2501900"/>
          <p14:tracePt t="8990" x="4451350" y="2501900"/>
          <p14:tracePt t="9006" x="4445000" y="2501900"/>
          <p14:tracePt t="9026" x="4432300" y="2501900"/>
          <p14:tracePt t="9040" x="4406900" y="2501900"/>
          <p14:tracePt t="9066" x="4400550" y="2495550"/>
          <p14:tracePt t="9082" x="4394200" y="2495550"/>
          <p14:tracePt t="9122" x="4381500" y="2489200"/>
          <p14:tracePt t="9210" x="4368800" y="2489200"/>
          <p14:tracePt t="9226" x="4362450" y="2489200"/>
          <p14:tracePt t="9234" x="4356100" y="2482850"/>
          <p14:tracePt t="9250" x="4349750" y="2482850"/>
          <p14:tracePt t="9258" x="4330700" y="2470150"/>
          <p14:tracePt t="9273" x="4324350" y="2463800"/>
          <p14:tracePt t="9290" x="4318000" y="2457450"/>
          <p14:tracePt t="9290" x="4292600" y="2457450"/>
          <p14:tracePt t="9307" x="4279900" y="2451100"/>
          <p14:tracePt t="9323" x="4254500" y="2438400"/>
          <p14:tracePt t="9340" x="4248150" y="2438400"/>
          <p14:tracePt t="9362" x="4241800" y="2438400"/>
          <p14:tracePt t="9386" x="4222750" y="2438400"/>
          <p14:tracePt t="9410" x="4216400" y="2438400"/>
          <p14:tracePt t="9434" x="4210050" y="2438400"/>
          <p14:tracePt t="9475" x="4203700" y="2438400"/>
          <p14:tracePt t="9514" x="4184650" y="2438400"/>
          <p14:tracePt t="9538" x="4178300" y="2438400"/>
          <p14:tracePt t="9554" x="4171950" y="2438400"/>
          <p14:tracePt t="9578" x="4165600" y="2438400"/>
          <p14:tracePt t="9594" x="4146550" y="2438400"/>
          <p14:tracePt t="9610" x="4140200" y="2438400"/>
          <p14:tracePt t="9626" x="4133850" y="2438400"/>
          <p14:tracePt t="9658" x="4127500" y="2438400"/>
          <p14:tracePt t="9706" x="4121150" y="2438400"/>
          <p14:tracePt t="9714" x="4108450" y="2438400"/>
          <p14:tracePt t="9730" x="4102100" y="2444750"/>
          <p14:tracePt t="9778" x="4102100" y="2451100"/>
          <p14:tracePt t="9794" x="4102100" y="2457450"/>
          <p14:tracePt t="9810" x="4102100" y="2463800"/>
          <p14:tracePt t="9818" x="4102100" y="2470150"/>
          <p14:tracePt t="9842" x="4114800" y="2495550"/>
          <p14:tracePt t="9874" x="4121150" y="2501900"/>
          <p14:tracePt t="9898" x="4121150" y="2514600"/>
          <p14:tracePt t="9914" x="4127500" y="2520950"/>
          <p14:tracePt t="9923" x="4133850" y="2527300"/>
          <p14:tracePt t="9930" x="4133850" y="2533650"/>
          <p14:tracePt t="9940" x="4133850" y="2540000"/>
          <p14:tracePt t="9957" x="4140200" y="2546350"/>
          <p14:tracePt t="9978" x="4140200" y="2565400"/>
          <p14:tracePt t="10010" x="4152900" y="2571750"/>
          <p14:tracePt t="10074" x="4165600" y="2571750"/>
          <p14:tracePt t="10090" x="4171950" y="2565400"/>
          <p14:tracePt t="10098" x="4178300" y="2552700"/>
          <p14:tracePt t="10114" x="4191000" y="2546350"/>
          <p14:tracePt t="10291" x="4191000" y="2565400"/>
          <p14:tracePt t="10483" x="4197350" y="2571750"/>
          <p14:tracePt t="10491" x="4210050" y="2571750"/>
          <p14:tracePt t="10507" x="4267200" y="2571750"/>
          <p14:tracePt t="10524" x="4311650" y="2571750"/>
          <p14:tracePt t="10540" x="4343400" y="2571750"/>
          <p14:tracePt t="10557" x="4349750" y="2571750"/>
          <p14:tracePt t="10573" x="4356100" y="2571750"/>
          <p14:tracePt t="10590" x="4394200" y="2565400"/>
          <p14:tracePt t="10611" x="4400550" y="2552700"/>
          <p14:tracePt t="10739" x="4400550" y="2546350"/>
          <p14:tracePt t="10795" x="4406900" y="2540000"/>
          <p14:tracePt t="10963" x="4413250" y="2533650"/>
          <p14:tracePt t="10979" x="4419600" y="2527300"/>
          <p14:tracePt t="11011" x="4425950" y="2527300"/>
          <p14:tracePt t="11019" x="4438650" y="2527300"/>
          <p14:tracePt t="11043" x="4451350" y="2527300"/>
          <p14:tracePt t="11051" x="4457700" y="2527300"/>
          <p14:tracePt t="11059" x="4464050" y="2527300"/>
          <p14:tracePt t="11073" x="4489450" y="2527300"/>
          <p14:tracePt t="11090" x="4533900" y="2514600"/>
          <p14:tracePt t="11091" x="4552950" y="2514600"/>
          <p14:tracePt t="11107" x="4610100" y="2514600"/>
          <p14:tracePt t="11124" x="4673600" y="2514600"/>
          <p14:tracePt t="11140" x="4730750" y="2495550"/>
          <p14:tracePt t="11157" x="4826000" y="2489200"/>
          <p14:tracePt t="11174" x="4902200" y="2489200"/>
          <p14:tracePt t="11190" x="5010150" y="2489200"/>
          <p14:tracePt t="11207" x="5105400" y="2489200"/>
          <p14:tracePt t="11224" x="5181600" y="2489200"/>
          <p14:tracePt t="11240" x="5289550" y="2489200"/>
          <p14:tracePt t="11257" x="5410200" y="2489200"/>
          <p14:tracePt t="11274" x="5543550" y="2501900"/>
          <p14:tracePt t="11290" x="5689600" y="2501900"/>
          <p14:tracePt t="11307" x="5791200" y="2501900"/>
          <p14:tracePt t="11324" x="5886450" y="2501900"/>
          <p14:tracePt t="11340" x="5962650" y="2501900"/>
          <p14:tracePt t="11357" x="6051550" y="2501900"/>
          <p14:tracePt t="11374" x="6146800" y="2501900"/>
          <p14:tracePt t="11390" x="6216650" y="2501900"/>
          <p14:tracePt t="11407" x="6261100" y="2501900"/>
          <p14:tracePt t="11424" x="6305550" y="2501900"/>
          <p14:tracePt t="11440" x="6324600" y="2501900"/>
          <p14:tracePt t="11457" x="6337300" y="2501900"/>
          <p14:tracePt t="11474" x="6343650" y="2501900"/>
          <p14:tracePt t="11515" x="6369050" y="2514600"/>
          <p14:tracePt t="11603" x="6369050" y="2527300"/>
          <p14:tracePt t="11619" x="6369050" y="2533650"/>
          <p14:tracePt t="11635" x="6369050" y="2546350"/>
          <p14:tracePt t="11651" x="6369050" y="2552700"/>
          <p14:tracePt t="11659" x="6369050" y="2565400"/>
          <p14:tracePt t="11674" x="6369050" y="2571750"/>
          <p14:tracePt t="11690" x="6356350" y="2597150"/>
          <p14:tracePt t="11691" x="6356350" y="2603500"/>
          <p14:tracePt t="11707" x="6350000" y="2622550"/>
          <p14:tracePt t="11724" x="6337300" y="2641600"/>
          <p14:tracePt t="11740" x="6318250" y="2660650"/>
          <p14:tracePt t="11757" x="6305550" y="2673350"/>
          <p14:tracePt t="11774" x="6292850" y="2686050"/>
          <p14:tracePt t="11790" x="6273800" y="2698750"/>
          <p14:tracePt t="11807" x="6254750" y="2705100"/>
          <p14:tracePt t="11824" x="6242050" y="2705100"/>
          <p14:tracePt t="11840" x="6210300" y="2705100"/>
          <p14:tracePt t="11857" x="6165850" y="2705100"/>
          <p14:tracePt t="11874" x="6121400" y="2705100"/>
          <p14:tracePt t="11891" x="6038850" y="2705100"/>
          <p14:tracePt t="11907" x="5975350" y="2705100"/>
          <p14:tracePt t="11924" x="5892800" y="2705100"/>
          <p14:tracePt t="11940" x="5816600" y="2705100"/>
          <p14:tracePt t="11957" x="5740400" y="2705100"/>
          <p14:tracePt t="11974" x="5632450" y="2705100"/>
          <p14:tracePt t="11990" x="5543550" y="2717800"/>
          <p14:tracePt t="12007" x="5429250" y="2736850"/>
          <p14:tracePt t="12024" x="5340350" y="2736850"/>
          <p14:tracePt t="12040" x="5257800" y="2736850"/>
          <p14:tracePt t="12057" x="5181600" y="2749550"/>
          <p14:tracePt t="12074" x="5124450" y="2755900"/>
          <p14:tracePt t="12091" x="5086350" y="2755900"/>
          <p14:tracePt t="12107" x="5054600" y="2755900"/>
          <p14:tracePt t="12124" x="5035550" y="2768600"/>
          <p14:tracePt t="12140" x="4991100" y="2787650"/>
          <p14:tracePt t="12157" x="4965700" y="2787650"/>
          <p14:tracePt t="12174" x="4921250" y="2787650"/>
          <p14:tracePt t="12190" x="4876800" y="2787650"/>
          <p14:tracePt t="12207" x="4832350" y="2787650"/>
          <p14:tracePt t="12224" x="4775200" y="2787650"/>
          <p14:tracePt t="12241" x="4705350" y="2781300"/>
          <p14:tracePt t="12257" x="4654550" y="2781300"/>
          <p14:tracePt t="12274" x="4610100" y="2774950"/>
          <p14:tracePt t="12291" x="4533900" y="2762250"/>
          <p14:tracePt t="12307" x="4508500" y="2762250"/>
          <p14:tracePt t="12324" x="4470400" y="2762250"/>
          <p14:tracePt t="12340" x="4438650" y="2749550"/>
          <p14:tracePt t="12357" x="4425950" y="2749550"/>
          <p14:tracePt t="12374" x="4406900" y="2736850"/>
          <p14:tracePt t="12391" x="4387850" y="2730500"/>
          <p14:tracePt t="12547" x="4394200" y="2730500"/>
          <p14:tracePt t="12555" x="4406900" y="2730500"/>
          <p14:tracePt t="12563" x="4413250" y="2730500"/>
          <p14:tracePt t="12579" x="4419600" y="2730500"/>
          <p14:tracePt t="12595" x="4432300" y="2730500"/>
          <p14:tracePt t="12607" x="4445000" y="2730500"/>
          <p14:tracePt t="12624" x="4457700" y="2730500"/>
          <p14:tracePt t="12641" x="4483100" y="2730500"/>
          <p14:tracePt t="12657" x="4495800" y="2730500"/>
          <p14:tracePt t="12674" x="4540250" y="2743200"/>
          <p14:tracePt t="12691" x="4610100" y="2749550"/>
          <p14:tracePt t="12707" x="4654550" y="2749550"/>
          <p14:tracePt t="12724" x="4711700" y="2762250"/>
          <p14:tracePt t="12741" x="4768850" y="2762250"/>
          <p14:tracePt t="12757" x="4800600" y="2762250"/>
          <p14:tracePt t="12774" x="4832350" y="2762250"/>
          <p14:tracePt t="12791" x="4838700" y="2762250"/>
          <p14:tracePt t="12807" x="4851400" y="2762250"/>
          <p14:tracePt t="12835" x="4857750" y="2762250"/>
          <p14:tracePt t="12907" x="4864100" y="2762250"/>
          <p14:tracePt t="12963" x="4864100" y="2749550"/>
          <p14:tracePt t="13123" x="4883150" y="2762250"/>
          <p14:tracePt t="13131" x="4889500" y="2762250"/>
          <p14:tracePt t="13141" x="4914900" y="2762250"/>
          <p14:tracePt t="13157" x="4978400" y="2762250"/>
          <p14:tracePt t="13174" x="5086350" y="2762250"/>
          <p14:tracePt t="13191" x="5162550" y="2762250"/>
          <p14:tracePt t="13207" x="5219700" y="2762250"/>
          <p14:tracePt t="13224" x="5232400" y="2762250"/>
          <p14:tracePt t="13241" x="5251450" y="2762250"/>
          <p14:tracePt t="13763" x="5257800" y="2781300"/>
          <p14:tracePt t="13771" x="5257800" y="2787650"/>
          <p14:tracePt t="13787" x="5257800" y="2794000"/>
          <p14:tracePt t="13795" x="5257800" y="2813050"/>
          <p14:tracePt t="13819" x="5251450" y="2819400"/>
          <p14:tracePt t="13859" x="5238750" y="2825750"/>
          <p14:tracePt t="13875" x="5232400" y="2825750"/>
          <p14:tracePt t="13899" x="5226050" y="2825750"/>
          <p14:tracePt t="13907" x="5219700" y="2825750"/>
          <p14:tracePt t="13915" x="5213350" y="2819400"/>
          <p14:tracePt t="13931" x="5200650" y="2800350"/>
          <p14:tracePt t="13941" x="5200650" y="2794000"/>
          <p14:tracePt t="13958" x="5187950" y="2768600"/>
          <p14:tracePt t="13974" x="5187950" y="2762250"/>
          <p14:tracePt t="13991" x="5181600" y="2749550"/>
          <p14:tracePt t="14155" x="5175250" y="2749550"/>
          <p14:tracePt t="14163" x="5162550" y="2749550"/>
          <p14:tracePt t="14174" x="5156200" y="2755900"/>
          <p14:tracePt t="14191" x="5143500" y="2768600"/>
          <p14:tracePt t="14208" x="5130800" y="2787650"/>
          <p14:tracePt t="14224" x="5118100" y="2794000"/>
          <p14:tracePt t="14241" x="5099050" y="2800350"/>
          <p14:tracePt t="14258" x="5080000" y="2800350"/>
          <p14:tracePt t="14274" x="5067300" y="2806700"/>
          <p14:tracePt t="14291" x="5035550" y="2806700"/>
          <p14:tracePt t="14291" x="5029200" y="2806700"/>
          <p14:tracePt t="14308" x="5003800" y="2806700"/>
          <p14:tracePt t="14324" x="4997450" y="2806700"/>
          <p14:tracePt t="14341" x="4978400" y="2806700"/>
          <p14:tracePt t="14507" x="4978400" y="2800350"/>
          <p14:tracePt t="14539" x="4984750" y="2794000"/>
          <p14:tracePt t="14547" x="4991100" y="2794000"/>
          <p14:tracePt t="14563" x="4997450" y="2794000"/>
          <p14:tracePt t="14574" x="5003800" y="2794000"/>
          <p14:tracePt t="14591" x="5022850" y="2794000"/>
          <p14:tracePt t="14608" x="5041900" y="2794000"/>
          <p14:tracePt t="14624" x="5060950" y="2794000"/>
          <p14:tracePt t="14641" x="5073650" y="2794000"/>
          <p14:tracePt t="14658" x="5099050" y="2794000"/>
          <p14:tracePt t="14675" x="5105400" y="2794000"/>
          <p14:tracePt t="14691" x="5111750" y="2794000"/>
          <p14:tracePt t="14708" x="5124450" y="2794000"/>
          <p14:tracePt t="14724" x="5143500" y="2794000"/>
          <p14:tracePt t="14741" x="5162550" y="2794000"/>
          <p14:tracePt t="14758" x="5175250" y="2794000"/>
          <p14:tracePt t="14774" x="5181600" y="2800350"/>
          <p14:tracePt t="14964" x="5187950" y="2800350"/>
          <p14:tracePt t="14972" x="5200650" y="2800350"/>
          <p14:tracePt t="14980" x="5213350" y="2800350"/>
          <p14:tracePt t="14991" x="5245100" y="2787650"/>
          <p14:tracePt t="15008" x="5327650" y="2755900"/>
          <p14:tracePt t="15024" x="5473700" y="2705100"/>
          <p14:tracePt t="15041" x="5607050" y="2673350"/>
          <p14:tracePt t="15058" x="5645150" y="2660650"/>
          <p14:tracePt t="15108" x="5651500" y="2660650"/>
          <p14:tracePt t="15116" x="5638800" y="2673350"/>
          <p14:tracePt t="15124" x="5613400" y="2692400"/>
          <p14:tracePt t="15141" x="5600700" y="2698750"/>
          <p14:tracePt t="15158" x="5588000" y="2705100"/>
          <p14:tracePt t="15174" x="5581650" y="2711450"/>
          <p14:tracePt t="15300" x="5588000" y="2711450"/>
          <p14:tracePt t="15308" x="5607050" y="2711450"/>
          <p14:tracePt t="15325" x="5619750" y="2705100"/>
          <p14:tracePt t="15364" x="5626100" y="2705100"/>
          <p14:tracePt t="15388" x="5632450" y="2705100"/>
          <p14:tracePt t="15404" x="5638800" y="2705100"/>
          <p14:tracePt t="15412" x="5651500" y="2705100"/>
          <p14:tracePt t="15420" x="5664200" y="2705100"/>
          <p14:tracePt t="15436" x="5670550" y="2711450"/>
          <p14:tracePt t="15444" x="5676900" y="2717800"/>
          <p14:tracePt t="15460" x="5689600" y="2717800"/>
          <p14:tracePt t="15475" x="5695950" y="2730500"/>
          <p14:tracePt t="15491" x="5708650" y="2730500"/>
          <p14:tracePt t="15492" x="5734050" y="2730500"/>
          <p14:tracePt t="15508" x="5829300" y="2762250"/>
          <p14:tracePt t="15525" x="5911850" y="2768600"/>
          <p14:tracePt t="15541" x="5981700" y="2800350"/>
          <p14:tracePt t="15558" x="6000750" y="2806700"/>
          <p14:tracePt t="15575" x="6026150" y="2819400"/>
          <p14:tracePt t="15591" x="6032500" y="2825750"/>
          <p14:tracePt t="15668" x="6038850" y="2825750"/>
          <p14:tracePt t="15676" x="6045200" y="2825750"/>
          <p14:tracePt t="15691" x="6070600" y="2825750"/>
          <p14:tracePt t="15708" x="6121400" y="2819400"/>
          <p14:tracePt t="15725" x="6178550" y="2794000"/>
          <p14:tracePt t="15741" x="6223000" y="2794000"/>
          <p14:tracePt t="15758" x="6299200" y="2794000"/>
          <p14:tracePt t="15775" x="6407150" y="2794000"/>
          <p14:tracePt t="15791" x="6553200" y="2825750"/>
          <p14:tracePt t="15808" x="6699250" y="2832100"/>
          <p14:tracePt t="15825" x="6788150" y="2857500"/>
          <p14:tracePt t="15841" x="6864350" y="2876550"/>
          <p14:tracePt t="15858" x="6934200" y="2908300"/>
          <p14:tracePt t="15875" x="7004050" y="2921000"/>
          <p14:tracePt t="15891" x="7073900" y="2940050"/>
          <p14:tracePt t="15892" x="7112000" y="2946400"/>
          <p14:tracePt t="15908" x="7143750" y="2965450"/>
          <p14:tracePt t="15925" x="7194550" y="2978150"/>
          <p14:tracePt t="15941" x="7207250" y="2984500"/>
          <p14:tracePt t="15958" x="7219950" y="2990850"/>
          <p14:tracePt t="15975" x="7239000" y="3009900"/>
          <p14:tracePt t="15991" x="7251700" y="3016250"/>
          <p14:tracePt t="16020" x="7258050" y="3022600"/>
          <p14:tracePt t="16052" x="7270750" y="3041650"/>
          <p14:tracePt t="16068" x="7277100" y="3041650"/>
          <p14:tracePt t="16084" x="7289800" y="3048000"/>
          <p14:tracePt t="16100" x="7296150" y="3048000"/>
          <p14:tracePt t="16108" x="7321550" y="3054350"/>
          <p14:tracePt t="16116" x="7327900" y="3054350"/>
          <p14:tracePt t="16125" x="7334250" y="3060700"/>
          <p14:tracePt t="16141" x="7372350" y="3079750"/>
          <p14:tracePt t="16158" x="7391400" y="3079750"/>
          <p14:tracePt t="16175" x="7435850" y="3079750"/>
          <p14:tracePt t="16191" x="7493000" y="3079750"/>
          <p14:tracePt t="16208" x="7537450" y="3079750"/>
          <p14:tracePt t="16225" x="7594600" y="3079750"/>
          <p14:tracePt t="16241" x="7639050" y="3079750"/>
          <p14:tracePt t="16258" x="7683500" y="3079750"/>
          <p14:tracePt t="16275" x="7727950" y="3073400"/>
          <p14:tracePt t="16292" x="7753350" y="3060700"/>
          <p14:tracePt t="16308" x="7772400" y="3048000"/>
          <p14:tracePt t="16325" x="7785100" y="3041650"/>
          <p14:tracePt t="16341" x="7797800" y="3022600"/>
          <p14:tracePt t="16358" x="7816850" y="3009900"/>
          <p14:tracePt t="16375" x="7829550" y="2990850"/>
          <p14:tracePt t="16391" x="7835900" y="2984500"/>
          <p14:tracePt t="16408" x="7848600" y="2971800"/>
          <p14:tracePt t="16425" x="7867650" y="2959100"/>
          <p14:tracePt t="16441" x="7880350" y="2921000"/>
          <p14:tracePt t="16458" x="7886700" y="2914650"/>
          <p14:tracePt t="16475" x="7899400" y="2908300"/>
          <p14:tracePt t="16492" x="7899400" y="2895600"/>
          <p14:tracePt t="16492" x="7905750" y="2889250"/>
          <p14:tracePt t="16516" x="7912100" y="2876550"/>
          <p14:tracePt t="16548" x="7918450" y="2870200"/>
          <p14:tracePt t="16564" x="7924800" y="2863850"/>
          <p14:tracePt t="16628" x="7931150" y="2857500"/>
          <p14:tracePt t="16644" x="7943850" y="2857500"/>
          <p14:tracePt t="16652" x="7950200" y="2857500"/>
          <p14:tracePt t="16660" x="7956550" y="2863850"/>
          <p14:tracePt t="16676" x="7962900" y="2889250"/>
          <p14:tracePt t="16692" x="7962900" y="2895600"/>
          <p14:tracePt t="16692" x="7962900" y="2908300"/>
          <p14:tracePt t="16708" x="7962900" y="2927350"/>
          <p14:tracePt t="16725" x="7962900" y="2933700"/>
          <p14:tracePt t="16741" x="7962900" y="2946400"/>
          <p14:tracePt t="16828" x="7969250" y="2952750"/>
          <p14:tracePt t="16852" x="7981950" y="2952750"/>
          <p14:tracePt t="16860" x="7988300" y="2952750"/>
          <p14:tracePt t="16868" x="7988300" y="2933700"/>
          <p14:tracePt t="16876" x="7994650" y="2914650"/>
          <p14:tracePt t="16892" x="8007350" y="2889250"/>
          <p14:tracePt t="16908" x="8032750" y="2832100"/>
          <p14:tracePt t="16925" x="8045450" y="2794000"/>
          <p14:tracePt t="16942" x="8058150" y="2755900"/>
          <p14:tracePt t="16958" x="8077200" y="2698750"/>
          <p14:tracePt t="16975" x="8083550" y="2673350"/>
          <p14:tracePt t="16992" x="8096250" y="2647950"/>
          <p14:tracePt t="17008" x="8102600" y="2622550"/>
          <p14:tracePt t="17092" x="8102600" y="2635250"/>
          <p14:tracePt t="17100" x="8102600" y="2660650"/>
          <p14:tracePt t="17108" x="8102600" y="2679700"/>
          <p14:tracePt t="17125" x="8102600" y="2724150"/>
          <p14:tracePt t="17142" x="8102600" y="2768600"/>
          <p14:tracePt t="17158" x="8102600" y="2800350"/>
          <p14:tracePt t="17175" x="8102600" y="2844800"/>
          <p14:tracePt t="17192" x="8102600" y="2863850"/>
          <p14:tracePt t="17208" x="8102600" y="2882900"/>
          <p14:tracePt t="17225" x="8102600" y="2889250"/>
          <p14:tracePt t="17242" x="8102600" y="2908300"/>
          <p14:tracePt t="17276" x="8102600" y="2921000"/>
          <p14:tracePt t="17292" x="8108950" y="2927350"/>
          <p14:tracePt t="17965" x="8102600" y="2940050"/>
          <p14:tracePt t="17972" x="8077200" y="2971800"/>
          <p14:tracePt t="17980" x="8070850" y="3009900"/>
          <p14:tracePt t="17992" x="8045450" y="3067050"/>
          <p14:tracePt t="18008" x="8007350" y="3232150"/>
          <p14:tracePt t="18025" x="7956550" y="3403600"/>
          <p14:tracePt t="18042" x="7905750" y="3600450"/>
          <p14:tracePt t="18059" x="7880350" y="3848100"/>
          <p14:tracePt t="18075" x="7880350" y="4102100"/>
          <p14:tracePt t="18092" x="7912100" y="4572000"/>
          <p14:tracePt t="18109" x="7969250" y="4870450"/>
          <p14:tracePt t="18125" x="7981950" y="5099050"/>
          <p14:tracePt t="18142" x="7962900" y="5378450"/>
          <p14:tracePt t="18159" x="7848600" y="5632450"/>
          <p14:tracePt t="18175" x="7740650" y="5835650"/>
          <p14:tracePt t="18192" x="7550150" y="5975350"/>
          <p14:tracePt t="18209" x="7353300" y="6013450"/>
          <p14:tracePt t="18225" x="7207250" y="6013450"/>
          <p14:tracePt t="18242" x="7029450" y="5981700"/>
          <p14:tracePt t="18259" x="6775450" y="5854700"/>
          <p14:tracePt t="18275" x="6515100" y="5683250"/>
          <p14:tracePt t="18292" x="6159500" y="5492750"/>
          <p14:tracePt t="18292" x="6000750" y="5416550"/>
          <p14:tracePt t="18309" x="5886450" y="5384800"/>
          <p14:tracePt t="18524" x="5886450" y="5365750"/>
          <p14:tracePt t="18620" x="5886450" y="5359400"/>
          <p14:tracePt t="18628" x="5867400" y="5346700"/>
          <p14:tracePt t="18642" x="5822950" y="5314950"/>
          <p14:tracePt t="18659" x="5727700" y="5289550"/>
          <p14:tracePt t="18675" x="5619750" y="5245100"/>
          <p14:tracePt t="18692" x="5581650" y="5194300"/>
          <p14:tracePt t="18757" x="5499100" y="5149850"/>
          <p14:tracePt t="18764" x="5289550" y="5149850"/>
          <p14:tracePt t="18775" x="5073650" y="5149850"/>
          <p14:tracePt t="18792" x="4686300" y="5118100"/>
          <p14:tracePt t="18809" x="4470400" y="5067300"/>
          <p14:tracePt t="18825" x="4235450" y="4984750"/>
          <p14:tracePt t="18842" x="4051300" y="4902200"/>
          <p14:tracePt t="18859" x="3930650" y="4851400"/>
          <p14:tracePt t="18875" x="3860800" y="4826000"/>
          <p14:tracePt t="18892" x="3790950" y="4768850"/>
          <p14:tracePt t="18909" x="3733800" y="4718050"/>
          <p14:tracePt t="18925" x="3683000" y="4679950"/>
          <p14:tracePt t="18942" x="3606800" y="4667250"/>
          <p14:tracePt t="18959" x="3549650" y="4654550"/>
          <p14:tracePt t="18975" x="3422650" y="4654550"/>
          <p14:tracePt t="18992" x="3251200" y="4654550"/>
          <p14:tracePt t="19009" x="3054350" y="4654550"/>
          <p14:tracePt t="19025" x="3048000" y="4654550"/>
          <p14:tracePt t="19293" x="3079750" y="4641850"/>
          <p14:tracePt t="19301" x="3111500" y="4591050"/>
          <p14:tracePt t="19309" x="3124200" y="4565650"/>
          <p14:tracePt t="19325" x="3149600" y="4521200"/>
          <p14:tracePt t="19342" x="3238500" y="4464050"/>
          <p14:tracePt t="19359" x="3473450" y="4413250"/>
          <p14:tracePt t="19375" x="3752850" y="4337050"/>
          <p14:tracePt t="19392" x="3975100" y="4254500"/>
          <p14:tracePt t="19409" x="4241800" y="4171950"/>
          <p14:tracePt t="19425" x="4495800" y="4057650"/>
          <p14:tracePt t="19442" x="4768850" y="3898900"/>
          <p14:tracePt t="19459" x="5060950" y="3708400"/>
          <p14:tracePt t="19475" x="5270500" y="3530600"/>
          <p14:tracePt t="19492" x="5480050" y="3359150"/>
          <p14:tracePt t="19493" x="5556250" y="3295650"/>
          <p14:tracePt t="19509" x="5676900" y="3232150"/>
          <p14:tracePt t="19526" x="5746750" y="3213100"/>
          <p14:tracePt t="19542" x="5791200" y="3206750"/>
          <p14:tracePt t="19559" x="5803900" y="3200400"/>
          <p14:tracePt t="19575" x="5816600" y="3187700"/>
          <p14:tracePt t="19592" x="5829300" y="3181350"/>
          <p14:tracePt t="19609" x="5835650" y="3175000"/>
          <p14:tracePt t="19625" x="5861050" y="3162300"/>
          <p14:tracePt t="19642" x="5873750" y="3143250"/>
          <p14:tracePt t="19659" x="5899150" y="3124200"/>
          <p14:tracePt t="19676" x="5911850" y="3111500"/>
          <p14:tracePt t="19692" x="5924550" y="3098800"/>
          <p14:tracePt t="19725" x="5930900" y="3092450"/>
          <p14:tracePt t="19741" x="5930900" y="3086100"/>
          <p14:tracePt t="19773" x="5930900" y="3073400"/>
          <p14:tracePt t="19917" x="5930900" y="3079750"/>
          <p14:tracePt t="19925" x="5930900" y="3086100"/>
          <p14:tracePt t="19949" x="5930900" y="3098800"/>
          <p14:tracePt t="20245" x="5937250" y="3098800"/>
          <p14:tracePt t="20261" x="5956300" y="3079750"/>
          <p14:tracePt t="20269" x="5962650" y="3073400"/>
          <p14:tracePt t="20277" x="5969000" y="3067050"/>
          <p14:tracePt t="20349" x="5975350" y="3067050"/>
          <p14:tracePt t="20389" x="5975350" y="3073400"/>
          <p14:tracePt t="20437" x="5975350" y="3086100"/>
          <p14:tracePt t="20469" x="5975350" y="3092450"/>
          <p14:tracePt t="20773" x="5969000" y="3092450"/>
          <p14:tracePt t="20797" x="5988050" y="3092450"/>
          <p14:tracePt t="20805" x="6007100" y="3086100"/>
          <p14:tracePt t="20813" x="6013450" y="3086100"/>
          <p14:tracePt t="20826" x="6064250" y="3060700"/>
          <p14:tracePt t="20842" x="6083300" y="3060700"/>
          <p14:tracePt t="20859" x="6096000" y="3060700"/>
          <p14:tracePt t="20876" x="6102350" y="3060700"/>
          <p14:tracePt t="20893" x="6108700" y="3060700"/>
          <p14:tracePt t="20917" x="6108700" y="3067050"/>
          <p14:tracePt t="20926" x="6102350" y="3073400"/>
          <p14:tracePt t="20942" x="6083300" y="3079750"/>
          <p14:tracePt t="20959" x="6076950" y="3086100"/>
          <p14:tracePt t="20976" x="6070600" y="3098800"/>
          <p14:tracePt t="20992" x="6064250" y="3105150"/>
          <p14:tracePt t="21009" x="6045200" y="3111500"/>
          <p14:tracePt t="28263" x="6019800" y="3111500"/>
          <p14:tracePt t="28271" x="6000750" y="3143250"/>
          <p14:tracePt t="28279" x="5949950" y="3213100"/>
          <p14:tracePt t="28294" x="5905500" y="3270250"/>
          <p14:tracePt t="28311" x="5854700" y="3327400"/>
          <p14:tracePt t="28327" x="5829300" y="3365500"/>
          <p14:tracePt t="28344" x="5797550" y="3390900"/>
          <p14:tracePt t="28399" x="5791200" y="3397250"/>
          <p14:tracePt t="28407" x="5778500" y="3397250"/>
          <p14:tracePt t="28415" x="5772150" y="3397250"/>
          <p14:tracePt t="28428" x="5753100" y="3397250"/>
          <p14:tracePt t="28444" x="5721350" y="3409950"/>
          <p14:tracePt t="28461" x="5695950" y="3409950"/>
          <p14:tracePt t="28478" x="5670550" y="3409950"/>
          <p14:tracePt t="28494" x="5638800" y="3409950"/>
          <p14:tracePt t="28511" x="5594350" y="3397250"/>
          <p14:tracePt t="28528" x="5568950" y="3378200"/>
          <p14:tracePt t="28544" x="5537200" y="3359150"/>
          <p14:tracePt t="28561" x="5511800" y="3340100"/>
          <p14:tracePt t="28578" x="5422900" y="3327400"/>
          <p14:tracePt t="28594" x="5353050" y="3308350"/>
          <p14:tracePt t="28611" x="5283200" y="3302000"/>
          <p14:tracePt t="28628" x="5226050" y="3289300"/>
          <p14:tracePt t="28644" x="5194300" y="3282950"/>
          <p14:tracePt t="28661" x="5175250" y="3263900"/>
          <p14:tracePt t="28678" x="5156200" y="3257550"/>
          <p14:tracePt t="28694" x="5149850" y="3244850"/>
          <p14:tracePt t="28839" x="5143500" y="3244850"/>
          <p14:tracePt t="28847" x="5137150" y="3244850"/>
          <p14:tracePt t="28861" x="5130800" y="3244850"/>
          <p14:tracePt t="28878" x="5086350" y="3251200"/>
          <p14:tracePt t="28895" x="4902200" y="3359150"/>
          <p14:tracePt t="28911" x="4603750" y="3530600"/>
          <p14:tracePt t="28928" x="4248150" y="3702050"/>
          <p14:tracePt t="28944" x="3740150" y="3968750"/>
          <p14:tracePt t="28961" x="3213100" y="4191000"/>
          <p14:tracePt t="28978" x="2730500" y="4387850"/>
          <p14:tracePt t="28994" x="2298700" y="4565650"/>
          <p14:tracePt t="29011" x="2032000" y="4641850"/>
          <p14:tracePt t="29028" x="1854200" y="4692650"/>
          <p14:tracePt t="29044" x="1733550" y="4724400"/>
          <p14:tracePt t="29061" x="1695450" y="4737100"/>
          <p14:tracePt t="29078" x="1682750" y="4743450"/>
          <p14:tracePt t="29094" x="1663700" y="4743450"/>
          <p14:tracePt t="29095" x="1657350" y="4743450"/>
          <p14:tracePt t="29119" x="1651000" y="4743450"/>
          <p14:tracePt t="29135" x="1644650" y="4743450"/>
          <p14:tracePt t="29144" x="1625600" y="4743450"/>
          <p14:tracePt t="29161" x="1612900" y="4743450"/>
          <p14:tracePt t="29178" x="1606550" y="4718050"/>
          <p14:tracePt t="29194" x="1574800" y="4660900"/>
          <p14:tracePt t="29211" x="1574800" y="4635500"/>
          <p14:tracePt t="29228" x="1574800" y="4597400"/>
          <p14:tracePt t="29244" x="1568450" y="4565650"/>
          <p14:tracePt t="29261" x="1568450" y="4533900"/>
          <p14:tracePt t="29278" x="1568450" y="4514850"/>
          <p14:tracePt t="29294" x="1568450" y="4508500"/>
          <p14:tracePt t="29311" x="1555750" y="4476750"/>
          <p14:tracePt t="29335" x="1555750" y="4470400"/>
          <p14:tracePt t="29359" x="1555750" y="4451350"/>
          <p14:tracePt t="29399" x="1555750" y="4445000"/>
          <p14:tracePt t="29447" x="1555750" y="4438650"/>
          <p14:tracePt t="29767" x="1562100" y="4432300"/>
          <p14:tracePt t="29775" x="1574800" y="4419600"/>
          <p14:tracePt t="29783" x="1600200" y="4419600"/>
          <p14:tracePt t="29794" x="1631950" y="4394200"/>
          <p14:tracePt t="29811" x="1720850" y="4394200"/>
          <p14:tracePt t="29828" x="1803400" y="4381500"/>
          <p14:tracePt t="29845" x="1860550" y="4375150"/>
          <p14:tracePt t="29861" x="1905000" y="4375150"/>
          <p14:tracePt t="29878" x="1949450" y="4375150"/>
          <p14:tracePt t="29895" x="1981200" y="4375150"/>
          <p14:tracePt t="29895" x="2000250" y="4375150"/>
          <p14:tracePt t="29911" x="2032000" y="4375150"/>
          <p14:tracePt t="29928" x="2063750" y="4375150"/>
          <p14:tracePt t="29945" x="2101850" y="4375150"/>
          <p14:tracePt t="29961" x="2146300" y="4375150"/>
          <p14:tracePt t="29978" x="2216150" y="4375150"/>
          <p14:tracePt t="29995" x="2273300" y="4375150"/>
          <p14:tracePt t="30011" x="2336800" y="4375150"/>
          <p14:tracePt t="30028" x="2381250" y="4375150"/>
          <p14:tracePt t="30045" x="2406650" y="4375150"/>
          <p14:tracePt t="30061" x="2451100" y="4356100"/>
          <p14:tracePt t="30078" x="2476500" y="4343400"/>
          <p14:tracePt t="30095" x="2489200" y="4343400"/>
          <p14:tracePt t="30111" x="2514600" y="4337050"/>
          <p14:tracePt t="30128" x="2533650" y="4311650"/>
          <p14:tracePt t="30145" x="2559050" y="4311650"/>
          <p14:tracePt t="30161" x="2584450" y="4305300"/>
          <p14:tracePt t="30178" x="2628900" y="4292600"/>
          <p14:tracePt t="30195" x="2641600" y="4292600"/>
          <p14:tracePt t="30211" x="2667000" y="4286250"/>
          <p14:tracePt t="30228" x="2698750" y="4267200"/>
          <p14:tracePt t="30245" x="2724150" y="4260850"/>
          <p14:tracePt t="30261" x="2762250" y="4260850"/>
          <p14:tracePt t="30278" x="2806700" y="4254500"/>
          <p14:tracePt t="30295" x="2857500" y="4254500"/>
          <p14:tracePt t="30295" x="2901950" y="4254500"/>
          <p14:tracePt t="30311" x="2965450" y="4254500"/>
          <p14:tracePt t="30328" x="3073400" y="4254500"/>
          <p14:tracePt t="30345" x="3162300" y="4254500"/>
          <p14:tracePt t="30361" x="3238500" y="4254500"/>
          <p14:tracePt t="30378" x="3295650" y="4254500"/>
          <p14:tracePt t="30395" x="3340100" y="4254500"/>
          <p14:tracePt t="30411" x="3371850" y="4254500"/>
          <p14:tracePt t="30428" x="3390900" y="4248150"/>
          <p14:tracePt t="30445" x="3422650" y="4248150"/>
          <p14:tracePt t="30461" x="3454400" y="4248150"/>
          <p14:tracePt t="30478" x="3498850" y="4248150"/>
          <p14:tracePt t="30495" x="3556000" y="4248150"/>
          <p14:tracePt t="30495" x="3594100" y="4248150"/>
          <p14:tracePt t="30511" x="3657600" y="4248150"/>
          <p14:tracePt t="30528" x="3765550" y="4248150"/>
          <p14:tracePt t="30545" x="3886200" y="4248150"/>
          <p14:tracePt t="30561" x="4032250" y="4248150"/>
          <p14:tracePt t="30578" x="4108450" y="4248150"/>
          <p14:tracePt t="30595" x="4184650" y="4248150"/>
          <p14:tracePt t="30611" x="4241800" y="4248150"/>
          <p14:tracePt t="30628" x="4279900" y="4229100"/>
          <p14:tracePt t="30645" x="4311650" y="4222750"/>
          <p14:tracePt t="30661" x="4324350" y="4222750"/>
          <p14:tracePt t="30678" x="4349750" y="4222750"/>
          <p14:tracePt t="30695" x="4368800" y="4210050"/>
          <p14:tracePt t="30711" x="4387850" y="4203700"/>
          <p14:tracePt t="30728" x="4394200" y="4203700"/>
          <p14:tracePt t="30911" x="4400550" y="4203700"/>
          <p14:tracePt t="30919" x="4438650" y="4184650"/>
          <p14:tracePt t="30928" x="4495800" y="4178300"/>
          <p14:tracePt t="30945" x="4660900" y="4121150"/>
          <p14:tracePt t="30961" x="4889500" y="4095750"/>
          <p14:tracePt t="30978" x="5156200" y="4057650"/>
          <p14:tracePt t="30995" x="5397500" y="4038600"/>
          <p14:tracePt t="31011" x="5562600" y="4013200"/>
          <p14:tracePt t="31028" x="5657850" y="3987800"/>
          <p14:tracePt t="31045" x="5727700" y="3981450"/>
          <p14:tracePt t="31062" x="5784850" y="3975100"/>
          <p14:tracePt t="31078" x="5829300" y="3962400"/>
          <p14:tracePt t="31095" x="5880100" y="3949700"/>
          <p14:tracePt t="31111" x="5905500" y="3937000"/>
          <p14:tracePt t="31128" x="5911850" y="3937000"/>
          <p14:tracePt t="31145" x="5943600" y="3937000"/>
          <p14:tracePt t="31162" x="5956300" y="3937000"/>
          <p14:tracePt t="31178" x="5969000" y="3937000"/>
          <p14:tracePt t="31195" x="5975350" y="3937000"/>
          <p14:tracePt t="31215" x="5981700" y="3937000"/>
          <p14:tracePt t="31228" x="5994400" y="3937000"/>
          <p14:tracePt t="31245" x="6007100" y="3937000"/>
          <p14:tracePt t="31262" x="6019800" y="3937000"/>
          <p14:tracePt t="31278" x="6051550" y="3924300"/>
          <p14:tracePt t="31295" x="6083300" y="3892550"/>
          <p14:tracePt t="31312" x="6108700" y="3867150"/>
          <p14:tracePt t="31328" x="6127750" y="3854450"/>
          <p14:tracePt t="31345" x="6134100" y="3835400"/>
          <p14:tracePt t="31362" x="6140450" y="3822700"/>
          <p14:tracePt t="31378" x="6140450" y="3790950"/>
          <p14:tracePt t="31395" x="6146800" y="3759200"/>
          <p14:tracePt t="31412" x="6146800" y="3733800"/>
          <p14:tracePt t="31428" x="6146800" y="3702050"/>
          <p14:tracePt t="31445" x="6146800" y="3695700"/>
          <p14:tracePt t="31462" x="6146800" y="3670300"/>
          <p14:tracePt t="31495" x="6146800" y="3663950"/>
          <p14:tracePt t="31848" x="6146800" y="3657600"/>
          <p14:tracePt t="31928" x="6146800" y="3638550"/>
          <p14:tracePt t="31935" x="6153150" y="3632200"/>
          <p14:tracePt t="33080" x="6153150" y="3644900"/>
          <p14:tracePt t="33088" x="6134100" y="3683000"/>
          <p14:tracePt t="33096" x="6108700" y="3727450"/>
          <p14:tracePt t="33112" x="6076950" y="3860800"/>
          <p14:tracePt t="33129" x="6051550" y="4038600"/>
          <p14:tracePt t="33145" x="5994400" y="4254500"/>
          <p14:tracePt t="33162" x="5930900" y="4470400"/>
          <p14:tracePt t="33179" x="5873750" y="4654550"/>
          <p14:tracePt t="33195" x="5842000" y="4781550"/>
          <p14:tracePt t="33212" x="5797550" y="4883150"/>
          <p14:tracePt t="33229" x="5797550" y="4921250"/>
          <p14:tracePt t="33245" x="5784850" y="4953000"/>
          <p14:tracePt t="33262" x="5784850" y="4959350"/>
          <p14:tracePt t="33279" x="5784850" y="4965700"/>
          <p14:tracePt t="33560" x="5784850" y="5003800"/>
          <p14:tracePt t="33568" x="5784850" y="5041900"/>
          <p14:tracePt t="33579" x="5784850" y="5105400"/>
          <p14:tracePt t="33596" x="5822950" y="5283200"/>
          <p14:tracePt t="33612" x="5918200" y="5524500"/>
          <p14:tracePt t="33629" x="6064250" y="5778500"/>
          <p14:tracePt t="33645" x="6197600" y="5988050"/>
          <p14:tracePt t="33662" x="6292850" y="6153150"/>
          <p14:tracePt t="33679" x="6337300" y="6273800"/>
          <p14:tracePt t="33695" x="6388100" y="6388100"/>
          <p14:tracePt t="33696" x="6388100" y="6419850"/>
          <p14:tracePt t="33712" x="6394450" y="6483350"/>
          <p14:tracePt t="33729" x="6394450" y="6553200"/>
          <p14:tracePt t="33745" x="6394450" y="6597650"/>
          <p14:tracePt t="33762" x="6394450" y="6629400"/>
          <p14:tracePt t="33779" x="6375400" y="6654800"/>
          <p14:tracePt t="33795" x="6362700" y="6654800"/>
          <p14:tracePt t="33812" x="6330950" y="6654800"/>
          <p14:tracePt t="33829" x="6286500" y="6654800"/>
          <p14:tracePt t="33845" x="6203950" y="6629400"/>
          <p14:tracePt t="33862" x="6051550" y="6527800"/>
          <p14:tracePt t="33879" x="5892800" y="6407150"/>
          <p14:tracePt t="33895" x="5734050" y="6305550"/>
          <p14:tracePt t="33896" x="5651500" y="6254750"/>
          <p14:tracePt t="33912" x="5410200" y="6127750"/>
          <p14:tracePt t="33929" x="5194300" y="6032500"/>
          <p14:tracePt t="33945" x="5003800" y="5956300"/>
          <p14:tracePt t="33962" x="4851400" y="5892800"/>
          <p14:tracePt t="33979" x="4718050" y="5842000"/>
          <p14:tracePt t="33995" x="4603750" y="5791200"/>
          <p14:tracePt t="34012" x="4521200" y="5784850"/>
          <p14:tracePt t="34029" x="4470400" y="5784850"/>
          <p14:tracePt t="34045" x="4432300" y="5784850"/>
          <p14:tracePt t="34062" x="4419600" y="5784850"/>
          <p14:tracePt t="34079" x="4381500" y="5797550"/>
          <p14:tracePt t="34096" x="4362450" y="5835650"/>
          <p14:tracePt t="34112" x="4324350" y="5886450"/>
          <p14:tracePt t="34129" x="4286250" y="5911850"/>
          <p14:tracePt t="34146" x="4248150" y="5956300"/>
          <p14:tracePt t="34162" x="4184650" y="6000750"/>
          <p14:tracePt t="34179" x="4127500" y="6038850"/>
          <p14:tracePt t="34196" x="4032250" y="6070600"/>
          <p14:tracePt t="34212" x="3968750" y="6108700"/>
          <p14:tracePt t="34229" x="3949700" y="6127750"/>
          <p14:tracePt t="34246" x="3930650" y="6134100"/>
          <p14:tracePt t="34288" x="3917950" y="6127750"/>
          <p14:tracePt t="34296" x="3911600" y="6115050"/>
          <p14:tracePt t="34304" x="3911600" y="6096000"/>
          <p14:tracePt t="34312" x="3898900" y="6076950"/>
          <p14:tracePt t="34329" x="3867150" y="6007100"/>
          <p14:tracePt t="34346" x="3860800" y="5949950"/>
          <p14:tracePt t="34362" x="3860800" y="5930900"/>
          <p14:tracePt t="34379" x="3854450" y="5899150"/>
          <p14:tracePt t="34396" x="3854450" y="5880100"/>
          <p14:tracePt t="34412" x="3841750" y="5861050"/>
          <p14:tracePt t="34429" x="3841750" y="5854700"/>
          <p14:tracePt t="34446" x="3841750" y="5842000"/>
          <p14:tracePt t="34462" x="3841750" y="5835650"/>
          <p14:tracePt t="34479" x="3829050" y="5816600"/>
          <p14:tracePt t="35129" x="3829050" y="5822950"/>
          <p14:tracePt t="35144" x="3829050" y="5829300"/>
          <p14:tracePt t="35152" x="3829050" y="5842000"/>
          <p14:tracePt t="35176" x="3829050" y="5854700"/>
          <p14:tracePt t="35192" x="3829050" y="5861050"/>
          <p14:tracePt t="35624" x="3829050" y="5880100"/>
          <p14:tracePt t="35760" x="3829050" y="5886450"/>
          <p14:tracePt t="35792" x="3835400" y="5886450"/>
          <p14:tracePt t="35800" x="3860800" y="5886450"/>
          <p14:tracePt t="35808" x="3873500" y="5867400"/>
          <p14:tracePt t="35816" x="3879850" y="5861050"/>
          <p14:tracePt t="35829" x="3886200" y="5848350"/>
          <p14:tracePt t="35846" x="3911600" y="5810250"/>
          <p14:tracePt t="35863" x="3949700" y="5734050"/>
          <p14:tracePt t="35879" x="3981450" y="5676900"/>
          <p14:tracePt t="35896" x="4019550" y="5607050"/>
          <p14:tracePt t="35896" x="4032250" y="5581650"/>
          <p14:tracePt t="35913" x="4083050" y="5492750"/>
          <p14:tracePt t="35929" x="4140200" y="5391150"/>
          <p14:tracePt t="35946" x="4229100" y="5251450"/>
          <p14:tracePt t="35963" x="4292600" y="5143500"/>
          <p14:tracePt t="35979" x="4349750" y="5029200"/>
          <p14:tracePt t="35996" x="4413250" y="4940300"/>
          <p14:tracePt t="36013" x="4438650" y="4895850"/>
          <p14:tracePt t="36029" x="4464050" y="4870450"/>
          <p14:tracePt t="36046" x="4502150" y="4838700"/>
          <p14:tracePt t="36063" x="4533900" y="4819650"/>
          <p14:tracePt t="36079" x="4572000" y="4800600"/>
          <p14:tracePt t="36096" x="4629150" y="4781550"/>
          <p14:tracePt t="36096" x="4667250" y="4781550"/>
          <p14:tracePt t="36113" x="4737100" y="4756150"/>
          <p14:tracePt t="36129" x="4787900" y="4756150"/>
          <p14:tracePt t="36146" x="4857750" y="4756150"/>
          <p14:tracePt t="36163" x="4921250" y="4756150"/>
          <p14:tracePt t="36179" x="5003800" y="4756150"/>
          <p14:tracePt t="36196" x="5105400" y="4756150"/>
          <p14:tracePt t="36213" x="5232400" y="4756150"/>
          <p14:tracePt t="36229" x="5422900" y="4756150"/>
          <p14:tracePt t="36246" x="5651500" y="4756150"/>
          <p14:tracePt t="36263" x="5892800" y="4756150"/>
          <p14:tracePt t="36279" x="6083300" y="4756150"/>
          <p14:tracePt t="36296" x="6254750" y="4756150"/>
          <p14:tracePt t="36297" x="6330950" y="4756150"/>
          <p14:tracePt t="36313" x="6400800" y="4756150"/>
          <p14:tracePt t="36329" x="6464300" y="4756150"/>
          <p14:tracePt t="36346" x="6477000" y="4756150"/>
          <p14:tracePt t="36363" x="6515100" y="4743450"/>
          <p14:tracePt t="36379" x="6527800" y="4737100"/>
          <p14:tracePt t="36396" x="6553200" y="4737100"/>
          <p14:tracePt t="36413" x="6565900" y="4724400"/>
          <p14:tracePt t="36429" x="6591300" y="4718050"/>
          <p14:tracePt t="36446" x="6610350" y="4705350"/>
          <p14:tracePt t="36463" x="6667500" y="4699000"/>
          <p14:tracePt t="36479" x="6699250" y="4686300"/>
          <p14:tracePt t="36496" x="6737350" y="4673600"/>
          <p14:tracePt t="36497" x="6762750" y="4673600"/>
          <p14:tracePt t="36513" x="6794500" y="4660900"/>
          <p14:tracePt t="36529" x="6813550" y="4654550"/>
          <p14:tracePt t="36546" x="6838950" y="4641850"/>
          <p14:tracePt t="36563" x="6845300" y="4641850"/>
          <p14:tracePt t="36579" x="6851650" y="4641850"/>
          <p14:tracePt t="36596" x="6858000" y="4629150"/>
          <p14:tracePt t="36613" x="6877050" y="4622800"/>
          <p14:tracePt t="36633" x="6883400" y="4616450"/>
          <p14:tracePt t="36649" x="6883400" y="4610100"/>
          <p14:tracePt t="36673" x="6883400" y="4603750"/>
          <p14:tracePt t="36689" x="6883400" y="4591050"/>
          <p14:tracePt t="36696" x="6883400" y="4584700"/>
          <p14:tracePt t="36713" x="6883400" y="4572000"/>
          <p14:tracePt t="36729" x="6883400" y="4565650"/>
          <p14:tracePt t="36746" x="6883400" y="4546600"/>
          <p14:tracePt t="36769" x="6877050" y="4521200"/>
          <p14:tracePt t="36793" x="6870700" y="4514850"/>
          <p14:tracePt t="36809" x="6858000" y="4514850"/>
          <p14:tracePt t="36817" x="6851650" y="4514850"/>
          <p14:tracePt t="36830" x="6845300" y="4514850"/>
          <p14:tracePt t="36846" x="6807200" y="4514850"/>
          <p14:tracePt t="36863" x="6737350" y="4514850"/>
          <p14:tracePt t="36880" x="6604000" y="4514850"/>
          <p14:tracePt t="36896" x="6464300" y="4514850"/>
          <p14:tracePt t="36897" x="6343650" y="4514850"/>
          <p14:tracePt t="36913" x="6165850" y="4514850"/>
          <p14:tracePt t="36929" x="6026150" y="4514850"/>
          <p14:tracePt t="36946" x="5918200" y="4502150"/>
          <p14:tracePt t="36963" x="5822950" y="4495800"/>
          <p14:tracePt t="36979" x="5740400" y="4470400"/>
          <p14:tracePt t="36996" x="5657850" y="4464050"/>
          <p14:tracePt t="37013" x="5556250" y="4464050"/>
          <p14:tracePt t="37030" x="5461000" y="4464050"/>
          <p14:tracePt t="37046" x="5378450" y="4451350"/>
          <p14:tracePt t="37063" x="5314950" y="4438650"/>
          <p14:tracePt t="37079" x="5232400" y="4419600"/>
          <p14:tracePt t="37097" x="5080000" y="4362450"/>
          <p14:tracePt t="37113" x="4997450" y="4343400"/>
          <p14:tracePt t="37130" x="4895850" y="4324350"/>
          <p14:tracePt t="37146" x="4781550" y="4273550"/>
          <p14:tracePt t="37163" x="4699000" y="4241800"/>
          <p14:tracePt t="37180" x="4610100" y="4241800"/>
          <p14:tracePt t="37196" x="4464050" y="4235450"/>
          <p14:tracePt t="37213" x="4324350" y="4235450"/>
          <p14:tracePt t="37230" x="4197350" y="4235450"/>
          <p14:tracePt t="37246" x="4057650" y="4235450"/>
          <p14:tracePt t="37263" x="3917950" y="4235450"/>
          <p14:tracePt t="37280" x="3790950" y="4235450"/>
          <p14:tracePt t="37296" x="3594100" y="4254500"/>
          <p14:tracePt t="37313" x="3467100" y="4254500"/>
          <p14:tracePt t="37330" x="3359150" y="4260850"/>
          <p14:tracePt t="37346" x="3232150" y="4273550"/>
          <p14:tracePt t="37363" x="3136900" y="4286250"/>
          <p14:tracePt t="37380" x="3054350" y="4305300"/>
          <p14:tracePt t="37396" x="2990850" y="4318000"/>
          <p14:tracePt t="37413" x="2933700" y="4324350"/>
          <p14:tracePt t="37430" x="2863850" y="4356100"/>
          <p14:tracePt t="37446" x="2794000" y="4375150"/>
          <p14:tracePt t="37463" x="2736850" y="4413250"/>
          <p14:tracePt t="37480" x="2679700" y="4464050"/>
          <p14:tracePt t="37496" x="2571750" y="4597400"/>
          <p14:tracePt t="37513" x="2552700" y="4730750"/>
          <p14:tracePt t="37530" x="2527300" y="4857750"/>
          <p14:tracePt t="37546" x="2527300" y="4984750"/>
          <p14:tracePt t="37563" x="2533650" y="5035550"/>
          <p14:tracePt t="37580" x="2571750" y="5099050"/>
          <p14:tracePt t="37596" x="2571750" y="5105400"/>
          <p14:tracePt t="37613" x="2578100" y="5111750"/>
          <p14:tracePt t="37633" x="2609850" y="5111750"/>
          <p14:tracePt t="37646" x="2641600" y="5086350"/>
          <p14:tracePt t="37663" x="2730500" y="5022850"/>
          <p14:tracePt t="37680" x="2806700" y="4959350"/>
          <p14:tracePt t="37696" x="2901950" y="4876800"/>
          <p14:tracePt t="37697" x="2965450" y="4813300"/>
          <p14:tracePt t="37713" x="3048000" y="4718050"/>
          <p14:tracePt t="37730" x="3143250" y="4610100"/>
          <p14:tracePt t="37746" x="3213100" y="4502150"/>
          <p14:tracePt t="37763" x="3282950" y="4394200"/>
          <p14:tracePt t="37780" x="3340100" y="4286250"/>
          <p14:tracePt t="37796" x="3397250" y="4197350"/>
          <p14:tracePt t="37813" x="3435350" y="4108450"/>
          <p14:tracePt t="37830" x="3467100" y="4038600"/>
          <p14:tracePt t="37846" x="3498850" y="3981450"/>
          <p14:tracePt t="37863" x="3524250" y="3937000"/>
          <p14:tracePt t="37880" x="3536950" y="3886200"/>
          <p14:tracePt t="37896" x="3556000" y="3854450"/>
          <p14:tracePt t="37897" x="3568700" y="3848100"/>
          <p14:tracePt t="37913" x="3575050" y="3835400"/>
          <p14:tracePt t="37930" x="3581400" y="3816350"/>
          <p14:tracePt t="37946" x="3606800" y="3797300"/>
          <p14:tracePt t="37963" x="3632200" y="3778250"/>
          <p14:tracePt t="37980" x="3670300" y="3771900"/>
          <p14:tracePt t="37996" x="3752850" y="3771900"/>
          <p14:tracePt t="38013" x="3911600" y="3771900"/>
          <p14:tracePt t="38030" x="4133850" y="3771900"/>
          <p14:tracePt t="38046" x="4394200" y="3771900"/>
          <p14:tracePt t="38063" x="4552950" y="3771900"/>
          <p14:tracePt t="38080" x="4610100" y="3771900"/>
          <p14:tracePt t="38097" x="4635500" y="3790950"/>
          <p14:tracePt t="38113" x="4654550" y="3803650"/>
          <p14:tracePt t="38130" x="4667250" y="3816350"/>
          <p14:tracePt t="38146" x="4686300" y="3835400"/>
          <p14:tracePt t="38163" x="4699000" y="3860800"/>
          <p14:tracePt t="38180" x="4711700" y="3886200"/>
          <p14:tracePt t="38196" x="4737100" y="3930650"/>
          <p14:tracePt t="38213" x="4749800" y="3949700"/>
          <p14:tracePt t="38230" x="4800600" y="4000500"/>
          <p14:tracePt t="38246" x="4895850" y="4032250"/>
          <p14:tracePt t="38263" x="5048250" y="4044950"/>
          <p14:tracePt t="38280" x="5187950" y="4044950"/>
          <p14:tracePt t="38297" x="5346700" y="4044950"/>
          <p14:tracePt t="38297" x="5416550" y="4044950"/>
          <p14:tracePt t="38313" x="5549900" y="4025900"/>
          <p14:tracePt t="38330" x="5657850" y="4019550"/>
          <p14:tracePt t="38347" x="5816600" y="4006850"/>
          <p14:tracePt t="38363" x="5981700" y="3968750"/>
          <p14:tracePt t="38380" x="6210300" y="3937000"/>
          <p14:tracePt t="38396" x="6457950" y="3911600"/>
          <p14:tracePt t="38413" x="6718300" y="3898900"/>
          <p14:tracePt t="38430" x="6978650" y="3886200"/>
          <p14:tracePt t="38447" x="7175500" y="3873500"/>
          <p14:tracePt t="38463" x="7283450" y="3873500"/>
          <p14:tracePt t="38480" x="7340600" y="3873500"/>
          <p14:tracePt t="38497" x="7346950" y="3873500"/>
          <p14:tracePt t="38513" x="7359650" y="3873500"/>
          <p14:tracePt t="38530" x="7378700" y="3879850"/>
          <p14:tracePt t="38547" x="7385050" y="3892550"/>
          <p14:tracePt t="38563" x="7410450" y="3937000"/>
          <p14:tracePt t="38580" x="7429500" y="3994150"/>
          <p14:tracePt t="38597" x="7442200" y="4064000"/>
          <p14:tracePt t="38613" x="7448550" y="4152900"/>
          <p14:tracePt t="38630" x="7467600" y="4235450"/>
          <p14:tracePt t="38647" x="7467600" y="4311650"/>
          <p14:tracePt t="38663" x="7480300" y="4381500"/>
          <p14:tracePt t="38680" x="7480300" y="4425950"/>
          <p14:tracePt t="38697" x="7480300" y="4470400"/>
          <p14:tracePt t="38697" x="7480300" y="4476750"/>
          <p14:tracePt t="38713" x="7480300" y="4508500"/>
          <p14:tracePt t="38730" x="7480300" y="4546600"/>
          <p14:tracePt t="38747" x="7480300" y="4559300"/>
          <p14:tracePt t="38763" x="7480300" y="4591050"/>
          <p14:tracePt t="38780" x="7480300" y="4597400"/>
          <p14:tracePt t="38797" x="7480300" y="4616450"/>
          <p14:tracePt t="38985" x="7480300" y="4622800"/>
          <p14:tracePt t="39089" x="7467600" y="4629150"/>
          <p14:tracePt t="39105" x="7461250" y="4635500"/>
          <p14:tracePt t="39113" x="7461250" y="4654550"/>
          <p14:tracePt t="39130" x="7454900" y="4667250"/>
          <p14:tracePt t="39147" x="7435850" y="4711700"/>
          <p14:tracePt t="39163" x="7416800" y="4743450"/>
          <p14:tracePt t="39180" x="7410450" y="4781550"/>
          <p14:tracePt t="39197" x="7404100" y="4794250"/>
          <p14:tracePt t="39213" x="7385050" y="4813300"/>
          <p14:tracePt t="39233" x="7378700" y="4819650"/>
          <p14:tracePt t="39247" x="7372350" y="4826000"/>
          <p14:tracePt t="39263" x="7353300" y="4826000"/>
          <p14:tracePt t="39280" x="7334250" y="4826000"/>
          <p14:tracePt t="39297" x="7245350" y="4826000"/>
          <p14:tracePt t="39313" x="7150100" y="4826000"/>
          <p14:tracePt t="39330" x="7042150" y="4819650"/>
          <p14:tracePt t="39347" x="6946900" y="4800600"/>
          <p14:tracePt t="39363" x="6845300" y="4756150"/>
          <p14:tracePt t="39380" x="6788150" y="4711700"/>
          <p14:tracePt t="39397" x="6724650" y="4692650"/>
          <p14:tracePt t="39413" x="6692900" y="4660900"/>
          <p14:tracePt t="39433" x="6680200" y="4648200"/>
          <p14:tracePt t="39447" x="6680200" y="4641850"/>
          <p14:tracePt t="39465" x="6680200" y="4635500"/>
          <p14:tracePt t="39480" x="6686550" y="4629150"/>
          <p14:tracePt t="39497" x="6692900" y="4622800"/>
          <p14:tracePt t="39514" x="6724650" y="4622800"/>
          <p14:tracePt t="39530" x="6756400" y="4622800"/>
          <p14:tracePt t="39547" x="6794500" y="4654550"/>
          <p14:tracePt t="39563" x="6832600" y="4686300"/>
          <p14:tracePt t="39580" x="6877050" y="4749800"/>
          <p14:tracePt t="39597" x="6908800" y="4832350"/>
          <p14:tracePt t="39613" x="6908800" y="4921250"/>
          <p14:tracePt t="39630" x="6921500" y="4991100"/>
          <p14:tracePt t="39647" x="6921500" y="5092700"/>
          <p14:tracePt t="39663" x="6915150" y="5187950"/>
          <p14:tracePt t="39680" x="6915150" y="5251450"/>
          <p14:tracePt t="39697" x="6896100" y="5353050"/>
          <p14:tracePt t="39713" x="6889750" y="5416550"/>
          <p14:tracePt t="39730" x="6889750" y="5461000"/>
          <p14:tracePt t="39747" x="6870700" y="5480050"/>
          <p14:tracePt t="39793" x="6870700" y="5473700"/>
          <p14:tracePt t="39801" x="6889750" y="5429250"/>
          <p14:tracePt t="39809" x="6940550" y="5384800"/>
          <p14:tracePt t="39817" x="6972300" y="5321300"/>
          <p14:tracePt t="39830" x="6997700" y="5264150"/>
          <p14:tracePt t="39847" x="7067550" y="5175250"/>
          <p14:tracePt t="39863" x="7105650" y="5111750"/>
          <p14:tracePt t="39880" x="7137400" y="5054600"/>
          <p14:tracePt t="39897" x="7143750" y="5010150"/>
          <p14:tracePt t="39897" x="7143750" y="4991100"/>
          <p14:tracePt t="39913" x="7156450" y="4965700"/>
          <p14:tracePt t="39930" x="7156450" y="4946650"/>
          <p14:tracePt t="39947" x="7156450" y="4914900"/>
          <p14:tracePt t="39964" x="7162800" y="4908550"/>
          <p14:tracePt t="39980" x="7162800" y="4902200"/>
          <p14:tracePt t="39997" x="7181850" y="4870450"/>
          <p14:tracePt t="40014" x="7188200" y="4845050"/>
          <p14:tracePt t="40030" x="7200900" y="4819650"/>
          <p14:tracePt t="40047" x="7232650" y="4794250"/>
          <p14:tracePt t="40064" x="7239000" y="4756150"/>
          <p14:tracePt t="40080" x="7251700" y="4718050"/>
          <p14:tracePt t="40097" x="7270750" y="4686300"/>
          <p14:tracePt t="40114" x="7270750" y="4679950"/>
          <p14:tracePt t="40130" x="7270750" y="4667250"/>
          <p14:tracePt t="40210" x="7270750" y="4660900"/>
          <p14:tracePt t="40217" x="7258050" y="4660900"/>
          <p14:tracePt t="40230" x="7226300" y="4667250"/>
          <p14:tracePt t="40247" x="7181850" y="4686300"/>
          <p14:tracePt t="40264" x="7131050" y="4724400"/>
          <p14:tracePt t="40280" x="7105650" y="4737100"/>
          <p14:tracePt t="40297" x="7073900" y="4762500"/>
          <p14:tracePt t="40297" x="7067550" y="4768850"/>
          <p14:tracePt t="40314" x="7048500" y="4787900"/>
          <p14:tracePt t="40330" x="7048500" y="4794250"/>
          <p14:tracePt t="40417" x="7048500" y="4800600"/>
          <p14:tracePt t="40473" x="7048500" y="4794250"/>
          <p14:tracePt t="40505" x="7048500" y="4787900"/>
          <p14:tracePt t="40513" x="7042150" y="4781550"/>
          <p14:tracePt t="40521" x="7023100" y="4762500"/>
          <p14:tracePt t="40530" x="6997700" y="4749800"/>
          <p14:tracePt t="40547" x="6902450" y="4743450"/>
          <p14:tracePt t="40564" x="6762750" y="4743450"/>
          <p14:tracePt t="40580" x="6584950" y="4743450"/>
          <p14:tracePt t="40597" x="6381750" y="4743450"/>
          <p14:tracePt t="40614" x="6153150" y="4743450"/>
          <p14:tracePt t="40630" x="5943600" y="4762500"/>
          <p14:tracePt t="40647" x="5746750" y="4787900"/>
          <p14:tracePt t="40664" x="5613400" y="4826000"/>
          <p14:tracePt t="40680" x="5505450" y="4838700"/>
          <p14:tracePt t="40698" x="5372100" y="4857750"/>
          <p14:tracePt t="40714" x="5321300" y="4876800"/>
          <p14:tracePt t="40730" x="5276850" y="4876800"/>
          <p14:tracePt t="40747" x="5257800" y="4876800"/>
          <p14:tracePt t="40764" x="5226050" y="4876800"/>
          <p14:tracePt t="40780" x="5200650" y="4876800"/>
          <p14:tracePt t="40797" x="5175250" y="4876800"/>
          <p14:tracePt t="40814" x="5143500" y="4870450"/>
          <p14:tracePt t="40830" x="5099050" y="4870450"/>
          <p14:tracePt t="40847" x="5041900" y="4864100"/>
          <p14:tracePt t="40864" x="4965700" y="4851400"/>
          <p14:tracePt t="40880" x="4870450" y="4851400"/>
          <p14:tracePt t="40897" x="4711700" y="4832350"/>
          <p14:tracePt t="40914" x="4584700" y="4819650"/>
          <p14:tracePt t="40931" x="4470400" y="4794250"/>
          <p14:tracePt t="40947" x="4400550" y="4794250"/>
          <p14:tracePt t="40964" x="4337050" y="4794250"/>
          <p14:tracePt t="40980" x="4267200" y="4794250"/>
          <p14:tracePt t="40997" x="4216400" y="4794250"/>
          <p14:tracePt t="41014" x="4133850" y="4794250"/>
          <p14:tracePt t="41030" x="4013200" y="4800600"/>
          <p14:tracePt t="41047" x="3848100" y="4838700"/>
          <p14:tracePt t="41064" x="3695700" y="4889500"/>
          <p14:tracePt t="41080" x="3587750" y="4902200"/>
          <p14:tracePt t="41097" x="3473450" y="4921250"/>
          <p14:tracePt t="41114" x="3429000" y="4940300"/>
          <p14:tracePt t="41130" x="3403600" y="4953000"/>
          <p14:tracePt t="41147" x="3397250" y="4959350"/>
          <p14:tracePt t="41164" x="3397250" y="4978400"/>
          <p14:tracePt t="41181" x="3390900" y="4984750"/>
          <p14:tracePt t="41258" x="3403600" y="4997450"/>
          <p14:tracePt t="41290" x="3409950" y="4997450"/>
          <p14:tracePt t="41298" x="3416300" y="4997450"/>
          <p14:tracePt t="41306" x="3441700" y="4997450"/>
          <p14:tracePt t="41314" x="3448050" y="4991100"/>
          <p14:tracePt t="41331" x="3492500" y="4965700"/>
          <p14:tracePt t="41347" x="3536950" y="4946650"/>
          <p14:tracePt t="41364" x="3581400" y="4927600"/>
          <p14:tracePt t="41381" x="3670300" y="4883150"/>
          <p14:tracePt t="41397" x="3778250" y="4870450"/>
          <p14:tracePt t="41414" x="3924300" y="4851400"/>
          <p14:tracePt t="41431" x="4083050" y="4826000"/>
          <p14:tracePt t="41447" x="4197350" y="4813300"/>
          <p14:tracePt t="41464" x="4248150" y="4813300"/>
          <p14:tracePt t="41481" x="4286250" y="4813300"/>
          <p14:tracePt t="41497" x="4298950" y="4813300"/>
          <p14:tracePt t="41514" x="4305300" y="4813300"/>
          <p14:tracePt t="41531" x="4324350" y="4813300"/>
          <p14:tracePt t="41547" x="4330700" y="4813300"/>
          <p14:tracePt t="41564" x="4343400" y="4813300"/>
          <p14:tracePt t="41581" x="4362450" y="4813300"/>
          <p14:tracePt t="41597" x="4381500" y="4813300"/>
          <p14:tracePt t="41614" x="4406900" y="4813300"/>
          <p14:tracePt t="41631" x="4438650" y="4813300"/>
          <p14:tracePt t="41647" x="4495800" y="4813300"/>
          <p14:tracePt t="41664" x="4552950" y="4813300"/>
          <p14:tracePt t="41681" x="4648200" y="4826000"/>
          <p14:tracePt t="41698" x="4845050" y="4838700"/>
          <p14:tracePt t="41714" x="4984750" y="4838700"/>
          <p14:tracePt t="41731" x="5105400" y="4838700"/>
          <p14:tracePt t="41747" x="5175250" y="4838700"/>
          <p14:tracePt t="41764" x="5238750" y="4838700"/>
          <p14:tracePt t="41781" x="5283200" y="4838700"/>
          <p14:tracePt t="41797" x="5308600" y="4838700"/>
          <p14:tracePt t="41814" x="5353050" y="4838700"/>
          <p14:tracePt t="41831" x="5397500" y="4838700"/>
          <p14:tracePt t="41847" x="5461000" y="4838700"/>
          <p14:tracePt t="41864" x="5530850" y="4838700"/>
          <p14:tracePt t="41881" x="5607050" y="4838700"/>
          <p14:tracePt t="41898" x="5727700" y="4838700"/>
          <p14:tracePt t="41914" x="5784850" y="4838700"/>
          <p14:tracePt t="41931" x="5829300" y="4838700"/>
          <p14:tracePt t="41947" x="5861050" y="4838700"/>
          <p14:tracePt t="41964" x="5892800" y="4838700"/>
          <p14:tracePt t="41981" x="5937250" y="4838700"/>
          <p14:tracePt t="41997" x="5962650" y="4838700"/>
          <p14:tracePt t="42014" x="5994400" y="4838700"/>
          <p14:tracePt t="42031" x="6026150" y="4838700"/>
          <p14:tracePt t="42047" x="6070600" y="4838700"/>
          <p14:tracePt t="42064" x="6102350" y="4838700"/>
          <p14:tracePt t="42081" x="6146800" y="4838700"/>
          <p14:tracePt t="42082" x="6191250" y="4838700"/>
          <p14:tracePt t="42098" x="6235700" y="4826000"/>
          <p14:tracePt t="42114" x="6280150" y="4826000"/>
          <p14:tracePt t="42131" x="6305550" y="4826000"/>
          <p14:tracePt t="42147" x="6343650" y="4826000"/>
          <p14:tracePt t="42164" x="6369050" y="4826000"/>
          <p14:tracePt t="42181" x="6400800" y="4826000"/>
          <p14:tracePt t="42197" x="6413500" y="4826000"/>
          <p14:tracePt t="42218" x="6426200" y="4826000"/>
          <p14:tracePt t="42234" x="6438900" y="4826000"/>
          <p14:tracePt t="42266" x="6445250" y="4826000"/>
          <p14:tracePt t="42482" x="6451600" y="4826000"/>
          <p14:tracePt t="42498" x="6464300" y="4819650"/>
          <p14:tracePt t="42522" x="6470650" y="4813300"/>
          <p14:tracePt t="42538" x="6477000" y="4800600"/>
          <p14:tracePt t="42610" x="6483350" y="4794250"/>
          <p14:tracePt t="42794" x="6483350" y="4787900"/>
          <p14:tracePt t="43122" x="6489700" y="4781550"/>
          <p14:tracePt t="43130" x="6496050" y="4775200"/>
          <p14:tracePt t="43148" x="6515100" y="4775200"/>
          <p14:tracePt t="43164" x="6527800" y="4768850"/>
          <p14:tracePt t="43181" x="6559550" y="4756150"/>
          <p14:tracePt t="43198" x="6565900" y="4749800"/>
          <p14:tracePt t="43214" x="6604000" y="4743450"/>
          <p14:tracePt t="43231" x="6616700" y="4743450"/>
          <p14:tracePt t="43248" x="6648450" y="4730750"/>
          <p14:tracePt t="43264" x="6692900" y="4730750"/>
          <p14:tracePt t="43281" x="6724650" y="4730750"/>
          <p14:tracePt t="43298" x="6762750" y="4724400"/>
          <p14:tracePt t="43314" x="6775450" y="4724400"/>
          <p14:tracePt t="43331" x="6794500" y="4724400"/>
          <p14:tracePt t="43348" x="6800850" y="4724400"/>
          <p14:tracePt t="43364" x="6838950" y="4724400"/>
          <p14:tracePt t="43381" x="6851650" y="4724400"/>
          <p14:tracePt t="43398" x="6883400" y="4724400"/>
          <p14:tracePt t="43414" x="6927850" y="4724400"/>
          <p14:tracePt t="43431" x="6972300" y="4724400"/>
          <p14:tracePt t="43448" x="7016750" y="4724400"/>
          <p14:tracePt t="43464" x="7061200" y="4724400"/>
          <p14:tracePt t="43481" x="7118350" y="4724400"/>
          <p14:tracePt t="43498" x="7213600" y="4724400"/>
          <p14:tracePt t="43514" x="7270750" y="4749800"/>
          <p14:tracePt t="43531" x="7302500" y="4749800"/>
          <p14:tracePt t="43548" x="7346950" y="4749800"/>
          <p14:tracePt t="43564" x="7391400" y="4749800"/>
          <p14:tracePt t="43581" x="7435850" y="4756150"/>
          <p14:tracePt t="43598" x="7467600" y="4756150"/>
          <p14:tracePt t="43614" x="7499350" y="4756150"/>
          <p14:tracePt t="43631" x="7543800" y="4756150"/>
          <p14:tracePt t="43648" x="7588250" y="4756150"/>
          <p14:tracePt t="43664" x="7632700" y="4756150"/>
          <p14:tracePt t="43681" x="7702550" y="4756150"/>
          <p14:tracePt t="43698" x="7791450" y="4756150"/>
          <p14:tracePt t="43698" x="7816850" y="4756150"/>
          <p14:tracePt t="43714" x="7899400" y="4756150"/>
          <p14:tracePt t="43731" x="7975600" y="4756150"/>
          <p14:tracePt t="43748" x="8032750" y="4756150"/>
          <p14:tracePt t="43764" x="8039100" y="4756150"/>
          <p14:tracePt t="43781" x="8045450" y="4756150"/>
          <p14:tracePt t="44203" x="8064500" y="4756150"/>
          <p14:tracePt t="44210" x="8070850" y="4756150"/>
          <p14:tracePt t="44218" x="8077200" y="4756150"/>
          <p14:tracePt t="44231" x="8102600" y="4756150"/>
          <p14:tracePt t="44248" x="8115300" y="4756150"/>
          <p14:tracePt t="44265" x="8121650" y="4756150"/>
          <p14:tracePt t="44282" x="8140700" y="4756150"/>
          <p14:tracePt t="44394" x="8128000" y="4756150"/>
          <p14:tracePt t="44506" x="8121650" y="4756150"/>
          <p14:tracePt t="44530" x="8102600" y="4756150"/>
          <p14:tracePt t="44546" x="8096250" y="4756150"/>
          <p14:tracePt t="44554" x="8070850" y="4756150"/>
          <p14:tracePt t="44595" x="8064500" y="4756150"/>
          <p14:tracePt t="45251" x="8058150" y="4762500"/>
          <p14:tracePt t="46123" x="8032750" y="4762500"/>
          <p14:tracePt t="46131" x="8007350" y="4762500"/>
          <p14:tracePt t="46148" x="7842250" y="4864100"/>
          <p14:tracePt t="46165" x="7537450" y="5010150"/>
          <p14:tracePt t="46182" x="6883400" y="5226050"/>
          <p14:tracePt t="46198" x="5867400" y="5486400"/>
          <p14:tracePt t="46215" x="4540250" y="5632450"/>
          <p14:tracePt t="46232" x="3162300" y="5835650"/>
          <p14:tracePt t="46248" x="2000250" y="6007100"/>
          <p14:tracePt t="46265" x="1219200" y="6115050"/>
          <p14:tracePt t="46282" x="863600" y="6115050"/>
          <p14:tracePt t="46298" x="736600" y="6115050"/>
          <p14:tracePt t="46315" x="704850" y="6115050"/>
          <p14:tracePt t="46332" x="698500" y="6115050"/>
          <p14:tracePt t="46355" x="685800" y="6115050"/>
          <p14:tracePt t="46387" x="679450" y="6115050"/>
          <p14:tracePt t="46403" x="679450" y="6102350"/>
          <p14:tracePt t="46427" x="679450" y="6096000"/>
          <p14:tracePt t="46459" x="679450" y="6089650"/>
          <p14:tracePt t="46475" x="679450" y="6076950"/>
          <p14:tracePt t="46483" x="679450" y="6064250"/>
          <p14:tracePt t="46499" x="711200" y="6038850"/>
          <p14:tracePt t="46515" x="723900" y="6007100"/>
          <p14:tracePt t="46532" x="762000" y="5962650"/>
          <p14:tracePt t="46548" x="812800" y="5899150"/>
          <p14:tracePt t="46565" x="863600" y="5842000"/>
          <p14:tracePt t="46582" x="971550" y="5759450"/>
          <p14:tracePt t="46598" x="1104900" y="5683250"/>
          <p14:tracePt t="46615" x="1276350" y="5619750"/>
          <p14:tracePt t="46632" x="1428750" y="5556250"/>
          <p14:tracePt t="46648" x="1543050" y="5530850"/>
          <p14:tracePt t="46665" x="1619250" y="5511800"/>
          <p14:tracePt t="46682" x="1670050" y="5505450"/>
          <p14:tracePt t="46683" x="1682750" y="5492750"/>
          <p14:tracePt t="46699" x="1708150" y="5492750"/>
          <p14:tracePt t="46715" x="1720850" y="5492750"/>
          <p14:tracePt t="46732" x="1746250" y="5492750"/>
          <p14:tracePt t="46748" x="1778000" y="5492750"/>
          <p14:tracePt t="46765" x="1835150" y="5505450"/>
          <p14:tracePt t="46782" x="1911350" y="5505450"/>
          <p14:tracePt t="46798" x="2006600" y="5505450"/>
          <p14:tracePt t="46815" x="2146300" y="5505450"/>
          <p14:tracePt t="46832" x="2286000" y="5505450"/>
          <p14:tracePt t="46848" x="2413000" y="5505450"/>
          <p14:tracePt t="46865" x="2552700" y="5505450"/>
          <p14:tracePt t="46882" x="2635250" y="5505450"/>
          <p14:tracePt t="46899" x="2717800" y="5486400"/>
          <p14:tracePt t="46915" x="2762250" y="5454650"/>
          <p14:tracePt t="46932" x="2806700" y="5454650"/>
          <p14:tracePt t="46949" x="2851150" y="5441950"/>
          <p14:tracePt t="46965" x="2908300" y="5422900"/>
          <p14:tracePt t="46982" x="2927350" y="5422900"/>
          <p14:tracePt t="46999" x="2971800" y="5403850"/>
          <p14:tracePt t="47015" x="2978150" y="5403850"/>
          <p14:tracePt t="47032" x="2984500" y="5397500"/>
          <p14:tracePt t="47867" x="3003550" y="5397500"/>
          <p14:tracePt t="47875" x="3009900" y="5397500"/>
          <p14:tracePt t="47883" x="3016250" y="5397500"/>
          <p14:tracePt t="47899" x="3048000" y="5397500"/>
          <p14:tracePt t="47915" x="3098800" y="5435600"/>
          <p14:tracePt t="47932" x="3143250" y="5467350"/>
          <p14:tracePt t="47949" x="3187700" y="5473700"/>
          <p14:tracePt t="47965" x="3219450" y="5480050"/>
          <p14:tracePt t="47982" x="3238500" y="5492750"/>
          <p14:tracePt t="47999" x="3270250" y="5492750"/>
          <p14:tracePt t="48015" x="3314700" y="5511800"/>
          <p14:tracePt t="48032" x="3409950" y="5518150"/>
          <p14:tracePt t="48049" x="3549650" y="5518150"/>
          <p14:tracePt t="48065" x="3721100" y="5518150"/>
          <p14:tracePt t="48082" x="3930650" y="5518150"/>
          <p14:tracePt t="48099" x="4279900" y="5518150"/>
          <p14:tracePt t="48115" x="4502150" y="5518150"/>
          <p14:tracePt t="48132" x="4648200" y="5518150"/>
          <p14:tracePt t="48149" x="4768850" y="5518150"/>
          <p14:tracePt t="48165" x="4857750" y="5518150"/>
          <p14:tracePt t="48182" x="4940300" y="5518150"/>
          <p14:tracePt t="48199" x="4991100" y="5518150"/>
          <p14:tracePt t="48215" x="5048250" y="5518150"/>
          <p14:tracePt t="48232" x="5073650" y="5530850"/>
          <p14:tracePt t="48249" x="5118100" y="5537200"/>
          <p14:tracePt t="48265" x="5149850" y="5556250"/>
          <p14:tracePt t="48282" x="5187950" y="5562600"/>
          <p14:tracePt t="48299" x="5213350" y="5581650"/>
          <p14:tracePt t="48315" x="5270500" y="5613400"/>
          <p14:tracePt t="48332" x="5314950" y="5626100"/>
          <p14:tracePt t="48349" x="5359400" y="5645150"/>
          <p14:tracePt t="48366" x="5429250" y="5664200"/>
          <p14:tracePt t="48382" x="5486400" y="5664200"/>
          <p14:tracePt t="48399" x="5543550" y="5664200"/>
          <p14:tracePt t="48416" x="5619750" y="5664200"/>
          <p14:tracePt t="48432" x="5689600" y="5664200"/>
          <p14:tracePt t="48449" x="5778500" y="5664200"/>
          <p14:tracePt t="48466" x="5861050" y="5626100"/>
          <p14:tracePt t="48482" x="5962650" y="5581650"/>
          <p14:tracePt t="48499" x="6127750" y="5499100"/>
          <p14:tracePt t="48516" x="6184900" y="5448300"/>
          <p14:tracePt t="48532" x="6229350" y="5410200"/>
          <p14:tracePt t="48549" x="6267450" y="5372100"/>
          <p14:tracePt t="48566" x="6280150" y="5340350"/>
          <p14:tracePt t="48715" x="6267450" y="5321300"/>
          <p14:tracePt t="48723" x="6261100" y="5314950"/>
          <p14:tracePt t="48763" x="6273800" y="5346700"/>
          <p14:tracePt t="48779" x="6280150" y="5353050"/>
          <p14:tracePt t="48787" x="6286500" y="5359400"/>
          <p14:tracePt t="48799" x="6292850" y="5359400"/>
          <p14:tracePt t="48816" x="6299200" y="5359400"/>
          <p14:tracePt t="48843" x="6318250" y="5378450"/>
          <p14:tracePt t="48875" x="6324600" y="5384800"/>
          <p14:tracePt t="48915" x="6324600" y="5391150"/>
          <p14:tracePt t="48923" x="6324600" y="5397500"/>
          <p14:tracePt t="48932" x="6324600" y="5403850"/>
          <p14:tracePt t="48949" x="6343650" y="5429250"/>
          <p14:tracePt t="48971" x="6343650" y="5448300"/>
          <p14:tracePt t="48982" x="6350000" y="5461000"/>
          <p14:tracePt t="49003" x="6356350" y="5473700"/>
          <p14:tracePt t="49027" x="6362700" y="5480050"/>
          <p14:tracePt t="49043" x="6375400" y="5492750"/>
          <p14:tracePt t="49075" x="6381750" y="5505450"/>
          <p14:tracePt t="49115" x="6381750" y="5511800"/>
          <p14:tracePt t="49139" x="6369050" y="5518150"/>
          <p14:tracePt t="49203" x="6343650" y="5518150"/>
          <p14:tracePt t="49211" x="6337300" y="5518150"/>
          <p14:tracePt t="49219" x="6311900" y="5518150"/>
          <p14:tracePt t="49232" x="6305550" y="5518150"/>
          <p14:tracePt t="49249" x="6254750" y="5518150"/>
          <p14:tracePt t="49266" x="6197600" y="5518150"/>
          <p14:tracePt t="49282" x="6153150" y="5518150"/>
          <p14:tracePt t="49300" x="6115050" y="5518150"/>
          <p14:tracePt t="49316" x="6076950" y="5511800"/>
          <p14:tracePt t="49332" x="6051550" y="5486400"/>
          <p14:tracePt t="49349" x="6032500" y="5473700"/>
          <p14:tracePt t="49366" x="6013450" y="5448300"/>
          <p14:tracePt t="49382" x="6000750" y="5435600"/>
          <p14:tracePt t="49399" x="6000750" y="5429250"/>
          <p14:tracePt t="49444" x="6000750" y="5422900"/>
          <p14:tracePt t="49460" x="5994400" y="5410200"/>
          <p14:tracePt t="49588" x="5994400" y="5403850"/>
          <p14:tracePt t="49596" x="5994400" y="5391150"/>
          <p14:tracePt t="49604" x="5994400" y="5384800"/>
          <p14:tracePt t="49616" x="6000750" y="5372100"/>
          <p14:tracePt t="49632" x="6032500" y="5372100"/>
          <p14:tracePt t="49649" x="6057900" y="5372100"/>
          <p14:tracePt t="49666" x="6083300" y="5372100"/>
          <p14:tracePt t="49682" x="6115050" y="5384800"/>
          <p14:tracePt t="49699" x="6140450" y="5403850"/>
          <p14:tracePt t="49716" x="6165850" y="5416550"/>
          <p14:tracePt t="49732" x="6178550" y="5429250"/>
          <p14:tracePt t="49756" x="6178550" y="5448300"/>
          <p14:tracePt t="49772" x="6178550" y="5454650"/>
          <p14:tracePt t="49783" x="6178550" y="5461000"/>
          <p14:tracePt t="49799" x="6178550" y="5467350"/>
          <p14:tracePt t="49816" x="6178550" y="5486400"/>
          <p14:tracePt t="49832" x="6178550" y="5492750"/>
          <p14:tracePt t="49849" x="6178550" y="5499100"/>
          <p14:tracePt t="49866" x="6165850" y="551815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a:t>Creation mythologies</a:t>
            </a:r>
          </a:p>
        </p:txBody>
      </p:sp>
      <p:sp>
        <p:nvSpPr>
          <p:cNvPr id="3" name="TextBox 2"/>
          <p:cNvSpPr txBox="1"/>
          <p:nvPr/>
        </p:nvSpPr>
        <p:spPr>
          <a:xfrm>
            <a:off x="474134" y="1459877"/>
            <a:ext cx="8466667" cy="537839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CA" sz="2000" dirty="0"/>
              <a:t>Prehistory…  every human tribe holds to a creation myth that sufficiently explains their existence.</a:t>
            </a:r>
          </a:p>
          <a:p>
            <a:pPr marL="285750" indent="-285750">
              <a:spcAft>
                <a:spcPts val="600"/>
              </a:spcAft>
              <a:buFont typeface="Arial" panose="020B0604020202020204" pitchFamily="34" charset="0"/>
              <a:buChar char="•"/>
            </a:pPr>
            <a:r>
              <a:rPr lang="en-CA" sz="2000" dirty="0"/>
              <a:t>Middle eastern and western religions commonly hold to one that involves their creating “god”.</a:t>
            </a:r>
          </a:p>
          <a:p>
            <a:pPr marL="742950" lvl="1" indent="-285750">
              <a:spcAft>
                <a:spcPts val="300"/>
              </a:spcAft>
              <a:buSzPct val="60000"/>
              <a:buFont typeface="Wingdings" panose="05000000000000000000" pitchFamily="2" charset="2"/>
              <a:buChar char="§"/>
            </a:pPr>
            <a:r>
              <a:rPr lang="en-CA" sz="2000" dirty="0"/>
              <a:t>Sumerians: The </a:t>
            </a:r>
            <a:r>
              <a:rPr lang="en-CA" sz="2000" dirty="0">
                <a:hlinkClick r:id="rId4"/>
              </a:rPr>
              <a:t>Epic of Gilgamesh </a:t>
            </a:r>
            <a:r>
              <a:rPr lang="en-CA" sz="2000" dirty="0"/>
              <a:t>describes the adventures of the King of </a:t>
            </a:r>
            <a:r>
              <a:rPr lang="en-CA" sz="2000" dirty="0" err="1"/>
              <a:t>Uruk</a:t>
            </a:r>
            <a:r>
              <a:rPr lang="en-CA" sz="2000" dirty="0"/>
              <a:t> leading to the edge of creation. (circa 2700BCE)</a:t>
            </a:r>
          </a:p>
          <a:p>
            <a:pPr marL="742950" lvl="1" indent="-285750">
              <a:spcAft>
                <a:spcPts val="300"/>
              </a:spcAft>
              <a:buSzPct val="60000"/>
              <a:buFont typeface="Wingdings" panose="05000000000000000000" pitchFamily="2" charset="2"/>
              <a:buChar char="§"/>
            </a:pPr>
            <a:r>
              <a:rPr lang="en-CA" sz="2000" dirty="0"/>
              <a:t>Judaic-Christian: </a:t>
            </a:r>
            <a:r>
              <a:rPr lang="en-CA" sz="2000" dirty="0">
                <a:hlinkClick r:id="rId5"/>
              </a:rPr>
              <a:t>Genesis 1:1 </a:t>
            </a:r>
            <a:r>
              <a:rPr lang="en-CA" sz="2000" dirty="0"/>
              <a:t>“ In the beginning God created the heaven and the Earth....”  (when? 5777 years ago)</a:t>
            </a:r>
          </a:p>
          <a:p>
            <a:pPr marL="742950" lvl="1" indent="-285750">
              <a:spcAft>
                <a:spcPts val="300"/>
              </a:spcAft>
              <a:buSzPct val="60000"/>
              <a:buFont typeface="Wingdings" panose="05000000000000000000" pitchFamily="2" charset="2"/>
              <a:buChar char="§"/>
            </a:pPr>
            <a:r>
              <a:rPr lang="en-CA" sz="2000" dirty="0"/>
              <a:t>Islam: </a:t>
            </a:r>
            <a:r>
              <a:rPr lang="en-CA" sz="2000" dirty="0" err="1">
                <a:hlinkClick r:id="rId6"/>
              </a:rPr>
              <a:t>Sura</a:t>
            </a:r>
            <a:r>
              <a:rPr lang="en-CA" sz="2000" dirty="0">
                <a:hlinkClick r:id="rId6"/>
              </a:rPr>
              <a:t> 57:4 </a:t>
            </a:r>
            <a:r>
              <a:rPr lang="en-CA" sz="2000" dirty="0"/>
              <a:t>(</a:t>
            </a:r>
            <a:r>
              <a:rPr lang="en-CA" sz="2000" dirty="0" err="1"/>
              <a:t>Q’aran</a:t>
            </a:r>
            <a:r>
              <a:rPr lang="en-CA" sz="2000" dirty="0"/>
              <a:t>)  “He is the One who created the heavens and the earth” </a:t>
            </a:r>
          </a:p>
          <a:p>
            <a:pPr marL="285750" indent="-285750">
              <a:spcAft>
                <a:spcPts val="600"/>
              </a:spcAft>
              <a:buFont typeface="Arial" panose="020B0604020202020204" pitchFamily="34" charset="0"/>
              <a:buChar char="•"/>
            </a:pPr>
            <a:r>
              <a:rPr lang="en-CA" sz="2000" dirty="0"/>
              <a:t>The indigenous people of North America, Europe and northern Asia all describe agents of creation.</a:t>
            </a:r>
          </a:p>
          <a:p>
            <a:pPr marL="285750" indent="-285750">
              <a:spcAft>
                <a:spcPts val="600"/>
              </a:spcAft>
              <a:buFont typeface="Arial" panose="020B0604020202020204" pitchFamily="34" charset="0"/>
              <a:buChar char="•"/>
            </a:pPr>
            <a:r>
              <a:rPr lang="en-CA" sz="2000" dirty="0"/>
              <a:t>The great civilizations of the Indian subcontinent, south east Asia, China and Japan all hold to stories of their creation. </a:t>
            </a:r>
          </a:p>
          <a:p>
            <a:endParaRPr lang="en-CA" dirty="0"/>
          </a:p>
          <a:p>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36041940"/>
      </p:ext>
    </p:extLst>
  </p:cSld>
  <p:clrMapOvr>
    <a:masterClrMapping/>
  </p:clrMapOvr>
  <mc:AlternateContent xmlns:mc="http://schemas.openxmlformats.org/markup-compatibility/2006" xmlns:p14="http://schemas.microsoft.com/office/powerpoint/2010/main">
    <mc:Choice Requires="p14">
      <p:transition spd="slow" p14:dur="2000" advTm="209032"/>
    </mc:Choice>
    <mc:Fallback xmlns="">
      <p:transition spd="slow" advTm="209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6952" x="469900" y="5537200"/>
          <p14:tracePt t="37016" x="482600" y="5537200"/>
          <p14:tracePt t="37024" x="501650" y="5537200"/>
          <p14:tracePt t="37032" x="539750" y="5524500"/>
          <p14:tracePt t="37045" x="635000" y="5486400"/>
          <p14:tracePt t="37061" x="812800" y="5448300"/>
          <p14:tracePt t="37078" x="965200" y="5397500"/>
          <p14:tracePt t="37094" x="1098550" y="5346700"/>
          <p14:tracePt t="37111" x="1168400" y="5308600"/>
          <p14:tracePt t="37128" x="1206500" y="5283200"/>
          <p14:tracePt t="37128" x="1225550" y="5264150"/>
          <p14:tracePt t="37144" x="1238250" y="5238750"/>
          <p14:tracePt t="37161" x="1250950" y="5219700"/>
          <p14:tracePt t="37178" x="1257300" y="5175250"/>
          <p14:tracePt t="37194" x="1314450" y="5073650"/>
          <p14:tracePt t="37211" x="1447800" y="4895850"/>
          <p14:tracePt t="37228" x="1600200" y="4737100"/>
          <p14:tracePt t="37244" x="1816100" y="4489450"/>
          <p14:tracePt t="37261" x="2057400" y="4273550"/>
          <p14:tracePt t="37278" x="2171700" y="4165600"/>
          <p14:tracePt t="37294" x="2190750" y="4140200"/>
          <p14:tracePt t="37311" x="2190750" y="4127500"/>
          <p14:tracePt t="37328" x="2190750" y="4121150"/>
          <p14:tracePt t="37344" x="2152650" y="4114800"/>
          <p14:tracePt t="37361" x="2063750" y="4114800"/>
          <p14:tracePt t="37378" x="1905000" y="4114800"/>
          <p14:tracePt t="37394" x="1828800" y="4114800"/>
          <p14:tracePt t="37411" x="1797050" y="4089400"/>
          <p14:tracePt t="37428" x="1790700" y="4057650"/>
          <p14:tracePt t="37444" x="1771650" y="4019550"/>
          <p14:tracePt t="37461" x="1727200" y="3962400"/>
          <p14:tracePt t="37478" x="1663700" y="3898900"/>
          <p14:tracePt t="37494" x="1612900" y="3848100"/>
          <p14:tracePt t="37511" x="1593850" y="3829050"/>
          <p14:tracePt t="37528" x="1593850" y="3797300"/>
          <p14:tracePt t="37528" x="1593850" y="3790950"/>
          <p14:tracePt t="37544" x="1593850" y="3759200"/>
          <p14:tracePt t="37561" x="1593850" y="3708400"/>
          <p14:tracePt t="37578" x="1574800" y="3613150"/>
          <p14:tracePt t="37594" x="1574800" y="3530600"/>
          <p14:tracePt t="37611" x="1574800" y="3467100"/>
          <p14:tracePt t="37628" x="1663700" y="3359150"/>
          <p14:tracePt t="37644" x="1771650" y="3289300"/>
          <p14:tracePt t="37661" x="1816100" y="3251200"/>
          <p14:tracePt t="37678" x="1841500" y="3232150"/>
          <p14:tracePt t="37694" x="1866900" y="3219450"/>
          <p14:tracePt t="37711" x="1873250" y="3200400"/>
          <p14:tracePt t="37728" x="1885950" y="3194050"/>
          <p14:tracePt t="37728" x="1898650" y="3187700"/>
          <p14:tracePt t="37745" x="1962150" y="3155950"/>
          <p14:tracePt t="37761" x="2063750" y="3124200"/>
          <p14:tracePt t="37778" x="2165350" y="3092450"/>
          <p14:tracePt t="37795" x="2222500" y="3073400"/>
          <p14:tracePt t="37811" x="2254250" y="3054350"/>
          <p14:tracePt t="37828" x="2279650" y="3054350"/>
          <p14:tracePt t="37845" x="2286000" y="3048000"/>
          <p14:tracePt t="37921" x="2292350" y="3048000"/>
          <p14:tracePt t="37969" x="2311400" y="3041650"/>
          <p14:tracePt t="38057" x="2317750" y="3041650"/>
          <p14:tracePt t="38065" x="2336800" y="3016250"/>
          <p14:tracePt t="38078" x="2406650" y="2965450"/>
          <p14:tracePt t="38095" x="2571750" y="2889250"/>
          <p14:tracePt t="38111" x="2825750" y="2819400"/>
          <p14:tracePt t="38128" x="3251200" y="2736850"/>
          <p14:tracePt t="38145" x="3657600" y="2628900"/>
          <p14:tracePt t="38161" x="3721100" y="2578100"/>
          <p14:tracePt t="38178" x="3759200" y="2495550"/>
          <p14:tracePt t="38195" x="3771900" y="2451100"/>
          <p14:tracePt t="38211" x="3771900" y="2368550"/>
          <p14:tracePt t="38228" x="3771900" y="2279650"/>
          <p14:tracePt t="38245" x="3771900" y="2178050"/>
          <p14:tracePt t="38261" x="3765550" y="2095500"/>
          <p14:tracePt t="38278" x="3752850" y="2057400"/>
          <p14:tracePt t="38295" x="3721100" y="2012950"/>
          <p14:tracePt t="38311" x="3702050" y="2006600"/>
          <p14:tracePt t="38328" x="3689350" y="2006600"/>
          <p14:tracePt t="38345" x="3676650" y="2006600"/>
          <p14:tracePt t="38369" x="3663950" y="2006600"/>
          <p14:tracePt t="38378" x="3651250" y="2006600"/>
          <p14:tracePt t="38395" x="3638550" y="2006600"/>
          <p14:tracePt t="38412" x="3613150" y="2025650"/>
          <p14:tracePt t="38428" x="3575050" y="2063750"/>
          <p14:tracePt t="38445" x="3536950" y="2108200"/>
          <p14:tracePt t="38461" x="3511550" y="2139950"/>
          <p14:tracePt t="38478" x="3498850" y="2159000"/>
          <p14:tracePt t="38495" x="3486150" y="2171700"/>
          <p14:tracePt t="38577" x="3479800" y="2171700"/>
          <p14:tracePt t="38593" x="3473450" y="2171700"/>
          <p14:tracePt t="38601" x="3467100" y="2171700"/>
          <p14:tracePt t="38611" x="3460750" y="2171700"/>
          <p14:tracePt t="38641" x="3441700" y="2190750"/>
          <p14:tracePt t="38649" x="3435350" y="2197100"/>
          <p14:tracePt t="38673" x="3435350" y="2216150"/>
          <p14:tracePt t="38681" x="3435350" y="2228850"/>
          <p14:tracePt t="38695" x="3429000" y="2235200"/>
          <p14:tracePt t="38711" x="3416300" y="2260600"/>
          <p14:tracePt t="38728" x="3397250" y="2317750"/>
          <p14:tracePt t="38728" x="3378200" y="2362200"/>
          <p14:tracePt t="38745" x="3314700" y="2495550"/>
          <p14:tracePt t="38761" x="3270250" y="2597150"/>
          <p14:tracePt t="38778" x="3238500" y="2686050"/>
          <p14:tracePt t="38795" x="3219450" y="2724150"/>
          <p14:tracePt t="38811" x="3213100" y="2730500"/>
          <p14:tracePt t="38833" x="3213100" y="2736850"/>
          <p14:tracePt t="38849" x="3225800" y="2736850"/>
          <p14:tracePt t="38865" x="3232150" y="2736850"/>
          <p14:tracePt t="38881" x="3238500" y="2730500"/>
          <p14:tracePt t="38895" x="3238500" y="2711450"/>
          <p14:tracePt t="38911" x="3238500" y="2679700"/>
          <p14:tracePt t="38928" x="3238500" y="2647950"/>
          <p14:tracePt t="38928" x="3238500" y="2641600"/>
          <p14:tracePt t="38945" x="3238500" y="2609850"/>
          <p14:tracePt t="38961" x="3251200" y="2584450"/>
          <p14:tracePt t="38978" x="3263900" y="2578100"/>
          <p14:tracePt t="38995" x="3270250" y="2565400"/>
          <p14:tracePt t="39011" x="3270250" y="2552700"/>
          <p14:tracePt t="39028" x="3270250" y="2546350"/>
          <p14:tracePt t="39045" x="3270250" y="2527300"/>
          <p14:tracePt t="39061" x="3270250" y="2520950"/>
          <p14:tracePt t="39078" x="3251200" y="2476500"/>
          <p14:tracePt t="39095" x="3232150" y="2413000"/>
          <p14:tracePt t="39112" x="3181350" y="2298700"/>
          <p14:tracePt t="39128" x="3136900" y="2178050"/>
          <p14:tracePt t="39129" x="3124200" y="2139950"/>
          <p14:tracePt t="39145" x="3111500" y="2057400"/>
          <p14:tracePt t="39161" x="3092450" y="2012950"/>
          <p14:tracePt t="39178" x="3092450" y="1987550"/>
          <p14:tracePt t="39195" x="3086100" y="1962150"/>
          <p14:tracePt t="39329" x="3086100" y="1955800"/>
          <p14:tracePt t="39337" x="3124200" y="1955800"/>
          <p14:tracePt t="39345" x="3187700" y="1955800"/>
          <p14:tracePt t="39362" x="3365500" y="1924050"/>
          <p14:tracePt t="39378" x="3409950" y="1924050"/>
          <p14:tracePt t="39395" x="3416300" y="1924050"/>
          <p14:tracePt t="39449" x="3422650" y="1917700"/>
          <p14:tracePt t="39465" x="3435350" y="1911350"/>
          <p14:tracePt t="39529" x="3448050" y="1911350"/>
          <p14:tracePt t="39545" x="3467100" y="1936750"/>
          <p14:tracePt t="39553" x="3467100" y="1974850"/>
          <p14:tracePt t="39562" x="3467100" y="2012950"/>
          <p14:tracePt t="39578" x="3460750" y="2165350"/>
          <p14:tracePt t="39595" x="3435350" y="2311400"/>
          <p14:tracePt t="39612" x="3422650" y="2489200"/>
          <p14:tracePt t="39628" x="3397250" y="2635250"/>
          <p14:tracePt t="39645" x="3371850" y="2813050"/>
          <p14:tracePt t="39662" x="3371850" y="2921000"/>
          <p14:tracePt t="39678" x="3371850" y="2971800"/>
          <p14:tracePt t="39695" x="3371850" y="2997200"/>
          <p14:tracePt t="39721" x="3365500" y="3003550"/>
          <p14:tracePt t="39729" x="3359150" y="3003550"/>
          <p14:tracePt t="39745" x="3333750" y="2984500"/>
          <p14:tracePt t="39762" x="3308350" y="2952750"/>
          <p14:tracePt t="39778" x="3295650" y="2921000"/>
          <p14:tracePt t="39795" x="3282950" y="2908300"/>
          <p14:tracePt t="39812" x="3238500" y="2863850"/>
          <p14:tracePt t="39828" x="3200400" y="2825750"/>
          <p14:tracePt t="39845" x="3155950" y="2787650"/>
          <p14:tracePt t="39862" x="3111500" y="2762250"/>
          <p14:tracePt t="39878" x="3003550" y="2679700"/>
          <p14:tracePt t="39895" x="2863850" y="2578100"/>
          <p14:tracePt t="39912" x="2679700" y="2470150"/>
          <p14:tracePt t="39928" x="2489200" y="2374900"/>
          <p14:tracePt t="39945" x="2203450" y="2209800"/>
          <p14:tracePt t="39962" x="2038350" y="2133600"/>
          <p14:tracePt t="39978" x="1885950" y="2070100"/>
          <p14:tracePt t="39995" x="1765300" y="2025650"/>
          <p14:tracePt t="40012" x="1708150" y="2006600"/>
          <p14:tracePt t="40028" x="1670050" y="1993900"/>
          <p14:tracePt t="40045" x="1663700" y="1993900"/>
          <p14:tracePt t="40113" x="1657350" y="1993900"/>
          <p14:tracePt t="40121" x="1638300" y="2019300"/>
          <p14:tracePt t="40137" x="1638300" y="2032000"/>
          <p14:tracePt t="40145" x="1638300" y="2057400"/>
          <p14:tracePt t="40162" x="1638300" y="2089150"/>
          <p14:tracePt t="40178" x="1638300" y="2133600"/>
          <p14:tracePt t="40195" x="1644650" y="2178050"/>
          <p14:tracePt t="40212" x="1651000" y="2235200"/>
          <p14:tracePt t="40228" x="1689100" y="2279650"/>
          <p14:tracePt t="40245" x="1708150" y="2317750"/>
          <p14:tracePt t="40262" x="1733550" y="2349500"/>
          <p14:tracePt t="40278" x="1758950" y="2374900"/>
          <p14:tracePt t="40295" x="1784350" y="2387600"/>
          <p14:tracePt t="40312" x="1797050" y="2387600"/>
          <p14:tracePt t="40328" x="1816100" y="2387600"/>
          <p14:tracePt t="40345" x="1822450" y="2387600"/>
          <p14:tracePt t="40362" x="1828800" y="2393950"/>
          <p14:tracePt t="40385" x="1835150" y="2393950"/>
          <p14:tracePt t="40395" x="1841500" y="2400300"/>
          <p14:tracePt t="40412" x="1841500" y="2406650"/>
          <p14:tracePt t="40428" x="1841500" y="2413000"/>
          <p14:tracePt t="40445" x="1822450" y="2451100"/>
          <p14:tracePt t="40462" x="1809750" y="2476500"/>
          <p14:tracePt t="40479" x="1790700" y="2495550"/>
          <p14:tracePt t="40495" x="1784350" y="2533650"/>
          <p14:tracePt t="40512" x="1765300" y="2546350"/>
          <p14:tracePt t="40528" x="1758950" y="2559050"/>
          <p14:tracePt t="40545" x="1746250" y="2571750"/>
          <p14:tracePt t="40569" x="1733550" y="2571750"/>
          <p14:tracePt t="40578" x="1727200" y="2571750"/>
          <p14:tracePt t="40595" x="1714500" y="2571750"/>
          <p14:tracePt t="40612" x="1689100" y="2571750"/>
          <p14:tracePt t="40628" x="1676400" y="2571750"/>
          <p14:tracePt t="40645" x="1657350" y="2571750"/>
          <p14:tracePt t="40662" x="1651000" y="2571750"/>
          <p14:tracePt t="40678" x="1644650" y="2571750"/>
          <p14:tracePt t="40695" x="1619250" y="2590800"/>
          <p14:tracePt t="40712" x="1593850" y="2609850"/>
          <p14:tracePt t="40729" x="1581150" y="2609850"/>
          <p14:tracePt t="40745" x="1555750" y="2609850"/>
          <p14:tracePt t="40762" x="1530350" y="2609850"/>
          <p14:tracePt t="40778" x="1517650" y="2603500"/>
          <p14:tracePt t="40795" x="1511300" y="2597150"/>
          <p14:tracePt t="40812" x="1492250" y="2571750"/>
          <p14:tracePt t="40829" x="1460500" y="2565400"/>
          <p14:tracePt t="40845" x="1447800" y="2559050"/>
          <p14:tracePt t="40862" x="1409700" y="2540000"/>
          <p14:tracePt t="40878" x="1358900" y="2540000"/>
          <p14:tracePt t="40895" x="1314450" y="2540000"/>
          <p14:tracePt t="40912" x="1257300" y="2540000"/>
          <p14:tracePt t="40929" x="1181100" y="2540000"/>
          <p14:tracePt t="40945" x="1117600" y="2540000"/>
          <p14:tracePt t="40962" x="1085850" y="2540000"/>
          <p14:tracePt t="40979" x="1060450" y="2540000"/>
          <p14:tracePt t="40995" x="1054100" y="2533650"/>
          <p14:tracePt t="41012" x="1047750" y="2533650"/>
          <p14:tracePt t="41041" x="1035050" y="2533650"/>
          <p14:tracePt t="41233" x="1009650" y="2520950"/>
          <p14:tracePt t="41241" x="1003300" y="2520950"/>
          <p14:tracePt t="41249" x="996950" y="2520950"/>
          <p14:tracePt t="41265" x="977900" y="2514600"/>
          <p14:tracePt t="41305" x="971550" y="2514600"/>
          <p14:tracePt t="41321" x="971550" y="2520950"/>
          <p14:tracePt t="41329" x="971550" y="2533650"/>
          <p14:tracePt t="41337" x="984250" y="2540000"/>
          <p14:tracePt t="41353" x="996950" y="2540000"/>
          <p14:tracePt t="41362" x="1016000" y="2540000"/>
          <p14:tracePt t="41379" x="1047750" y="2540000"/>
          <p14:tracePt t="41395" x="1066800" y="2540000"/>
          <p14:tracePt t="41412" x="1079500" y="2540000"/>
          <p14:tracePt t="41429" x="1085850" y="2527300"/>
          <p14:tracePt t="41529" x="1079500" y="2533650"/>
          <p14:tracePt t="41601" x="1060450" y="2533650"/>
          <p14:tracePt t="41617" x="1054100" y="2533650"/>
          <p14:tracePt t="41633" x="1047750" y="2533650"/>
          <p14:tracePt t="41673" x="1035050" y="2540000"/>
          <p14:tracePt t="41681" x="1047750" y="2565400"/>
          <p14:tracePt t="41689" x="1066800" y="2584450"/>
          <p14:tracePt t="41697" x="1085850" y="2590800"/>
          <p14:tracePt t="41712" x="1092200" y="2597150"/>
          <p14:tracePt t="41729" x="1111250" y="2616200"/>
          <p14:tracePt t="42153" x="1149350" y="2616200"/>
          <p14:tracePt t="42161" x="1200150" y="2616200"/>
          <p14:tracePt t="42179" x="1270000" y="2603500"/>
          <p14:tracePt t="42196" x="1282700" y="2603500"/>
          <p14:tracePt t="42212" x="1295400" y="2603500"/>
          <p14:tracePt t="42250" x="1308100" y="2597150"/>
          <p14:tracePt t="42282" x="1314450" y="2578100"/>
          <p14:tracePt t="42330" x="1320800" y="2578100"/>
          <p14:tracePt t="42354" x="1327150" y="2578100"/>
          <p14:tracePt t="42362" x="1333500" y="2578100"/>
          <p14:tracePt t="42370" x="1352550" y="2578100"/>
          <p14:tracePt t="42379" x="1358900" y="2578100"/>
          <p14:tracePt t="42396" x="1371600" y="2578100"/>
          <p14:tracePt t="42412" x="1397000" y="2578100"/>
          <p14:tracePt t="42429" x="1409700" y="2578100"/>
          <p14:tracePt t="42446" x="1441450" y="2578100"/>
          <p14:tracePt t="42462" x="1466850" y="2578100"/>
          <p14:tracePt t="42479" x="1492250" y="2578100"/>
          <p14:tracePt t="42496" x="1524000" y="2578100"/>
          <p14:tracePt t="42512" x="1555750" y="2578100"/>
          <p14:tracePt t="42529" x="1587500" y="2578100"/>
          <p14:tracePt t="42546" x="1657350" y="2578100"/>
          <p14:tracePt t="42562" x="1708150" y="2578100"/>
          <p14:tracePt t="42579" x="1739900" y="2578100"/>
          <p14:tracePt t="42596" x="1765300" y="2578100"/>
          <p14:tracePt t="42612" x="1778000" y="2578100"/>
          <p14:tracePt t="42629" x="1784350" y="2578100"/>
          <p14:tracePt t="42646" x="1797050" y="2578100"/>
          <p14:tracePt t="42662" x="1809750" y="2578100"/>
          <p14:tracePt t="42679" x="1828800" y="2571750"/>
          <p14:tracePt t="42696" x="1847850" y="2571750"/>
          <p14:tracePt t="42712" x="1860550" y="2571750"/>
          <p14:tracePt t="42729" x="1873250" y="2565400"/>
          <p14:tracePt t="42730" x="1892300" y="2565400"/>
          <p14:tracePt t="42746" x="1898650" y="2559050"/>
          <p14:tracePt t="42762" x="1930400" y="2559050"/>
          <p14:tracePt t="42779" x="1949450" y="2540000"/>
          <p14:tracePt t="42796" x="1974850" y="2520950"/>
          <p14:tracePt t="42812" x="2006600" y="2495550"/>
          <p14:tracePt t="42829" x="2012950" y="2489200"/>
          <p14:tracePt t="42846" x="2038350" y="2470150"/>
          <p14:tracePt t="42862" x="2063750" y="2457450"/>
          <p14:tracePt t="42882" x="2095500" y="2444750"/>
          <p14:tracePt t="42898" x="2101850" y="2438400"/>
          <p14:tracePt t="42922" x="2108200" y="2438400"/>
          <p14:tracePt t="42930" x="2114550" y="2432050"/>
          <p14:tracePt t="42986" x="2114550" y="2425700"/>
          <p14:tracePt t="42994" x="2120900" y="2413000"/>
          <p14:tracePt t="43138" x="2108200" y="2413000"/>
          <p14:tracePt t="43154" x="2089150" y="2419350"/>
          <p14:tracePt t="43162" x="2082800" y="2425700"/>
          <p14:tracePt t="43179" x="2070100" y="2444750"/>
          <p14:tracePt t="43196" x="2070100" y="2463800"/>
          <p14:tracePt t="43212" x="2070100" y="2489200"/>
          <p14:tracePt t="43229" x="2070100" y="2501900"/>
          <p14:tracePt t="43246" x="2070100" y="2527300"/>
          <p14:tracePt t="43262" x="2095500" y="2546350"/>
          <p14:tracePt t="43279" x="2152650" y="2552700"/>
          <p14:tracePt t="43296" x="2171700" y="2552700"/>
          <p14:tracePt t="43312" x="2190750" y="2552700"/>
          <p14:tracePt t="43329" x="2203450" y="2552700"/>
          <p14:tracePt t="43346" x="2222500" y="2527300"/>
          <p14:tracePt t="43362" x="2228850" y="2501900"/>
          <p14:tracePt t="43379" x="2228850" y="2489200"/>
          <p14:tracePt t="43396" x="2235200" y="2482850"/>
          <p14:tracePt t="43412" x="2247900" y="2451100"/>
          <p14:tracePt t="43429" x="2254250" y="2438400"/>
          <p14:tracePt t="43446" x="2266950" y="2425700"/>
          <p14:tracePt t="43463" x="2286000" y="2419350"/>
          <p14:tracePt t="43479" x="2292350" y="2413000"/>
          <p14:tracePt t="43496" x="2298700" y="2413000"/>
          <p14:tracePt t="43513" x="2305050" y="2413000"/>
          <p14:tracePt t="43529" x="2324100" y="2413000"/>
          <p14:tracePt t="43530" x="2330450" y="2419350"/>
          <p14:tracePt t="43546" x="2343150" y="2425700"/>
          <p14:tracePt t="43562" x="2362200" y="2425700"/>
          <p14:tracePt t="43579" x="2381250" y="2438400"/>
          <p14:tracePt t="43596" x="2406650" y="2451100"/>
          <p14:tracePt t="43613" x="2457450" y="2451100"/>
          <p14:tracePt t="43629" x="2527300" y="2463800"/>
          <p14:tracePt t="43646" x="2616200" y="2463800"/>
          <p14:tracePt t="43663" x="2705100" y="2463800"/>
          <p14:tracePt t="43679" x="2749550" y="2463800"/>
          <p14:tracePt t="43696" x="2787650" y="2463800"/>
          <p14:tracePt t="43713" x="2800350" y="2463800"/>
          <p14:tracePt t="43729" x="2806700" y="2463800"/>
          <p14:tracePt t="43762" x="2825750" y="2463800"/>
          <p14:tracePt t="43770" x="2832100" y="2463800"/>
          <p14:tracePt t="43786" x="2844800" y="2463800"/>
          <p14:tracePt t="43796" x="2863850" y="2463800"/>
          <p14:tracePt t="43813" x="2921000" y="2482850"/>
          <p14:tracePt t="43829" x="2965450" y="2482850"/>
          <p14:tracePt t="43846" x="3022600" y="2514600"/>
          <p14:tracePt t="43863" x="3098800" y="2520950"/>
          <p14:tracePt t="43879" x="3162300" y="2552700"/>
          <p14:tracePt t="43896" x="3225800" y="2552700"/>
          <p14:tracePt t="43913" x="3302000" y="2552700"/>
          <p14:tracePt t="43929" x="3359150" y="2552700"/>
          <p14:tracePt t="43930" x="3397250" y="2552700"/>
          <p14:tracePt t="43946" x="3435350" y="2552700"/>
          <p14:tracePt t="43963" x="3460750" y="2552700"/>
          <p14:tracePt t="43979" x="3492500" y="2540000"/>
          <p14:tracePt t="43996" x="3530600" y="2533650"/>
          <p14:tracePt t="44013" x="3568700" y="2508250"/>
          <p14:tracePt t="44029" x="3625850" y="2495550"/>
          <p14:tracePt t="44046" x="3740150" y="2463800"/>
          <p14:tracePt t="44063" x="3867150" y="2451100"/>
          <p14:tracePt t="44079" x="4025900" y="2438400"/>
          <p14:tracePt t="44096" x="4165600" y="2438400"/>
          <p14:tracePt t="44113" x="4305300" y="2438400"/>
          <p14:tracePt t="44129" x="4387850" y="2438400"/>
          <p14:tracePt t="44146" x="4432300" y="2425700"/>
          <p14:tracePt t="44163" x="4445000" y="2425700"/>
          <p14:tracePt t="44179" x="4457700" y="2425700"/>
          <p14:tracePt t="44196" x="4464050" y="2432050"/>
          <p14:tracePt t="44213" x="4476750" y="2438400"/>
          <p14:tracePt t="44229" x="4495800" y="2444750"/>
          <p14:tracePt t="44246" x="4508500" y="2451100"/>
          <p14:tracePt t="44263" x="4533900" y="2470150"/>
          <p14:tracePt t="44279" x="4552950" y="2489200"/>
          <p14:tracePt t="44296" x="4565650" y="2501900"/>
          <p14:tracePt t="44313" x="4572000" y="2508250"/>
          <p14:tracePt t="44329" x="4578350" y="2514600"/>
          <p14:tracePt t="44362" x="4584700" y="2520950"/>
          <p14:tracePt t="44450" x="4584700" y="2527300"/>
          <p14:tracePt t="44474" x="4584700" y="2540000"/>
          <p14:tracePt t="44490" x="4597400" y="2565400"/>
          <p14:tracePt t="44514" x="4603750" y="2565400"/>
          <p14:tracePt t="44554" x="4610100" y="2565400"/>
          <p14:tracePt t="44570" x="4616450" y="2565400"/>
          <p14:tracePt t="44586" x="4622800" y="2565400"/>
          <p14:tracePt t="44596" x="4641850" y="2565400"/>
          <p14:tracePt t="44613" x="4648200" y="2565400"/>
          <p14:tracePt t="44629" x="4654550" y="2565400"/>
          <p14:tracePt t="44646" x="4679950" y="2565400"/>
          <p14:tracePt t="44663" x="4699000" y="2571750"/>
          <p14:tracePt t="44690" x="4699000" y="2578100"/>
          <p14:tracePt t="44698" x="4705350" y="2584450"/>
          <p14:tracePt t="44714" x="4705350" y="2597150"/>
          <p14:tracePt t="44738" x="4705350" y="2603500"/>
          <p14:tracePt t="44746" x="4711700" y="2609850"/>
          <p14:tracePt t="44810" x="4718050" y="2609850"/>
          <p14:tracePt t="44818" x="4724400" y="2616200"/>
          <p14:tracePt t="44946" x="4730750" y="2616200"/>
          <p14:tracePt t="44962" x="4743450" y="2616200"/>
          <p14:tracePt t="44970" x="4756150" y="2616200"/>
          <p14:tracePt t="44979" x="4762500" y="2616200"/>
          <p14:tracePt t="44996" x="4787900" y="2603500"/>
          <p14:tracePt t="45013" x="4800600" y="2603500"/>
          <p14:tracePt t="45029" x="4819650" y="2597150"/>
          <p14:tracePt t="45046" x="4845050" y="2597150"/>
          <p14:tracePt t="45063" x="4902200" y="2590800"/>
          <p14:tracePt t="45080" x="4978400" y="2578100"/>
          <p14:tracePt t="45096" x="5073650" y="2559050"/>
          <p14:tracePt t="45113" x="5149850" y="2559050"/>
          <p14:tracePt t="45130" x="5194300" y="2559050"/>
          <p14:tracePt t="45146" x="5207000" y="2559050"/>
          <p14:tracePt t="45451" x="5219700" y="2559050"/>
          <p14:tracePt t="45458" x="5245100" y="2559050"/>
          <p14:tracePt t="45466" x="5302250" y="2559050"/>
          <p14:tracePt t="45480" x="5353050" y="2565400"/>
          <p14:tracePt t="45496" x="5422900" y="2571750"/>
          <p14:tracePt t="45513" x="5467350" y="2571750"/>
          <p14:tracePt t="45530" x="5480050" y="2590800"/>
          <p14:tracePt t="45546" x="5410200" y="2628900"/>
          <p14:tracePt t="45563" x="5365750" y="2654300"/>
          <p14:tracePt t="45586" x="5365750" y="2660650"/>
          <p14:tracePt t="46122" x="5422900" y="2660650"/>
          <p14:tracePt t="46130" x="5486400" y="2628900"/>
          <p14:tracePt t="46147" x="5581650" y="2616200"/>
          <p14:tracePt t="46163" x="5670550" y="2616200"/>
          <p14:tracePt t="46180" x="5791200" y="2616200"/>
          <p14:tracePt t="46196" x="5886450" y="2616200"/>
          <p14:tracePt t="46213" x="6007100" y="2616200"/>
          <p14:tracePt t="46230" x="6096000" y="2616200"/>
          <p14:tracePt t="46246" x="6153150" y="2616200"/>
          <p14:tracePt t="46263" x="6210300" y="2616200"/>
          <p14:tracePt t="46280" x="6286500" y="2616200"/>
          <p14:tracePt t="46296" x="6356350" y="2590800"/>
          <p14:tracePt t="46313" x="6426200" y="2571750"/>
          <p14:tracePt t="46330" x="6496050" y="2540000"/>
          <p14:tracePt t="46330" x="6521450" y="2527300"/>
          <p14:tracePt t="46347" x="6578600" y="2501900"/>
          <p14:tracePt t="46363" x="6629400" y="2482850"/>
          <p14:tracePt t="46380" x="6686550" y="2451100"/>
          <p14:tracePt t="46397" x="6731000" y="2432050"/>
          <p14:tracePt t="46413" x="6750050" y="2432050"/>
          <p14:tracePt t="46430" x="6788150" y="2425700"/>
          <p14:tracePt t="46447" x="6819900" y="2425700"/>
          <p14:tracePt t="46463" x="6864350" y="2425700"/>
          <p14:tracePt t="46480" x="6908800" y="2425700"/>
          <p14:tracePt t="46497" x="6965950" y="2425700"/>
          <p14:tracePt t="46513" x="7042150" y="2425700"/>
          <p14:tracePt t="46530" x="7099300" y="2425700"/>
          <p14:tracePt t="46530" x="7131050" y="2425700"/>
          <p14:tracePt t="46547" x="7175500" y="2425700"/>
          <p14:tracePt t="46563" x="7226300" y="2425700"/>
          <p14:tracePt t="46580" x="7327900" y="2470150"/>
          <p14:tracePt t="46597" x="7429500" y="2527300"/>
          <p14:tracePt t="46613" x="7562850" y="2578100"/>
          <p14:tracePt t="46630" x="7715250" y="2641600"/>
          <p14:tracePt t="46647" x="7880350" y="2667000"/>
          <p14:tracePt t="46663" x="8013700" y="2698750"/>
          <p14:tracePt t="46680" x="8121650" y="2711450"/>
          <p14:tracePt t="46697" x="8191500" y="2711450"/>
          <p14:tracePt t="46713" x="8280400" y="2711450"/>
          <p14:tracePt t="46730" x="8299450" y="2711450"/>
          <p14:tracePt t="46730" x="8312150" y="2711450"/>
          <p14:tracePt t="46939" x="8312150" y="2705100"/>
          <p14:tracePt t="46955" x="8312150" y="2698750"/>
          <p14:tracePt t="46963" x="8305800" y="2692400"/>
          <p14:tracePt t="46980" x="8305800" y="2667000"/>
          <p14:tracePt t="46997" x="8305800" y="2660650"/>
          <p14:tracePt t="47013" x="8305800" y="2635250"/>
          <p14:tracePt t="47030" x="8305800" y="2628900"/>
          <p14:tracePt t="47315" x="8312150" y="2622550"/>
          <p14:tracePt t="47331" x="8318500" y="2622550"/>
          <p14:tracePt t="47347" x="8324850" y="2622550"/>
          <p14:tracePt t="47355" x="8337550" y="2622550"/>
          <p14:tracePt t="47363" x="8350250" y="2622550"/>
          <p14:tracePt t="47380" x="8382000" y="2622550"/>
          <p14:tracePt t="47397" x="8426450" y="2622550"/>
          <p14:tracePt t="47413" x="8470900" y="2622550"/>
          <p14:tracePt t="47430" x="8502650" y="2622550"/>
          <p14:tracePt t="47447" x="8528050" y="2622550"/>
          <p14:tracePt t="47464" x="8547100" y="2609850"/>
          <p14:tracePt t="47480" x="8566150" y="2603500"/>
          <p14:tracePt t="47497" x="8566150" y="2597150"/>
          <p14:tracePt t="47723" x="8566150" y="2590800"/>
          <p14:tracePt t="47755" x="8566150" y="2584450"/>
          <p14:tracePt t="47787" x="8566150" y="2571750"/>
          <p14:tracePt t="47803" x="8559800" y="2565400"/>
          <p14:tracePt t="47819" x="8553450" y="2565400"/>
          <p14:tracePt t="47827" x="8534400" y="2565400"/>
          <p14:tracePt t="47835" x="8521700" y="2565400"/>
          <p14:tracePt t="47847" x="8489950" y="2565400"/>
          <p14:tracePt t="47863" x="8413750" y="2565400"/>
          <p14:tracePt t="47880" x="8274050" y="2565400"/>
          <p14:tracePt t="47897" x="8115300" y="2565400"/>
          <p14:tracePt t="47913" x="7918450" y="2565400"/>
          <p14:tracePt t="47930" x="7645400" y="2565400"/>
          <p14:tracePt t="47947" x="6864350" y="2565400"/>
          <p14:tracePt t="47964" x="6089650" y="2565400"/>
          <p14:tracePt t="47980" x="5340350" y="2565400"/>
          <p14:tracePt t="47997" x="4749800" y="2616200"/>
          <p14:tracePt t="48014" x="4298950" y="2711450"/>
          <p14:tracePt t="48030" x="3968750" y="2743200"/>
          <p14:tracePt t="48047" x="3708400" y="2787650"/>
          <p14:tracePt t="48064" x="3479800" y="2787650"/>
          <p14:tracePt t="48080" x="3289300" y="2787650"/>
          <p14:tracePt t="48097" x="3041650" y="2813050"/>
          <p14:tracePt t="48114" x="2819400" y="2813050"/>
          <p14:tracePt t="48130" x="2540000" y="2813050"/>
          <p14:tracePt t="48147" x="2139950" y="2857500"/>
          <p14:tracePt t="48164" x="1949450" y="2857500"/>
          <p14:tracePt t="48180" x="1790700" y="2857500"/>
          <p14:tracePt t="48197" x="1663700" y="2857500"/>
          <p14:tracePt t="48214" x="1606550" y="2857500"/>
          <p14:tracePt t="48230" x="1600200" y="2857500"/>
          <p14:tracePt t="48247" x="1593850" y="2857500"/>
          <p14:tracePt t="48363" x="1587500" y="2851150"/>
          <p14:tracePt t="48379" x="1587500" y="2844800"/>
          <p14:tracePt t="48387" x="1587500" y="2838450"/>
          <p14:tracePt t="48397" x="1587500" y="2825750"/>
          <p14:tracePt t="48414" x="1587500" y="2813050"/>
          <p14:tracePt t="48430" x="1587500" y="2800350"/>
          <p14:tracePt t="48447" x="1587500" y="2787650"/>
          <p14:tracePt t="48515" x="1587500" y="2781300"/>
          <p14:tracePt t="48579" x="1587500" y="2768600"/>
          <p14:tracePt t="48643" x="1587500" y="2762250"/>
          <p14:tracePt t="48675" x="1593850" y="2762250"/>
          <p14:tracePt t="48755" x="1600200" y="2762250"/>
          <p14:tracePt t="48779" x="1612900" y="2755900"/>
          <p14:tracePt t="48803" x="1619250" y="2755900"/>
          <p14:tracePt t="48819" x="1631950" y="2755900"/>
          <p14:tracePt t="48835" x="1638300" y="2755900"/>
          <p14:tracePt t="48843" x="1651000" y="2755900"/>
          <p14:tracePt t="48859" x="1657350" y="2755900"/>
          <p14:tracePt t="48867" x="1670050" y="2755900"/>
          <p14:tracePt t="48883" x="1682750" y="2755900"/>
          <p14:tracePt t="48897" x="1689100" y="2762250"/>
          <p14:tracePt t="48914" x="1695450" y="2774950"/>
          <p14:tracePt t="48930" x="1708150" y="2781300"/>
          <p14:tracePt t="48947" x="1739900" y="2813050"/>
          <p14:tracePt t="48964" x="1765300" y="2825750"/>
          <p14:tracePt t="48980" x="1822450" y="2863850"/>
          <p14:tracePt t="48997" x="1866900" y="2901950"/>
          <p14:tracePt t="49014" x="1917700" y="2914650"/>
          <p14:tracePt t="49030" x="1962150" y="2914650"/>
          <p14:tracePt t="49047" x="1987550" y="2921000"/>
          <p14:tracePt t="49064" x="1993900" y="2921000"/>
          <p14:tracePt t="49080" x="2012950" y="2921000"/>
          <p14:tracePt t="49099" x="2032000" y="2927350"/>
          <p14:tracePt t="49114" x="2038350" y="2927350"/>
          <p14:tracePt t="49130" x="2076450" y="2946400"/>
          <p14:tracePt t="49147" x="2209800" y="2959100"/>
          <p14:tracePt t="49164" x="2336800" y="2959100"/>
          <p14:tracePt t="49180" x="2457450" y="2959100"/>
          <p14:tracePt t="49197" x="2552700" y="2959100"/>
          <p14:tracePt t="49214" x="2597150" y="2959100"/>
          <p14:tracePt t="49230" x="2616200" y="2959100"/>
          <p14:tracePt t="49247" x="2628900" y="2959100"/>
          <p14:tracePt t="49264" x="2641600" y="2946400"/>
          <p14:tracePt t="49299" x="2647950" y="2946400"/>
          <p14:tracePt t="49315" x="2654300" y="2940050"/>
          <p14:tracePt t="49355" x="2667000" y="2940050"/>
          <p14:tracePt t="49363" x="2679700" y="2940050"/>
          <p14:tracePt t="49381" x="2711450" y="2940050"/>
          <p14:tracePt t="49397" x="2730500" y="2933700"/>
          <p14:tracePt t="49414" x="2755900" y="2933700"/>
          <p14:tracePt t="49431" x="2762250" y="2933700"/>
          <p14:tracePt t="49563" x="2768600" y="2914650"/>
          <p14:tracePt t="49571" x="2781300" y="2901950"/>
          <p14:tracePt t="49581" x="2787650" y="2870200"/>
          <p14:tracePt t="49597" x="2819400" y="2813050"/>
          <p14:tracePt t="49614" x="2857500" y="2755900"/>
          <p14:tracePt t="49631" x="2901950" y="2692400"/>
          <p14:tracePt t="49647" x="2927350" y="2635250"/>
          <p14:tracePt t="49664" x="2927350" y="2628900"/>
          <p14:tracePt t="49681" x="2933700" y="2622550"/>
          <p14:tracePt t="49697" x="2946400" y="2616200"/>
          <p14:tracePt t="49787" x="2952750" y="2603500"/>
          <p14:tracePt t="50003" x="2952750" y="2622550"/>
          <p14:tracePt t="50011" x="2959100" y="2622550"/>
          <p14:tracePt t="50019" x="3028950" y="2635250"/>
          <p14:tracePt t="50031" x="3098800" y="2635250"/>
          <p14:tracePt t="50047" x="3181350" y="2635250"/>
          <p14:tracePt t="50064" x="3206750" y="2635250"/>
          <p14:tracePt t="50123" x="3206750" y="2641600"/>
          <p14:tracePt t="50147" x="3187700" y="2647950"/>
          <p14:tracePt t="50155" x="3181350" y="2647950"/>
          <p14:tracePt t="50171" x="3175000" y="2647950"/>
          <p14:tracePt t="50195" x="3168650" y="2647950"/>
          <p14:tracePt t="50219" x="3162300" y="2647950"/>
          <p14:tracePt t="50267" x="3143250" y="2647950"/>
          <p14:tracePt t="50580" x="3124200" y="2667000"/>
          <p14:tracePt t="50692" x="3117850" y="2667000"/>
          <p14:tracePt t="50980" x="3111500" y="2667000"/>
          <p14:tracePt t="50988" x="3111500" y="2660650"/>
          <p14:tracePt t="51004" x="3111500" y="2647950"/>
          <p14:tracePt t="51014" x="3111500" y="2635250"/>
          <p14:tracePt t="51031" x="3117850" y="2628900"/>
          <p14:tracePt t="51048" x="3130550" y="2622550"/>
          <p14:tracePt t="51284" x="3124200" y="2603500"/>
          <p14:tracePt t="51292" x="3124200" y="2578100"/>
          <p14:tracePt t="51300" x="3124200" y="2540000"/>
          <p14:tracePt t="51314" x="3124200" y="2533650"/>
          <p14:tracePt t="51331" x="3124200" y="2514600"/>
          <p14:tracePt t="51404" x="3124200" y="2508250"/>
          <p14:tracePt t="51420" x="3136900" y="2508250"/>
          <p14:tracePt t="51428" x="3136900" y="2514600"/>
          <p14:tracePt t="51436" x="3143250" y="2540000"/>
          <p14:tracePt t="51452" x="3143250" y="2552700"/>
          <p14:tracePt t="51468" x="3149600" y="2559050"/>
          <p14:tracePt t="51492" x="3149600" y="2571750"/>
          <p14:tracePt t="51500" x="3155950" y="2578100"/>
          <p14:tracePt t="51524" x="3162300" y="2590800"/>
          <p14:tracePt t="51556" x="3175000" y="2590800"/>
          <p14:tracePt t="51572" x="3181350" y="2597150"/>
          <p14:tracePt t="51604" x="3194050" y="2597150"/>
          <p14:tracePt t="51676" x="3200400" y="2597150"/>
          <p14:tracePt t="51684" x="3200400" y="2584450"/>
          <p14:tracePt t="51700" x="3200400" y="2578100"/>
          <p14:tracePt t="51714" x="3200400" y="2571750"/>
          <p14:tracePt t="51731" x="3200400" y="2546350"/>
          <p14:tracePt t="51748" x="3200400" y="2520950"/>
          <p14:tracePt t="51764" x="3200400" y="2495550"/>
          <p14:tracePt t="51781" x="3200400" y="2463800"/>
          <p14:tracePt t="51798" x="3200400" y="2457450"/>
          <p14:tracePt t="51814" x="3200400" y="2438400"/>
          <p14:tracePt t="51860" x="3200400" y="2463800"/>
          <p14:tracePt t="51868" x="3200400" y="2476500"/>
          <p14:tracePt t="51876" x="3200400" y="2514600"/>
          <p14:tracePt t="51884" x="3200400" y="2533650"/>
          <p14:tracePt t="51898" x="3200400" y="2571750"/>
          <p14:tracePt t="51914" x="3187700" y="2616200"/>
          <p14:tracePt t="51931" x="3187700" y="2673350"/>
          <p14:tracePt t="51932" x="3181350" y="2711450"/>
          <p14:tracePt t="51948" x="3181350" y="2743200"/>
          <p14:tracePt t="51964" x="3181350" y="2781300"/>
          <p14:tracePt t="51981" x="3181350" y="2794000"/>
          <p14:tracePt t="51998" x="3181350" y="2825750"/>
          <p14:tracePt t="52014" x="3181350" y="2857500"/>
          <p14:tracePt t="52031" x="3181350" y="2882900"/>
          <p14:tracePt t="52048" x="3181350" y="2908300"/>
          <p14:tracePt t="52065" x="3181350" y="2921000"/>
          <p14:tracePt t="52081" x="3181350" y="2933700"/>
          <p14:tracePt t="52098" x="3181350" y="2946400"/>
          <p14:tracePt t="52124" x="3181350" y="2952750"/>
          <p14:tracePt t="52252" x="3162300" y="2927350"/>
          <p14:tracePt t="52260" x="3162300" y="2914650"/>
          <p14:tracePt t="52268" x="3162300" y="2901950"/>
          <p14:tracePt t="52281" x="3162300" y="2876550"/>
          <p14:tracePt t="52298" x="3155950" y="2825750"/>
          <p14:tracePt t="52315" x="3155950" y="2774950"/>
          <p14:tracePt t="52331" x="3155950" y="2730500"/>
          <p14:tracePt t="52332" x="3155950" y="2711450"/>
          <p14:tracePt t="52348" x="3155950" y="2667000"/>
          <p14:tracePt t="52365" x="3155950" y="2628900"/>
          <p14:tracePt t="52381" x="3155950" y="2597150"/>
          <p14:tracePt t="52398" x="3155950" y="2584450"/>
          <p14:tracePt t="52415" x="3155950" y="2565400"/>
          <p14:tracePt t="52588" x="3162300" y="2559050"/>
          <p14:tracePt t="52620" x="3168650" y="2552700"/>
          <p14:tracePt t="52660" x="3168650" y="2546350"/>
          <p14:tracePt t="52676" x="3168650" y="2527300"/>
          <p14:tracePt t="52684" x="3181350" y="2520950"/>
          <p14:tracePt t="52698" x="3181350" y="2514600"/>
          <p14:tracePt t="52715" x="3181350" y="2495550"/>
          <p14:tracePt t="52731" x="3187700" y="2476500"/>
          <p14:tracePt t="52748" x="3194050" y="2476500"/>
          <p14:tracePt t="52765" x="3200400" y="2476500"/>
          <p14:tracePt t="52796" x="3206750" y="2476500"/>
          <p14:tracePt t="52812" x="3219450" y="2482850"/>
          <p14:tracePt t="52844" x="3232150" y="2501900"/>
          <p14:tracePt t="52868" x="3232150" y="2508250"/>
          <p14:tracePt t="52876" x="3232150" y="2514600"/>
          <p14:tracePt t="52884" x="3232150" y="2527300"/>
          <p14:tracePt t="52898" x="3232150" y="2546350"/>
          <p14:tracePt t="52915" x="3232150" y="2571750"/>
          <p14:tracePt t="52931" x="3232150" y="2603500"/>
          <p14:tracePt t="52932" x="3225800" y="2609850"/>
          <p14:tracePt t="52948" x="3225800" y="2635250"/>
          <p14:tracePt t="52965" x="3225800" y="2641600"/>
          <p14:tracePt t="53028" x="3219450" y="2647950"/>
          <p14:tracePt t="53036" x="3213100" y="2660650"/>
          <p14:tracePt t="53048" x="3194050" y="2667000"/>
          <p14:tracePt t="53065" x="3187700" y="2673350"/>
          <p14:tracePt t="53081" x="3162300" y="2673350"/>
          <p14:tracePt t="53098" x="3117850" y="2660650"/>
          <p14:tracePt t="53115" x="3092450" y="2635250"/>
          <p14:tracePt t="53131" x="3060700" y="2590800"/>
          <p14:tracePt t="53132" x="3054350" y="2571750"/>
          <p14:tracePt t="53156" x="3054350" y="2559050"/>
          <p14:tracePt t="53165" x="3054350" y="2546350"/>
          <p14:tracePt t="53252" x="3060700" y="2540000"/>
          <p14:tracePt t="53765" x="3060700" y="2533650"/>
          <p14:tracePt t="53772" x="3054350" y="2527300"/>
          <p14:tracePt t="53782" x="3041650" y="2527300"/>
          <p14:tracePt t="53804" x="3028950" y="2527300"/>
          <p14:tracePt t="53940" x="3035300" y="2527300"/>
          <p14:tracePt t="53948" x="3054350" y="2527300"/>
          <p14:tracePt t="53965" x="3117850" y="2552700"/>
          <p14:tracePt t="53982" x="3187700" y="2571750"/>
          <p14:tracePt t="53998" x="3282950" y="2603500"/>
          <p14:tracePt t="54015" x="3340100" y="2622550"/>
          <p14:tracePt t="54032" x="3409950" y="2660650"/>
          <p14:tracePt t="54048" x="3441700" y="2679700"/>
          <p14:tracePt t="54065" x="3467100" y="2692400"/>
          <p14:tracePt t="54082" x="3486150" y="2711450"/>
          <p14:tracePt t="54098" x="3498850" y="2717800"/>
          <p14:tracePt t="54115" x="3517900" y="2736850"/>
          <p14:tracePt t="54132" x="3536950" y="2743200"/>
          <p14:tracePt t="54316" x="3543300" y="2730500"/>
          <p14:tracePt t="54324" x="3530600" y="2717800"/>
          <p14:tracePt t="54332" x="3517900" y="2686050"/>
          <p14:tracePt t="54612" x="3511550" y="2679700"/>
          <p14:tracePt t="54628" x="3505200" y="2679700"/>
          <p14:tracePt t="54692" x="3498850" y="2673350"/>
          <p14:tracePt t="54724" x="3498850" y="2654300"/>
          <p14:tracePt t="55004" x="3498850" y="2673350"/>
          <p14:tracePt t="55021" x="3492500" y="2679700"/>
          <p14:tracePt t="55029" x="3486150" y="2686050"/>
          <p14:tracePt t="55036" x="3473450" y="2686050"/>
          <p14:tracePt t="55049" x="3467100" y="2686050"/>
          <p14:tracePt t="55341" x="3467100" y="2679700"/>
          <p14:tracePt t="55573" x="3467100" y="2660650"/>
          <p14:tracePt t="55589" x="3467100" y="2654300"/>
          <p14:tracePt t="55741" x="3467100" y="2667000"/>
          <p14:tracePt t="55749" x="3454400" y="2692400"/>
          <p14:tracePt t="55765" x="3416300" y="2717800"/>
          <p14:tracePt t="55782" x="3390900" y="2736850"/>
          <p14:tracePt t="55799" x="3371850" y="2743200"/>
          <p14:tracePt t="56205" x="3352800" y="2743200"/>
          <p14:tracePt t="56213" x="3340100" y="2730500"/>
          <p14:tracePt t="56221" x="3327400" y="2724150"/>
          <p14:tracePt t="56232" x="3314700" y="2717800"/>
          <p14:tracePt t="56249" x="3276600" y="2692400"/>
          <p14:tracePt t="56265" x="3232150" y="2654300"/>
          <p14:tracePt t="56282" x="3200400" y="2641600"/>
          <p14:tracePt t="56299" x="3187700" y="2622550"/>
          <p14:tracePt t="56315" x="3162300" y="2597150"/>
          <p14:tracePt t="56332" x="3155950" y="2590800"/>
          <p14:tracePt t="56349" x="3130550" y="2565400"/>
          <p14:tracePt t="56365" x="3124200" y="2559050"/>
          <p14:tracePt t="56405" x="3117850" y="2559050"/>
          <p14:tracePt t="56421" x="3105150" y="2559050"/>
          <p14:tracePt t="56429" x="3105150" y="2571750"/>
          <p14:tracePt t="56437" x="3105150" y="2578100"/>
          <p14:tracePt t="56461" x="3105150" y="2584450"/>
          <p14:tracePt t="56533" x="3105150" y="2597150"/>
          <p14:tracePt t="56549" x="3111500" y="2609850"/>
          <p14:tracePt t="56565" x="3124200" y="2609850"/>
          <p14:tracePt t="56573" x="3130550" y="2616200"/>
          <p14:tracePt t="56589" x="3136900" y="2616200"/>
          <p14:tracePt t="56599" x="3155950" y="2616200"/>
          <p14:tracePt t="56616" x="3162300" y="2616200"/>
          <p14:tracePt t="56632" x="3175000" y="2616200"/>
          <p14:tracePt t="56649" x="3200400" y="2616200"/>
          <p14:tracePt t="56666" x="3206750" y="2616200"/>
          <p14:tracePt t="56682" x="3232150" y="2616200"/>
          <p14:tracePt t="56699" x="3238500" y="2616200"/>
          <p14:tracePt t="56717" x="3257550" y="2609850"/>
          <p14:tracePt t="58421" x="3257550" y="2603500"/>
          <p14:tracePt t="60998" x="3257550" y="2616200"/>
          <p14:tracePt t="61006" x="3257550" y="2622550"/>
          <p14:tracePt t="61022" x="3257550" y="2635250"/>
          <p14:tracePt t="61033" x="3263900" y="2654300"/>
          <p14:tracePt t="61050" x="3263900" y="2660650"/>
          <p14:tracePt t="61066" x="3263900" y="2679700"/>
          <p14:tracePt t="61086" x="3270250" y="2686050"/>
          <p14:tracePt t="61270" x="3282950" y="2686050"/>
          <p14:tracePt t="61286" x="3276600" y="2667000"/>
          <p14:tracePt t="61294" x="3276600" y="2660650"/>
          <p14:tracePt t="61302" x="3276600" y="2654300"/>
          <p14:tracePt t="61316" x="3276600" y="2647950"/>
          <p14:tracePt t="61333" x="3276600" y="2635250"/>
          <p14:tracePt t="61350" x="3276600" y="2622550"/>
          <p14:tracePt t="61742" x="3276600" y="2641600"/>
          <p14:tracePt t="61750" x="3282950" y="2660650"/>
          <p14:tracePt t="61767" x="3289300" y="2692400"/>
          <p14:tracePt t="61783" x="3295650" y="2698750"/>
          <p14:tracePt t="61800" x="3308350" y="2711450"/>
          <p14:tracePt t="61817" x="3308350" y="2730500"/>
          <p14:tracePt t="61833" x="3327400" y="2749550"/>
          <p14:tracePt t="62110" x="3333750" y="2749550"/>
          <p14:tracePt t="62198" x="3340100" y="2743200"/>
          <p14:tracePt t="62982" x="3333750" y="2743200"/>
          <p14:tracePt t="62990" x="3321050" y="2743200"/>
          <p14:tracePt t="63014" x="3314700" y="2743200"/>
          <p14:tracePt t="63086" x="3302000" y="2743200"/>
          <p14:tracePt t="63158" x="3295650" y="2743200"/>
          <p14:tracePt t="63182" x="3282950" y="2730500"/>
          <p14:tracePt t="63198" x="3282950" y="2717800"/>
          <p14:tracePt t="63206" x="3276600" y="2711450"/>
          <p14:tracePt t="63222" x="3276600" y="2705100"/>
          <p14:tracePt t="63234" x="3276600" y="2692400"/>
          <p14:tracePt t="63250" x="3276600" y="2673350"/>
          <p14:tracePt t="63267" x="3270250" y="2667000"/>
          <p14:tracePt t="63294" x="3270250" y="2660650"/>
          <p14:tracePt t="63310" x="3270250" y="2641600"/>
          <p14:tracePt t="63318" x="3270250" y="2635250"/>
          <p14:tracePt t="63334" x="3270250" y="2628900"/>
          <p14:tracePt t="63350" x="3270250" y="2603500"/>
          <p14:tracePt t="63367" x="3270250" y="2597150"/>
          <p14:tracePt t="63384" x="3270250" y="2590800"/>
          <p14:tracePt t="63400" x="3270250" y="2584450"/>
          <p14:tracePt t="63417" x="3270250" y="2565400"/>
          <p14:tracePt t="63447" x="3270250" y="2559050"/>
          <p14:tracePt t="63454" x="3270250" y="2552700"/>
          <p14:tracePt t="63511" x="3251200" y="2552700"/>
          <p14:tracePt t="63535" x="3244850" y="2571750"/>
          <p14:tracePt t="63550" x="3238500" y="2597150"/>
          <p14:tracePt t="63566" x="3238500" y="2616200"/>
          <p14:tracePt t="63583" x="3225800" y="2641600"/>
          <p14:tracePt t="63598" x="3225800" y="2654300"/>
          <p14:tracePt t="63815" x="3225800" y="2647950"/>
          <p14:tracePt t="64039" x="3232150" y="2647950"/>
          <p14:tracePt t="64047" x="3244850" y="2647950"/>
          <p14:tracePt t="64055" x="3251200" y="2647950"/>
          <p14:tracePt t="64071" x="3257550" y="2647950"/>
          <p14:tracePt t="64084" x="3282950" y="2654300"/>
          <p14:tracePt t="64101" x="3302000" y="2660650"/>
          <p14:tracePt t="64117" x="3314700" y="2660650"/>
          <p14:tracePt t="64134" x="3333750" y="2660650"/>
          <p14:tracePt t="64134" x="3340100" y="2660650"/>
          <p14:tracePt t="66575" x="3346450" y="2660650"/>
          <p14:tracePt t="66583" x="3346450" y="2654300"/>
          <p14:tracePt t="66719" x="3346450" y="2647950"/>
          <p14:tracePt t="66767" x="3346450" y="2641600"/>
          <p14:tracePt t="66791" x="3346450" y="2628900"/>
          <p14:tracePt t="66807" x="3346450" y="2622550"/>
          <p14:tracePt t="66855" x="3340100" y="2616200"/>
          <p14:tracePt t="66919" x="3327400" y="2609850"/>
          <p14:tracePt t="66951" x="3327400" y="2603500"/>
          <p14:tracePt t="66959" x="3327400" y="2584450"/>
          <p14:tracePt t="67911" x="3327400" y="2603500"/>
          <p14:tracePt t="67927" x="3327400" y="2609850"/>
          <p14:tracePt t="67951" x="3327400" y="2616200"/>
          <p14:tracePt t="67976" x="3321050" y="2622550"/>
          <p14:tracePt t="68112" x="3314700" y="2635250"/>
          <p14:tracePt t="68136" x="3308350" y="2635250"/>
          <p14:tracePt t="68143" x="3289300" y="2628900"/>
          <p14:tracePt t="68160" x="3282950" y="2609850"/>
          <p14:tracePt t="68191" x="3276600" y="2603500"/>
          <p14:tracePt t="68552" x="3276600" y="2597150"/>
          <p14:tracePt t="68560" x="3289300" y="2571750"/>
          <p14:tracePt t="68568" x="3302000" y="2565400"/>
          <p14:tracePt t="68585" x="3352800" y="2546350"/>
          <p14:tracePt t="68602" x="3384550" y="2527300"/>
          <p14:tracePt t="68624" x="3390900" y="2527300"/>
          <p14:tracePt t="68688" x="3403600" y="2527300"/>
          <p14:tracePt t="68712" x="3403600" y="2533650"/>
          <p14:tracePt t="68720" x="3403600" y="2552700"/>
          <p14:tracePt t="68735" x="3403600" y="2559050"/>
          <p14:tracePt t="68752" x="3397250" y="2584450"/>
          <p14:tracePt t="68768" x="3390900" y="2603500"/>
          <p14:tracePt t="68785" x="3384550" y="2609850"/>
          <p14:tracePt t="68802" x="3378200" y="2616200"/>
          <p14:tracePt t="68904" x="3365500" y="2616200"/>
          <p14:tracePt t="68920" x="3359150" y="2622550"/>
          <p14:tracePt t="68960" x="3359150" y="2628900"/>
          <p14:tracePt t="69080" x="3352800" y="2635250"/>
          <p14:tracePt t="69104" x="3346450" y="2647950"/>
          <p14:tracePt t="69120" x="3340100" y="2654300"/>
          <p14:tracePt t="69128" x="3333750" y="2660650"/>
          <p14:tracePt t="69136" x="3321050" y="2667000"/>
          <p14:tracePt t="69152" x="3314700" y="2686050"/>
          <p14:tracePt t="69168" x="3295650" y="2705100"/>
          <p14:tracePt t="69185" x="3289300" y="2711450"/>
          <p14:tracePt t="69202" x="3282950" y="2724150"/>
          <p14:tracePt t="69218" x="3270250" y="2743200"/>
          <p14:tracePt t="69256" x="3257550" y="2749550"/>
          <p14:tracePt t="69568" x="3251200" y="2749550"/>
          <p14:tracePt t="70264" x="3244850" y="2730500"/>
          <p14:tracePt t="70272" x="3244850" y="2724150"/>
          <p14:tracePt t="70285" x="3225800" y="2705100"/>
          <p14:tracePt t="70302" x="3219450" y="2679700"/>
          <p14:tracePt t="70319" x="3219450" y="2673350"/>
          <p14:tracePt t="70335" x="3213100" y="2660650"/>
          <p14:tracePt t="70352" x="3213100" y="2641600"/>
          <p14:tracePt t="70369" x="3213100" y="2622550"/>
          <p14:tracePt t="70385" x="3213100" y="2609850"/>
          <p14:tracePt t="70402" x="3200400" y="2597150"/>
          <p14:tracePt t="70419" x="3200400" y="2590800"/>
          <p14:tracePt t="70435" x="3200400" y="2571750"/>
          <p14:tracePt t="70452" x="3194050" y="2565400"/>
          <p14:tracePt t="70480" x="3187700" y="2559050"/>
          <p14:tracePt t="70696" x="3187700" y="2565400"/>
          <p14:tracePt t="70704" x="3187700" y="2571750"/>
          <p14:tracePt t="70720" x="3187700" y="2590800"/>
          <p14:tracePt t="70735" x="3187700" y="2597150"/>
          <p14:tracePt t="75289" x="3187700" y="2603500"/>
          <p14:tracePt t="75297" x="3187700" y="2628900"/>
          <p14:tracePt t="75306" x="3187700" y="2635250"/>
          <p14:tracePt t="75320" x="3187700" y="2654300"/>
          <p14:tracePt t="75337" x="3187700" y="2686050"/>
          <p14:tracePt t="75337" x="3187700" y="2705100"/>
          <p14:tracePt t="75353" x="3194050" y="2724150"/>
          <p14:tracePt t="75370" x="3206750" y="2755900"/>
          <p14:tracePt t="75387" x="3225800" y="2813050"/>
          <p14:tracePt t="75403" x="3238500" y="2844800"/>
          <p14:tracePt t="75420" x="3244850" y="2876550"/>
          <p14:tracePt t="75437" x="3244850" y="2895600"/>
          <p14:tracePt t="75453" x="3263900" y="2908300"/>
          <p14:tracePt t="75470" x="3263900" y="2921000"/>
          <p14:tracePt t="75561" x="3270250" y="2927350"/>
          <p14:tracePt t="75585" x="3276600" y="2927350"/>
          <p14:tracePt t="75593" x="3289300" y="2908300"/>
          <p14:tracePt t="75603" x="3289300" y="2882900"/>
          <p14:tracePt t="75620" x="3321050" y="2819400"/>
          <p14:tracePt t="75637" x="3327400" y="2755900"/>
          <p14:tracePt t="75653" x="3340100" y="2698750"/>
          <p14:tracePt t="75670" x="3359150" y="2628900"/>
          <p14:tracePt t="75687" x="3359150" y="2584450"/>
          <p14:tracePt t="75703" x="3365500" y="2559050"/>
          <p14:tracePt t="75720" x="3365500" y="2546350"/>
          <p14:tracePt t="75737" x="3365500" y="2527300"/>
          <p14:tracePt t="76025" x="3365500" y="2546350"/>
          <p14:tracePt t="76161" x="3365500" y="2552700"/>
          <p14:tracePt t="76177" x="3365500" y="2559050"/>
          <p14:tracePt t="76193" x="3365500" y="2565400"/>
          <p14:tracePt t="76203" x="3365500" y="2578100"/>
          <p14:tracePt t="76220" x="3365500" y="2590800"/>
          <p14:tracePt t="76237" x="3365500" y="2603500"/>
          <p14:tracePt t="76253" x="3359150" y="2628900"/>
          <p14:tracePt t="76270" x="3352800" y="2641600"/>
          <p14:tracePt t="76287" x="3352800" y="2667000"/>
          <p14:tracePt t="76303" x="3340100" y="2679700"/>
          <p14:tracePt t="76320" x="3340100" y="2717800"/>
          <p14:tracePt t="76337" x="3327400" y="2743200"/>
          <p14:tracePt t="76337" x="3327400" y="2749550"/>
          <p14:tracePt t="76353" x="3314700" y="2768600"/>
          <p14:tracePt t="76370" x="3314700" y="2781300"/>
          <p14:tracePt t="76387" x="3314700" y="2787650"/>
          <p14:tracePt t="76673" x="3314700" y="2781300"/>
          <p14:tracePt t="76682" x="3321050" y="2774950"/>
          <p14:tracePt t="76689" x="3321050" y="2762250"/>
          <p14:tracePt t="76706" x="3321050" y="2755900"/>
          <p14:tracePt t="76721" x="3327400" y="2749550"/>
          <p14:tracePt t="76833" x="3333750" y="2743200"/>
          <p14:tracePt t="77202" x="3340100" y="2717800"/>
          <p14:tracePt t="77218" x="3340100" y="2711450"/>
          <p14:tracePt t="77226" x="3359150" y="2692400"/>
          <p14:tracePt t="77237" x="3359150" y="2673350"/>
          <p14:tracePt t="77254" x="3365500" y="2660650"/>
          <p14:tracePt t="77270" x="3365500" y="2635250"/>
          <p14:tracePt t="77287" x="3371850" y="2622550"/>
          <p14:tracePt t="78370" x="3378200" y="2616200"/>
          <p14:tracePt t="78378" x="3397250" y="2609850"/>
          <p14:tracePt t="78387" x="3403600" y="2603500"/>
          <p14:tracePt t="78404" x="3409950" y="2590800"/>
          <p14:tracePt t="78426" x="3416300" y="2584450"/>
          <p14:tracePt t="78437" x="3429000" y="2584450"/>
          <p14:tracePt t="78458" x="3435350" y="2584450"/>
          <p14:tracePt t="78722" x="3422650" y="2584450"/>
          <p14:tracePt t="78778" x="3397250" y="2597150"/>
          <p14:tracePt t="78786" x="3365500" y="2641600"/>
          <p14:tracePt t="78804" x="3302000" y="2730500"/>
          <p14:tracePt t="78821" x="3187700" y="2844800"/>
          <p14:tracePt t="78837" x="3048000" y="2921000"/>
          <p14:tracePt t="78854" x="2901950" y="2978150"/>
          <p14:tracePt t="78871" x="2794000" y="3016250"/>
          <p14:tracePt t="78887" x="2736850" y="3035300"/>
          <p14:tracePt t="78904" x="2692400" y="3035300"/>
          <p14:tracePt t="78921" x="2660650" y="3035300"/>
          <p14:tracePt t="78937" x="2628900" y="3035300"/>
          <p14:tracePt t="78938" x="2616200" y="3035300"/>
          <p14:tracePt t="78954" x="2603500" y="3035300"/>
          <p14:tracePt t="78971" x="2584450" y="3035300"/>
          <p14:tracePt t="78987" x="2578100" y="3035300"/>
          <p14:tracePt t="79018" x="2571750" y="3035300"/>
          <p14:tracePt t="79034" x="2565400" y="3035300"/>
          <p14:tracePt t="79042" x="2565400" y="3022600"/>
          <p14:tracePt t="79054" x="2552700" y="3009900"/>
          <p14:tracePt t="79071" x="2552700" y="2965450"/>
          <p14:tracePt t="79087" x="2533650" y="2927350"/>
          <p14:tracePt t="79104" x="2527300" y="2882900"/>
          <p14:tracePt t="79121" x="2501900" y="2851150"/>
          <p14:tracePt t="79137" x="2463800" y="2844800"/>
          <p14:tracePt t="79154" x="2273300" y="2800350"/>
          <p14:tracePt t="79171" x="2165350" y="2787650"/>
          <p14:tracePt t="79187" x="2108200" y="2781300"/>
          <p14:tracePt t="79204" x="2076450" y="2781300"/>
          <p14:tracePt t="79221" x="2063750" y="2781300"/>
          <p14:tracePt t="79242" x="2057400" y="2768600"/>
          <p14:tracePt t="79474" x="2070100" y="2768600"/>
          <p14:tracePt t="79482" x="2076450" y="2768600"/>
          <p14:tracePt t="79498" x="2089150" y="2768600"/>
          <p14:tracePt t="79506" x="2108200" y="2768600"/>
          <p14:tracePt t="79521" x="2127250" y="2768600"/>
          <p14:tracePt t="79538" x="2203450" y="2768600"/>
          <p14:tracePt t="79538" x="2254250" y="2768600"/>
          <p14:tracePt t="79554" x="2362200" y="2768600"/>
          <p14:tracePt t="79571" x="2451100" y="2768600"/>
          <p14:tracePt t="79588" x="2520950" y="2768600"/>
          <p14:tracePt t="79604" x="2552700" y="2768600"/>
          <p14:tracePt t="79621" x="2559050" y="2768600"/>
          <p14:tracePt t="79762" x="2565400" y="2768600"/>
          <p14:tracePt t="79786" x="2584450" y="2768600"/>
          <p14:tracePt t="79794" x="2603500" y="2774950"/>
          <p14:tracePt t="79804" x="2628900" y="2774950"/>
          <p14:tracePt t="79821" x="2692400" y="2774950"/>
          <p14:tracePt t="79838" x="2800350" y="2774950"/>
          <p14:tracePt t="79854" x="2895600" y="2774950"/>
          <p14:tracePt t="79871" x="2946400" y="2774950"/>
          <p14:tracePt t="79888" x="2997200" y="2768600"/>
          <p14:tracePt t="79904" x="3054350" y="2743200"/>
          <p14:tracePt t="79921" x="3124200" y="2730500"/>
          <p14:tracePt t="79938" x="3168650" y="2724150"/>
          <p14:tracePt t="79938" x="3194050" y="2705100"/>
          <p14:tracePt t="79954" x="3244850" y="2686050"/>
          <p14:tracePt t="79971" x="3276600" y="2679700"/>
          <p14:tracePt t="79988" x="3282950" y="2679700"/>
          <p14:tracePt t="80004" x="3302000" y="2679700"/>
          <p14:tracePt t="80021" x="3308350" y="2679700"/>
          <p14:tracePt t="80042" x="3314700" y="2679700"/>
          <p14:tracePt t="80074" x="3321050" y="2679700"/>
          <p14:tracePt t="80130" x="3346450" y="2679700"/>
          <p14:tracePt t="80138" x="3365500" y="2679700"/>
          <p14:tracePt t="80154" x="3467100" y="2679700"/>
          <p14:tracePt t="80171" x="3708400" y="2679700"/>
          <p14:tracePt t="80188" x="3917950" y="2679700"/>
          <p14:tracePt t="80204" x="3962400" y="2679700"/>
          <p14:tracePt t="80221" x="3975100" y="2679700"/>
          <p14:tracePt t="80266" x="3968750" y="2679700"/>
          <p14:tracePt t="80274" x="3962400" y="2679700"/>
          <p14:tracePt t="80282" x="3949700" y="2679700"/>
          <p14:tracePt t="80298" x="3917950" y="2679700"/>
          <p14:tracePt t="80306" x="3898900" y="2698750"/>
          <p14:tracePt t="80330" x="3873500" y="2705100"/>
          <p14:tracePt t="80338" x="3867150" y="2711450"/>
          <p14:tracePt t="80362" x="3854450" y="2724150"/>
          <p14:tracePt t="80371" x="3848100" y="2730500"/>
          <p14:tracePt t="80388" x="3835400" y="2755900"/>
          <p14:tracePt t="80404" x="3835400" y="2768600"/>
          <p14:tracePt t="80421" x="3835400" y="2781300"/>
          <p14:tracePt t="80438" x="3822700" y="2813050"/>
          <p14:tracePt t="80454" x="3822700" y="2825750"/>
          <p14:tracePt t="80471" x="3822700" y="2851150"/>
          <p14:tracePt t="80488" x="3829050" y="2882900"/>
          <p14:tracePt t="80504" x="3854450" y="2921000"/>
          <p14:tracePt t="80521" x="3892550" y="2959100"/>
          <p14:tracePt t="80538" x="3949700" y="2978150"/>
          <p14:tracePt t="80538" x="3994150" y="3009900"/>
          <p14:tracePt t="80554" x="4070350" y="3016250"/>
          <p14:tracePt t="80571" x="4108450" y="3028950"/>
          <p14:tracePt t="80588" x="4127500" y="3028950"/>
          <p14:tracePt t="80604" x="4152900" y="3028950"/>
          <p14:tracePt t="80621" x="4171950" y="3028950"/>
          <p14:tracePt t="80638" x="4203700" y="3003550"/>
          <p14:tracePt t="80654" x="4248150" y="2933700"/>
          <p14:tracePt t="80671" x="4286250" y="2876550"/>
          <p14:tracePt t="80688" x="4324350" y="2806700"/>
          <p14:tracePt t="80704" x="4368800" y="2717800"/>
          <p14:tracePt t="80721" x="4400550" y="2622550"/>
          <p14:tracePt t="80738" x="4400550" y="2559050"/>
          <p14:tracePt t="80738" x="4400550" y="2540000"/>
          <p14:tracePt t="80755" x="4400550" y="2482850"/>
          <p14:tracePt t="80771" x="4400550" y="2451100"/>
          <p14:tracePt t="80788" x="4387850" y="2425700"/>
          <p14:tracePt t="80804" x="4381500" y="2419350"/>
          <p14:tracePt t="80826" x="4375150" y="2413000"/>
          <p14:tracePt t="80843" x="4362450" y="2413000"/>
          <p14:tracePt t="80859" x="4349750" y="2419350"/>
          <p14:tracePt t="80871" x="4343400" y="2438400"/>
          <p14:tracePt t="80888" x="4324350" y="2470150"/>
          <p14:tracePt t="80904" x="4318000" y="2489200"/>
          <p14:tracePt t="81083" x="4330700" y="2482850"/>
          <p14:tracePt t="81098" x="4330700" y="2470150"/>
          <p14:tracePt t="81107" x="4343400" y="2463800"/>
          <p14:tracePt t="81121" x="4349750" y="2451100"/>
          <p14:tracePt t="81138" x="4375150" y="2413000"/>
          <p14:tracePt t="81138" x="4394200" y="2393950"/>
          <p14:tracePt t="81155" x="4451350" y="2355850"/>
          <p14:tracePt t="81171" x="4476750" y="2330450"/>
          <p14:tracePt t="81188" x="4502150" y="2317750"/>
          <p14:tracePt t="81243" x="4495800" y="2317750"/>
          <p14:tracePt t="81250" x="4483100" y="2317750"/>
          <p14:tracePt t="81258" x="4432300" y="2317750"/>
          <p14:tracePt t="81271" x="4394200" y="2317750"/>
          <p14:tracePt t="81288" x="4311650" y="2317750"/>
          <p14:tracePt t="81305" x="4254500" y="2336800"/>
          <p14:tracePt t="81321" x="4235450" y="2349500"/>
          <p14:tracePt t="81338" x="4203700" y="2374900"/>
          <p14:tracePt t="81339" x="4197350" y="2381250"/>
          <p14:tracePt t="81355" x="4171950" y="2406650"/>
          <p14:tracePt t="81371" x="4140200" y="2444750"/>
          <p14:tracePt t="81388" x="4114800" y="2501900"/>
          <p14:tracePt t="81405" x="4095750" y="2546350"/>
          <p14:tracePt t="81421" x="4057650" y="2597150"/>
          <p14:tracePt t="81438" x="4025900" y="2641600"/>
          <p14:tracePt t="81455" x="4019550" y="2654300"/>
          <p14:tracePt t="81471" x="4013200" y="2667000"/>
          <p14:tracePt t="81539" x="4006850" y="2654300"/>
          <p14:tracePt t="81555" x="3975100" y="2628900"/>
          <p14:tracePt t="81563" x="3956050" y="2609850"/>
          <p14:tracePt t="81571" x="3886200" y="2571750"/>
          <p14:tracePt t="81588" x="3543300" y="2470150"/>
          <p14:tracePt t="81605" x="3003550" y="2381250"/>
          <p14:tracePt t="81621" x="2571750" y="2292350"/>
          <p14:tracePt t="81638" x="2438400" y="2279650"/>
          <p14:tracePt t="81655" x="2419350" y="2279650"/>
          <p14:tracePt t="81699" x="2413000" y="2279650"/>
          <p14:tracePt t="81707" x="2413000" y="2317750"/>
          <p14:tracePt t="81715" x="2432050" y="2400300"/>
          <p14:tracePt t="81723" x="2444750" y="2470150"/>
          <p14:tracePt t="81738" x="2457450" y="2559050"/>
          <p14:tracePt t="81755" x="2470150" y="2825750"/>
          <p14:tracePt t="81771" x="2470150" y="2965450"/>
          <p14:tracePt t="81788" x="2432050" y="3054350"/>
          <p14:tracePt t="81805" x="2413000" y="3111500"/>
          <p14:tracePt t="81821" x="2368550" y="3181350"/>
          <p14:tracePt t="81838" x="2336800" y="3232150"/>
          <p14:tracePt t="81855" x="2311400" y="3263900"/>
          <p14:tracePt t="81871" x="2286000" y="3289300"/>
          <p14:tracePt t="81888" x="2266950" y="3308350"/>
          <p14:tracePt t="81905" x="2216150" y="3314700"/>
          <p14:tracePt t="81921" x="2171700" y="3333750"/>
          <p14:tracePt t="81938" x="2133600" y="3333750"/>
          <p14:tracePt t="81939" x="2114550" y="3333750"/>
          <p14:tracePt t="81955" x="2025650" y="3333750"/>
          <p14:tracePt t="81971" x="1930400" y="3333750"/>
          <p14:tracePt t="81988" x="1847850" y="3302000"/>
          <p14:tracePt t="82005" x="1778000" y="3270250"/>
          <p14:tracePt t="82021" x="1752600" y="3263900"/>
          <p14:tracePt t="82038" x="1720850" y="3263900"/>
          <p14:tracePt t="82055" x="1714500" y="3263900"/>
          <p14:tracePt t="82075" x="1701800" y="3263900"/>
          <p14:tracePt t="82243" x="1689100" y="3263900"/>
          <p14:tracePt t="82259" x="1682750" y="3263900"/>
          <p14:tracePt t="82267" x="1676400" y="3263900"/>
          <p14:tracePt t="82275" x="1663700" y="3263900"/>
          <p14:tracePt t="82288" x="1631950" y="3263900"/>
          <p14:tracePt t="82305" x="1568450" y="3263900"/>
          <p14:tracePt t="82321" x="1485900" y="3244850"/>
          <p14:tracePt t="82338" x="1358900" y="3219450"/>
          <p14:tracePt t="82339" x="1314450" y="3219450"/>
          <p14:tracePt t="82355" x="1250950" y="3206750"/>
          <p14:tracePt t="82371" x="1181100" y="3187700"/>
          <p14:tracePt t="82675" x="1174750" y="3187700"/>
          <p14:tracePt t="82707" x="1168400" y="3181350"/>
          <p14:tracePt t="82715" x="1149350" y="3175000"/>
          <p14:tracePt t="82739" x="1149350" y="3143250"/>
          <p14:tracePt t="82747" x="1162050" y="3136900"/>
          <p14:tracePt t="82755" x="1168400" y="3130550"/>
          <p14:tracePt t="82772" x="1187450" y="3124200"/>
          <p14:tracePt t="82788" x="1225550" y="3105150"/>
          <p14:tracePt t="82805" x="1257300" y="3098800"/>
          <p14:tracePt t="82822" x="1276350" y="3098800"/>
          <p14:tracePt t="82838" x="1295400" y="3098800"/>
          <p14:tracePt t="82855" x="1301750" y="3098800"/>
          <p14:tracePt t="82872" x="1320800" y="3098800"/>
          <p14:tracePt t="82888" x="1327150" y="3105150"/>
          <p14:tracePt t="82905" x="1339850" y="3117850"/>
          <p14:tracePt t="82922" x="1346200" y="3130550"/>
          <p14:tracePt t="82938" x="1358900" y="3136900"/>
          <p14:tracePt t="82955" x="1365250" y="3143250"/>
          <p14:tracePt t="82979" x="1365250" y="3149600"/>
          <p14:tracePt t="82988" x="1371600" y="3155950"/>
          <p14:tracePt t="83005" x="1377950" y="3162300"/>
          <p14:tracePt t="83022" x="1384300" y="3175000"/>
          <p14:tracePt t="83038" x="1384300" y="3181350"/>
          <p14:tracePt t="83055" x="1397000" y="3200400"/>
          <p14:tracePt t="83072" x="1397000" y="3213100"/>
          <p14:tracePt t="83088" x="1409700" y="3225800"/>
          <p14:tracePt t="83105" x="1422400" y="3232150"/>
          <p14:tracePt t="83122" x="1441450" y="3232150"/>
          <p14:tracePt t="83138" x="1460500" y="3232150"/>
          <p14:tracePt t="83139" x="1473200" y="3232150"/>
          <p14:tracePt t="83155" x="1492250" y="3232150"/>
          <p14:tracePt t="83172" x="1524000" y="3232150"/>
          <p14:tracePt t="83188" x="1549400" y="3232150"/>
          <p14:tracePt t="83205" x="1593850" y="3232150"/>
          <p14:tracePt t="83222" x="1651000" y="3213100"/>
          <p14:tracePt t="83238" x="1708150" y="3213100"/>
          <p14:tracePt t="83255" x="1765300" y="3200400"/>
          <p14:tracePt t="83272" x="1809750" y="3200400"/>
          <p14:tracePt t="83288" x="1828800" y="3194050"/>
          <p14:tracePt t="83305" x="1841500" y="3187700"/>
          <p14:tracePt t="83322" x="1847850" y="3187700"/>
          <p14:tracePt t="83338" x="1860550" y="3168650"/>
          <p14:tracePt t="83371" x="1879600" y="3168650"/>
          <p14:tracePt t="83379" x="1885950" y="3168650"/>
          <p14:tracePt t="83388" x="1892300" y="3168650"/>
          <p14:tracePt t="83405" x="1924050" y="3168650"/>
          <p14:tracePt t="83422" x="1968500" y="3168650"/>
          <p14:tracePt t="83438" x="2025650" y="3168650"/>
          <p14:tracePt t="83455" x="2082800" y="3168650"/>
          <p14:tracePt t="83472" x="2127250" y="3168650"/>
          <p14:tracePt t="83488" x="2152650" y="3168650"/>
          <p14:tracePt t="83505" x="2171700" y="3168650"/>
          <p14:tracePt t="83522" x="2190750" y="3168650"/>
          <p14:tracePt t="83538" x="2235200" y="3162300"/>
          <p14:tracePt t="83555" x="2286000" y="3155950"/>
          <p14:tracePt t="83572" x="2330450" y="3143250"/>
          <p14:tracePt t="83589" x="2368550" y="3143250"/>
          <p14:tracePt t="83605" x="2400300" y="3143250"/>
          <p14:tracePt t="83622" x="2406650" y="3143250"/>
          <p14:tracePt t="83638" x="2432050" y="3130550"/>
          <p14:tracePt t="83655" x="2438400" y="3130550"/>
          <p14:tracePt t="83672" x="2451100" y="3130550"/>
          <p14:tracePt t="83688" x="2476500" y="3130550"/>
          <p14:tracePt t="83705" x="2482850" y="3124200"/>
          <p14:tracePt t="83931" x="2470150" y="3124200"/>
          <p14:tracePt t="85019" x="2463800" y="3124200"/>
          <p14:tracePt t="85035" x="2463800" y="3111500"/>
          <p14:tracePt t="85124" x="2463800" y="3098800"/>
          <p14:tracePt t="85147" x="2463800" y="3092450"/>
          <p14:tracePt t="85155" x="2476500" y="3092450"/>
          <p14:tracePt t="85179" x="2482850" y="3092450"/>
          <p14:tracePt t="85187" x="2489200" y="3092450"/>
          <p14:tracePt t="85195" x="2495550" y="3092450"/>
          <p14:tracePt t="85211" x="2520950" y="3092450"/>
          <p14:tracePt t="85228" x="2527300" y="3098800"/>
          <p14:tracePt t="85239" x="2552700" y="3098800"/>
          <p14:tracePt t="85255" x="2578100" y="3124200"/>
          <p14:tracePt t="85272" x="2609850" y="3136900"/>
          <p14:tracePt t="85289" x="2635250" y="3143250"/>
          <p14:tracePt t="85306" x="2647950" y="3143250"/>
          <p14:tracePt t="85322" x="2660650" y="3149600"/>
          <p14:tracePt t="85420" x="2673350" y="3149600"/>
          <p14:tracePt t="85427" x="2692400" y="3149600"/>
          <p14:tracePt t="85439" x="2698750" y="3149600"/>
          <p14:tracePt t="85456" x="2743200" y="3149600"/>
          <p14:tracePt t="85472" x="2832100" y="3149600"/>
          <p14:tracePt t="85489" x="2921000" y="3149600"/>
          <p14:tracePt t="85506" x="2990850" y="3149600"/>
          <p14:tracePt t="85522" x="3067050" y="3149600"/>
          <p14:tracePt t="85539" x="3111500" y="3149600"/>
          <p14:tracePt t="85540" x="3130550" y="3149600"/>
          <p14:tracePt t="85556" x="3175000" y="3149600"/>
          <p14:tracePt t="85572" x="3263900" y="3149600"/>
          <p14:tracePt t="85589" x="3371850" y="3149600"/>
          <p14:tracePt t="85606" x="3492500" y="3149600"/>
          <p14:tracePt t="85622" x="3683000" y="3149600"/>
          <p14:tracePt t="85639" x="3829050" y="3149600"/>
          <p14:tracePt t="85656" x="3898900" y="3149600"/>
          <p14:tracePt t="85672" x="3930650" y="3149600"/>
          <p14:tracePt t="85689" x="3937000" y="3149600"/>
          <p14:tracePt t="85706" x="3949700" y="3149600"/>
          <p14:tracePt t="85722" x="3962400" y="3149600"/>
          <p14:tracePt t="85747" x="3968750" y="3149600"/>
          <p14:tracePt t="85772" x="3975100" y="3149600"/>
          <p14:tracePt t="85780" x="3987800" y="3149600"/>
          <p14:tracePt t="85796" x="4000500" y="3149600"/>
          <p14:tracePt t="85806" x="4006850" y="3155950"/>
          <p14:tracePt t="85822" x="4013200" y="3162300"/>
          <p14:tracePt t="85839" x="4025900" y="3175000"/>
          <p14:tracePt t="85868" x="4038600" y="3175000"/>
          <p14:tracePt t="85876" x="4044950" y="3175000"/>
          <p14:tracePt t="85889" x="4051300" y="3175000"/>
          <p14:tracePt t="85906" x="4083050" y="3175000"/>
          <p14:tracePt t="85922" x="4121150" y="3168650"/>
          <p14:tracePt t="85939" x="4178300" y="3162300"/>
          <p14:tracePt t="85940" x="4229100" y="3149600"/>
          <p14:tracePt t="85956" x="4330700" y="3117850"/>
          <p14:tracePt t="85972" x="4406900" y="3105150"/>
          <p14:tracePt t="85989" x="4470400" y="3105150"/>
          <p14:tracePt t="86006" x="4495800" y="3105150"/>
          <p14:tracePt t="86022" x="4514850" y="3105150"/>
          <p14:tracePt t="86092" x="4521200" y="3105150"/>
          <p14:tracePt t="86124" x="4527550" y="3105150"/>
          <p14:tracePt t="86140" x="4533900" y="3105150"/>
          <p14:tracePt t="86148" x="4552950" y="3105150"/>
          <p14:tracePt t="86156" x="4565650" y="3111500"/>
          <p14:tracePt t="86172" x="4578350" y="3117850"/>
          <p14:tracePt t="86189" x="4591050" y="3117850"/>
          <p14:tracePt t="86206" x="4603750" y="3124200"/>
          <p14:tracePt t="86222" x="4616450" y="3124200"/>
          <p14:tracePt t="86239" x="4635500" y="3124200"/>
          <p14:tracePt t="86256" x="4654550" y="3130550"/>
          <p14:tracePt t="86272" x="4673600" y="3130550"/>
          <p14:tracePt t="86289" x="4692650" y="3130550"/>
          <p14:tracePt t="86306" x="4711700" y="3130550"/>
          <p14:tracePt t="86322" x="4724400" y="3130550"/>
          <p14:tracePt t="86339" x="4730750" y="3130550"/>
          <p14:tracePt t="86356" x="4743450" y="3130550"/>
          <p14:tracePt t="86380" x="4749800" y="3130550"/>
          <p14:tracePt t="86389" x="4762500" y="3130550"/>
          <p14:tracePt t="86412" x="4768850" y="3130550"/>
          <p14:tracePt t="86436" x="4781550" y="3130550"/>
          <p14:tracePt t="86500" x="4787900" y="3130550"/>
          <p14:tracePt t="86516" x="4800600" y="3130550"/>
          <p14:tracePt t="86524" x="4819650" y="3130550"/>
          <p14:tracePt t="86539" x="4832350" y="3130550"/>
          <p14:tracePt t="86540" x="4845050" y="3130550"/>
          <p14:tracePt t="86556" x="4889500" y="3130550"/>
          <p14:tracePt t="86572" x="4946650" y="3149600"/>
          <p14:tracePt t="86589" x="4959350" y="3149600"/>
          <p14:tracePt t="86606" x="5003800" y="3149600"/>
          <p14:tracePt t="86622" x="5048250" y="3149600"/>
          <p14:tracePt t="86639" x="5086350" y="3149600"/>
          <p14:tracePt t="86656" x="5105400" y="3149600"/>
          <p14:tracePt t="86672" x="5137150" y="3149600"/>
          <p14:tracePt t="86689" x="5162550" y="3155950"/>
          <p14:tracePt t="86706" x="5187950" y="3168650"/>
          <p14:tracePt t="86722" x="5219700" y="3175000"/>
          <p14:tracePt t="86739" x="5276850" y="3194050"/>
          <p14:tracePt t="86740" x="5308600" y="3200400"/>
          <p14:tracePt t="86756" x="5353050" y="3213100"/>
          <p14:tracePt t="86772" x="5397500" y="3219450"/>
          <p14:tracePt t="86789" x="5429250" y="3219450"/>
          <p14:tracePt t="86806" x="5454650" y="3219450"/>
          <p14:tracePt t="86823" x="5486400" y="3219450"/>
          <p14:tracePt t="86839" x="5530850" y="3219450"/>
          <p14:tracePt t="86856" x="5581650" y="3219450"/>
          <p14:tracePt t="86872" x="5651500" y="3219450"/>
          <p14:tracePt t="86889" x="5734050" y="3219450"/>
          <p14:tracePt t="86906" x="5822950" y="3219450"/>
          <p14:tracePt t="86923" x="5930900" y="3219450"/>
          <p14:tracePt t="86939" x="6032500" y="3219450"/>
          <p14:tracePt t="86940" x="6076950" y="3219450"/>
          <p14:tracePt t="86956" x="6121400" y="3219450"/>
          <p14:tracePt t="86973" x="6127750" y="3219450"/>
          <p14:tracePt t="86989" x="6134100" y="3219450"/>
          <p14:tracePt t="87052" x="6153150" y="3219450"/>
          <p14:tracePt t="87060" x="6159500" y="3219450"/>
          <p14:tracePt t="87073" x="6165850" y="3219450"/>
          <p14:tracePt t="87089" x="6197600" y="3219450"/>
          <p14:tracePt t="87106" x="6235700" y="3194050"/>
          <p14:tracePt t="87123" x="6267450" y="3168650"/>
          <p14:tracePt t="87139" x="6318250" y="3130550"/>
          <p14:tracePt t="87140" x="6324600" y="3111500"/>
          <p14:tracePt t="87156" x="6369050" y="3092450"/>
          <p14:tracePt t="87173" x="6413500" y="3086100"/>
          <p14:tracePt t="87189" x="6496050" y="3060700"/>
          <p14:tracePt t="87206" x="6572250" y="3060700"/>
          <p14:tracePt t="87223" x="6642100" y="3060700"/>
          <p14:tracePt t="87239" x="6794500" y="3060700"/>
          <p14:tracePt t="87256" x="6940550" y="3079750"/>
          <p14:tracePt t="87273" x="7181850" y="3124200"/>
          <p14:tracePt t="87289" x="7416800" y="3149600"/>
          <p14:tracePt t="87306" x="7658100" y="3194050"/>
          <p14:tracePt t="87323" x="7842250" y="3219450"/>
          <p14:tracePt t="87339" x="7969250" y="3225800"/>
          <p14:tracePt t="87340" x="8039100" y="3238500"/>
          <p14:tracePt t="87356" x="8096250" y="3257550"/>
          <p14:tracePt t="87373" x="8134350" y="3270250"/>
          <p14:tracePt t="87389" x="8147050" y="3276600"/>
          <p14:tracePt t="87780" x="8166100" y="3276600"/>
          <p14:tracePt t="87788" x="8172450" y="3276600"/>
          <p14:tracePt t="87806" x="8197850" y="3276600"/>
          <p14:tracePt t="87823" x="8210550" y="3276600"/>
          <p14:tracePt t="87839" x="8235950" y="3276600"/>
          <p14:tracePt t="87856" x="8248650" y="3276600"/>
          <p14:tracePt t="87873" x="8255000" y="3276600"/>
          <p14:tracePt t="88564" x="8248650" y="3276600"/>
          <p14:tracePt t="88572" x="8229600" y="3276600"/>
          <p14:tracePt t="88590" x="8153400" y="3276600"/>
          <p14:tracePt t="88606" x="8007350" y="3302000"/>
          <p14:tracePt t="88623" x="7740650" y="3390900"/>
          <p14:tracePt t="88640" x="7366000" y="3460750"/>
          <p14:tracePt t="88656" x="6800850" y="3536950"/>
          <p14:tracePt t="88673" x="6102350" y="3594100"/>
          <p14:tracePt t="88690" x="5441950" y="3657600"/>
          <p14:tracePt t="88706" x="5073650" y="3714750"/>
          <p14:tracePt t="88723" x="4946650" y="3740150"/>
          <p14:tracePt t="88740" x="4895850" y="3746500"/>
          <p14:tracePt t="88756" x="4883150" y="3752850"/>
          <p14:tracePt t="88796" x="4870450" y="3765550"/>
          <p14:tracePt t="88804" x="4864100" y="3765550"/>
          <p14:tracePt t="88812" x="4857750" y="3771900"/>
          <p14:tracePt t="88823" x="4851400" y="3771900"/>
          <p14:tracePt t="88840" x="4787900" y="3771900"/>
          <p14:tracePt t="88856" x="4705350" y="3771900"/>
          <p14:tracePt t="88873" x="4616450" y="3765550"/>
          <p14:tracePt t="88890" x="4483100" y="3740150"/>
          <p14:tracePt t="88906" x="4286250" y="3702050"/>
          <p14:tracePt t="88923" x="4114800" y="3689350"/>
          <p14:tracePt t="88940" x="3949700" y="3663950"/>
          <p14:tracePt t="88940" x="3848100" y="3663950"/>
          <p14:tracePt t="88956" x="3651250" y="3625850"/>
          <p14:tracePt t="88973" x="3467100" y="3600450"/>
          <p14:tracePt t="88990" x="3359150" y="3575050"/>
          <p14:tracePt t="89006" x="3308350" y="3568700"/>
          <p14:tracePt t="89023" x="3302000" y="3568700"/>
          <p14:tracePt t="89040" x="3289300" y="3556000"/>
          <p14:tracePt t="89056" x="3276600" y="3549650"/>
          <p14:tracePt t="89073" x="3263900" y="3536950"/>
          <p14:tracePt t="89090" x="3238500" y="3498850"/>
          <p14:tracePt t="89107" x="3213100" y="3467100"/>
          <p14:tracePt t="89123" x="3194050" y="3441700"/>
          <p14:tracePt t="89340" x="3206750" y="3441700"/>
          <p14:tracePt t="89348" x="3289300" y="3441700"/>
          <p14:tracePt t="89356" x="3359150" y="3441700"/>
          <p14:tracePt t="89373" x="3651250" y="3441700"/>
          <p14:tracePt t="89390" x="3994150" y="3441700"/>
          <p14:tracePt t="89406" x="4305300" y="3441700"/>
          <p14:tracePt t="89423" x="4419600" y="3441700"/>
          <p14:tracePt t="89440" x="4457700" y="3441700"/>
          <p14:tracePt t="89468" x="4464050" y="3441700"/>
          <p14:tracePt t="89501" x="4470400" y="3448050"/>
          <p14:tracePt t="89533" x="4470400" y="3454400"/>
          <p14:tracePt t="89540" x="4470400" y="3460750"/>
          <p14:tracePt t="89581" x="4470400" y="3486150"/>
          <p14:tracePt t="89596" x="4451350" y="3492500"/>
          <p14:tracePt t="89613" x="4445000" y="3492500"/>
          <p14:tracePt t="89621" x="4432300" y="3492500"/>
          <p14:tracePt t="89637" x="4419600" y="3492500"/>
          <p14:tracePt t="89652" x="4413250" y="3492500"/>
          <p14:tracePt t="89765" x="4464050" y="3479800"/>
          <p14:tracePt t="89773" x="4533900" y="3467100"/>
          <p14:tracePt t="89790" x="4781550" y="3416300"/>
          <p14:tracePt t="89807" x="5092700" y="3384550"/>
          <p14:tracePt t="89823" x="5391150" y="3327400"/>
          <p14:tracePt t="89840" x="5537200" y="3327400"/>
          <p14:tracePt t="89857" x="5543550" y="3321050"/>
          <p14:tracePt t="89908" x="5549900" y="3321050"/>
          <p14:tracePt t="89925" x="5549900" y="3340100"/>
          <p14:tracePt t="89940" x="5543550" y="3340100"/>
          <p14:tracePt t="89956" x="5524500" y="3346450"/>
          <p14:tracePt t="90205" x="5518150" y="3340100"/>
          <p14:tracePt t="90213" x="5480050" y="3327400"/>
          <p14:tracePt t="90223" x="5454650" y="3327400"/>
          <p14:tracePt t="90240" x="5346700" y="3321050"/>
          <p14:tracePt t="90257" x="5276850" y="3295650"/>
          <p14:tracePt t="90273" x="5245100" y="3289300"/>
          <p14:tracePt t="90293" x="5238750" y="3282950"/>
          <p14:tracePt t="90325" x="5238750" y="3270250"/>
          <p14:tracePt t="90333" x="5238750" y="3263900"/>
          <p14:tracePt t="90389" x="5238750" y="3257550"/>
          <p14:tracePt t="90405" x="5251450" y="3251200"/>
          <p14:tracePt t="90421" x="5257800" y="3251200"/>
          <p14:tracePt t="90429" x="5283200" y="3251200"/>
          <p14:tracePt t="90440" x="5289550" y="3251200"/>
          <p14:tracePt t="90457" x="5295900" y="3251200"/>
          <p14:tracePt t="90473" x="5314950" y="3251200"/>
          <p14:tracePt t="91229" x="5308600" y="3251200"/>
          <p14:tracePt t="91237" x="5295900" y="3251200"/>
          <p14:tracePt t="91245" x="5289550" y="3251200"/>
          <p14:tracePt t="91257" x="5283200" y="3251200"/>
          <p14:tracePt t="91274" x="5238750" y="3232150"/>
          <p14:tracePt t="91290" x="5187950" y="3181350"/>
          <p14:tracePt t="91307" x="5149850" y="3111500"/>
          <p14:tracePt t="91324" x="5092700" y="3035300"/>
          <p14:tracePt t="91340" x="5080000" y="3003550"/>
          <p14:tracePt t="91341" x="5067300" y="2997200"/>
          <p14:tracePt t="91357" x="5067300" y="2971800"/>
          <p14:tracePt t="91374" x="5060950" y="2952750"/>
          <p14:tracePt t="91390" x="5054600" y="2946400"/>
          <p14:tracePt t="91437" x="5060950" y="2940050"/>
          <p14:tracePt t="91581" x="5060950" y="2959100"/>
          <p14:tracePt t="91597" x="5060950" y="2965450"/>
          <p14:tracePt t="91607" x="5060950" y="2971800"/>
          <p14:tracePt t="91624" x="5060950" y="2997200"/>
          <p14:tracePt t="91640" x="5060950" y="3009900"/>
          <p14:tracePt t="91657" x="5060950" y="3016250"/>
          <p14:tracePt t="91674" x="5060950" y="3041650"/>
          <p14:tracePt t="91690" x="5060950" y="3054350"/>
          <p14:tracePt t="91707" x="5060950" y="3079750"/>
          <p14:tracePt t="91724" x="5060950" y="3111500"/>
          <p14:tracePt t="91740" x="5099050" y="3162300"/>
          <p14:tracePt t="91741" x="5124450" y="3187700"/>
          <p14:tracePt t="91757" x="5156200" y="3225800"/>
          <p14:tracePt t="91774" x="5238750" y="3244850"/>
          <p14:tracePt t="91790" x="5365750" y="3270250"/>
          <p14:tracePt t="91807" x="5492750" y="3270250"/>
          <p14:tracePt t="91824" x="5568950" y="3270250"/>
          <p14:tracePt t="91840" x="5594350" y="3270250"/>
          <p14:tracePt t="91857" x="5607050" y="3257550"/>
          <p14:tracePt t="91874" x="5607050" y="3244850"/>
          <p14:tracePt t="91890" x="5600700" y="3219450"/>
          <p14:tracePt t="91907" x="5562600" y="3162300"/>
          <p14:tracePt t="91924" x="5511800" y="3092450"/>
          <p14:tracePt t="91940" x="5461000" y="3016250"/>
          <p14:tracePt t="91941" x="5454650" y="3009900"/>
          <p14:tracePt t="91957" x="5416550" y="2978150"/>
          <p14:tracePt t="91974" x="5410200" y="2959100"/>
          <p14:tracePt t="91990" x="5403850" y="2952750"/>
          <p14:tracePt t="92007" x="5397500" y="2946400"/>
          <p14:tracePt t="92024" x="5391150" y="2946400"/>
          <p14:tracePt t="92040" x="5365750" y="2946400"/>
          <p14:tracePt t="92057" x="5365750" y="2952750"/>
          <p14:tracePt t="92074" x="5346700" y="2978150"/>
          <p14:tracePt t="92090" x="5346700" y="3003550"/>
          <p14:tracePt t="92107" x="5346700" y="3041650"/>
          <p14:tracePt t="92124" x="5346700" y="3073400"/>
          <p14:tracePt t="92140" x="5346700" y="3111500"/>
          <p14:tracePt t="92141" x="5346700" y="3124200"/>
          <p14:tracePt t="92157" x="5353050" y="3168650"/>
          <p14:tracePt t="92174" x="5372100" y="3206750"/>
          <p14:tracePt t="92190" x="5397500" y="3238500"/>
          <p14:tracePt t="92207" x="5416550" y="3244850"/>
          <p14:tracePt t="92224" x="5461000" y="3257550"/>
          <p14:tracePt t="92240" x="5480050" y="3263900"/>
          <p14:tracePt t="92437" x="5473700" y="3263900"/>
          <p14:tracePt t="92469" x="5467350" y="3282950"/>
          <p14:tracePt t="92477" x="5467350" y="3295650"/>
          <p14:tracePt t="92485" x="5467350" y="3327400"/>
          <p14:tracePt t="92493" x="5454650" y="3340100"/>
          <p14:tracePt t="92507" x="5448300" y="3371850"/>
          <p14:tracePt t="92524" x="5429250" y="3429000"/>
          <p14:tracePt t="92541" x="5410200" y="3511550"/>
          <p14:tracePt t="92541" x="5391150" y="3536950"/>
          <p14:tracePt t="92557" x="5372100" y="3581400"/>
          <p14:tracePt t="92574" x="5359400" y="3613150"/>
          <p14:tracePt t="92591" x="5353050" y="3619500"/>
          <p14:tracePt t="92621" x="5346700" y="3619500"/>
          <p14:tracePt t="92629" x="5346700" y="3600450"/>
          <p14:tracePt t="92641" x="5346700" y="3562350"/>
          <p14:tracePt t="92657" x="5346700" y="3460750"/>
          <p14:tracePt t="92674" x="5346700" y="3352800"/>
          <p14:tracePt t="92691" x="5346700" y="3244850"/>
          <p14:tracePt t="92707" x="5346700" y="3175000"/>
          <p14:tracePt t="92724" x="5346700" y="3124200"/>
          <p14:tracePt t="92741" x="5346700" y="3067050"/>
          <p14:tracePt t="92741" x="5346700" y="3060700"/>
          <p14:tracePt t="92757" x="5346700" y="3016250"/>
          <p14:tracePt t="92774" x="5334000" y="2971800"/>
          <p14:tracePt t="92791" x="5334000" y="2927350"/>
          <p14:tracePt t="92807" x="5327650" y="2895600"/>
          <p14:tracePt t="92824" x="5327650" y="2863850"/>
          <p14:tracePt t="92841" x="5321300" y="2844800"/>
          <p14:tracePt t="92857" x="5321300" y="2838450"/>
          <p14:tracePt t="92877" x="5321300" y="2825750"/>
          <p14:tracePt t="92981" x="5302250" y="2825750"/>
          <p14:tracePt t="92997" x="5302250" y="2844800"/>
          <p14:tracePt t="93005" x="5302250" y="2851150"/>
          <p14:tracePt t="93013" x="5302250" y="2857500"/>
          <p14:tracePt t="93024" x="5295900" y="2863850"/>
          <p14:tracePt t="93069" x="5295900" y="2882900"/>
          <p14:tracePt t="93077" x="5295900" y="2889250"/>
          <p14:tracePt t="93085" x="5295900" y="2895600"/>
          <p14:tracePt t="93093" x="5295900" y="2921000"/>
          <p14:tracePt t="93107" x="5295900" y="2927350"/>
          <p14:tracePt t="93124" x="5295900" y="2946400"/>
          <p14:tracePt t="93181" x="5302250" y="2946400"/>
          <p14:tracePt t="93197" x="5308600" y="2946400"/>
          <p14:tracePt t="93205" x="5327650" y="2946400"/>
          <p14:tracePt t="93213" x="5346700" y="2933700"/>
          <p14:tracePt t="93224" x="5346700" y="2927350"/>
          <p14:tracePt t="93241" x="5353050" y="2882900"/>
          <p14:tracePt t="93257" x="5359400" y="2844800"/>
          <p14:tracePt t="93274" x="5359400" y="2800350"/>
          <p14:tracePt t="93291" x="5359400" y="2755900"/>
          <p14:tracePt t="93307" x="5359400" y="2724150"/>
          <p14:tracePt t="93324" x="5359400" y="2698750"/>
          <p14:tracePt t="93341" x="5359400" y="2679700"/>
          <p14:tracePt t="93357" x="5359400" y="2673350"/>
          <p14:tracePt t="93374" x="5359400" y="2660650"/>
          <p14:tracePt t="93391" x="5353050" y="2660650"/>
          <p14:tracePt t="93407" x="5346700" y="2660650"/>
          <p14:tracePt t="93437" x="5340350" y="2660650"/>
          <p14:tracePt t="93461" x="5334000" y="2667000"/>
          <p14:tracePt t="93477" x="5334000" y="2673350"/>
          <p14:tracePt t="93485" x="5334000" y="2679700"/>
          <p14:tracePt t="93501" x="5334000" y="2686050"/>
          <p14:tracePt t="93509" x="5334000" y="2705100"/>
          <p14:tracePt t="93524" x="5334000" y="2711450"/>
          <p14:tracePt t="93541" x="5353050" y="2755900"/>
          <p14:tracePt t="93541" x="5365750" y="2762250"/>
          <p14:tracePt t="93557" x="5403850" y="2819400"/>
          <p14:tracePt t="93574" x="5461000" y="2882900"/>
          <p14:tracePt t="93591" x="5511800" y="2921000"/>
          <p14:tracePt t="93607" x="5543550" y="2927350"/>
          <p14:tracePt t="93624" x="5568950" y="2952750"/>
          <p14:tracePt t="93641" x="5575300" y="2959100"/>
          <p14:tracePt t="93669" x="5588000" y="2965450"/>
          <p14:tracePt t="93733" x="5588000" y="2971800"/>
          <p14:tracePt t="93741" x="5581650" y="2990850"/>
          <p14:tracePt t="93757" x="5480050" y="3048000"/>
          <p14:tracePt t="93774" x="5372100" y="3092450"/>
          <p14:tracePt t="93791" x="5251450" y="3149600"/>
          <p14:tracePt t="93807" x="5162550" y="3181350"/>
          <p14:tracePt t="93824" x="5118100" y="3219450"/>
          <p14:tracePt t="93841" x="5092700" y="3225800"/>
          <p14:tracePt t="93857" x="5080000" y="3244850"/>
          <p14:tracePt t="93874" x="5080000" y="3251200"/>
          <p14:tracePt t="93891" x="5080000" y="3257550"/>
          <p14:tracePt t="93908" x="5080000" y="3270250"/>
          <p14:tracePt t="93924" x="5080000" y="3289300"/>
          <p14:tracePt t="93941" x="5080000" y="3295650"/>
          <p14:tracePt t="93998" x="5080000" y="3282950"/>
          <p14:tracePt t="94005" x="5099050" y="3257550"/>
          <p14:tracePt t="94013" x="5111750" y="3225800"/>
          <p14:tracePt t="94024" x="5118100" y="3200400"/>
          <p14:tracePt t="94041" x="5143500" y="3175000"/>
          <p14:tracePt t="94058" x="5156200" y="3149600"/>
          <p14:tracePt t="94074" x="5162550" y="3130550"/>
          <p14:tracePt t="94189" x="5181600" y="3149600"/>
          <p14:tracePt t="94205" x="5187950" y="3155950"/>
          <p14:tracePt t="94213" x="5194300" y="3187700"/>
          <p14:tracePt t="94224" x="5200650" y="3194050"/>
          <p14:tracePt t="94241" x="5251450" y="3238500"/>
          <p14:tracePt t="94258" x="5334000" y="3282950"/>
          <p14:tracePt t="94274" x="5441950" y="3308350"/>
          <p14:tracePt t="94291" x="5607050" y="3333750"/>
          <p14:tracePt t="94308" x="5810250" y="3333750"/>
          <p14:tracePt t="94324" x="6057900" y="3333750"/>
          <p14:tracePt t="94341" x="6216650" y="3327400"/>
          <p14:tracePt t="94341" x="6273800" y="3314700"/>
          <p14:tracePt t="94358" x="6318250" y="3295650"/>
          <p14:tracePt t="94374" x="6318250" y="3282950"/>
          <p14:tracePt t="94391" x="6318250" y="3238500"/>
          <p14:tracePt t="94408" x="6248400" y="3200400"/>
          <p14:tracePt t="94424" x="6127750" y="3149600"/>
          <p14:tracePt t="94441" x="6045200" y="3124200"/>
          <p14:tracePt t="94458" x="5988050" y="3092450"/>
          <p14:tracePt t="94474" x="5930900" y="3086100"/>
          <p14:tracePt t="94491" x="5886450" y="3086100"/>
          <p14:tracePt t="94507" x="5861050" y="3073400"/>
          <p14:tracePt t="94524" x="5848350" y="3073400"/>
          <p14:tracePt t="94598" x="5835650" y="3067050"/>
          <p14:tracePt t="94638" x="5842000" y="3067050"/>
          <p14:tracePt t="94646" x="5867400" y="3079750"/>
          <p14:tracePt t="94658" x="5886450" y="3092450"/>
          <p14:tracePt t="94674" x="5943600" y="3143250"/>
          <p14:tracePt t="94691" x="6000750" y="3175000"/>
          <p14:tracePt t="94708" x="6019800" y="3181350"/>
          <p14:tracePt t="94724" x="6038850" y="3181350"/>
          <p14:tracePt t="94741" x="6064250" y="3149600"/>
          <p14:tracePt t="94742" x="6083300" y="3130550"/>
          <p14:tracePt t="94758" x="6115050" y="3073400"/>
          <p14:tracePt t="94798" x="6121400" y="3073400"/>
          <p14:tracePt t="94926" x="6096000" y="3073400"/>
          <p14:tracePt t="94934" x="6064250" y="3086100"/>
          <p14:tracePt t="94942" x="6007100" y="3162300"/>
          <p14:tracePt t="94958" x="5886450" y="3314700"/>
          <p14:tracePt t="94974" x="5740400" y="3479800"/>
          <p14:tracePt t="94991" x="5581650" y="3581400"/>
          <p14:tracePt t="95008" x="5480050" y="3644900"/>
          <p14:tracePt t="95024" x="5435600" y="3670300"/>
          <p14:tracePt t="95070" x="5422900" y="3670300"/>
          <p14:tracePt t="95086" x="5429250" y="3657600"/>
          <p14:tracePt t="95094" x="5429250" y="3638550"/>
          <p14:tracePt t="95102" x="5435600" y="3606800"/>
          <p14:tracePt t="95110" x="5435600" y="3594100"/>
          <p14:tracePt t="95124" x="5448300" y="3575050"/>
          <p14:tracePt t="95141" x="5473700" y="3517900"/>
          <p14:tracePt t="95142" x="5473700" y="3498850"/>
          <p14:tracePt t="95158" x="5492750" y="3454400"/>
          <p14:tracePt t="95174" x="5505450" y="3397250"/>
          <p14:tracePt t="95191" x="5511800" y="3390900"/>
          <p14:tracePt t="95208" x="5511800" y="3384550"/>
          <p14:tracePt t="95224" x="5511800" y="3365500"/>
          <p14:tracePt t="95246" x="5511800" y="3359150"/>
          <p14:tracePt t="95262" x="5511800" y="3352800"/>
          <p14:tracePt t="95406" x="5511800" y="3346450"/>
          <p14:tracePt t="95430" x="5499100" y="3340100"/>
          <p14:tracePt t="95454" x="5486400" y="3340100"/>
          <p14:tracePt t="95470" x="5480050" y="3340100"/>
          <p14:tracePt t="95478" x="5473700" y="3340100"/>
          <p14:tracePt t="95486" x="5467350" y="3340100"/>
          <p14:tracePt t="95494" x="5441950" y="3340100"/>
          <p14:tracePt t="95508" x="5429250" y="3340100"/>
          <p14:tracePt t="95525" x="5391150" y="3340100"/>
          <p14:tracePt t="95541" x="5321300" y="3327400"/>
          <p14:tracePt t="95542" x="5283200" y="3321050"/>
          <p14:tracePt t="95558" x="5156200" y="3308350"/>
          <p14:tracePt t="95575" x="4927600" y="3282950"/>
          <p14:tracePt t="95591" x="4730750" y="3238500"/>
          <p14:tracePt t="95608" x="4584700" y="3219450"/>
          <p14:tracePt t="95625" x="4489450" y="3194050"/>
          <p14:tracePt t="95642" x="4432300" y="3187700"/>
          <p14:tracePt t="95658" x="4381500" y="3175000"/>
          <p14:tracePt t="95675" x="4337050" y="3175000"/>
          <p14:tracePt t="95691" x="4318000" y="3168650"/>
          <p14:tracePt t="95708" x="4286250" y="3168650"/>
          <p14:tracePt t="95725" x="4273550" y="3168650"/>
          <p14:tracePt t="95741" x="4260850" y="3162300"/>
          <p14:tracePt t="95758" x="4248150" y="3155950"/>
          <p14:tracePt t="95775" x="4235450" y="3155950"/>
          <p14:tracePt t="95806" x="4229100" y="3155950"/>
          <p14:tracePt t="95814" x="4222750" y="3155950"/>
          <p14:tracePt t="95830" x="4210050" y="3155950"/>
          <p14:tracePt t="95841" x="4191000" y="3155950"/>
          <p14:tracePt t="95858" x="4133850" y="3155950"/>
          <p14:tracePt t="95875" x="4070350" y="3155950"/>
          <p14:tracePt t="95891" x="3956050" y="3168650"/>
          <p14:tracePt t="95908" x="3835400" y="3168650"/>
          <p14:tracePt t="95925" x="3727450" y="3168650"/>
          <p14:tracePt t="95941" x="3619500" y="3168650"/>
          <p14:tracePt t="95942" x="3587750" y="3168650"/>
          <p14:tracePt t="95958" x="3511550" y="3168650"/>
          <p14:tracePt t="95975" x="3479800" y="3168650"/>
          <p14:tracePt t="95991" x="3435350" y="3149600"/>
          <p14:tracePt t="96008" x="3416300" y="3136900"/>
          <p14:tracePt t="96025" x="3365500" y="3098800"/>
          <p14:tracePt t="96041" x="3359150" y="3092450"/>
          <p14:tracePt t="96058" x="3359150" y="3060700"/>
          <p14:tracePt t="96075" x="3359150" y="3035300"/>
          <p14:tracePt t="96091" x="3359150" y="3009900"/>
          <p14:tracePt t="96108" x="3441700" y="2971800"/>
          <p14:tracePt t="96125" x="3575050" y="2921000"/>
          <p14:tracePt t="96141" x="3810000" y="2851150"/>
          <p14:tracePt t="96142" x="3937000" y="2825750"/>
          <p14:tracePt t="96158" x="4248150" y="2781300"/>
          <p14:tracePt t="96175" x="4508500" y="2755900"/>
          <p14:tracePt t="96191" x="4641850" y="2717800"/>
          <p14:tracePt t="96208" x="4648200" y="2717800"/>
          <p14:tracePt t="96225" x="4654550" y="2711450"/>
          <p14:tracePt t="96326" x="4648200" y="2711450"/>
          <p14:tracePt t="96350" x="4641850" y="2717800"/>
          <p14:tracePt t="96366" x="4629150" y="2724150"/>
          <p14:tracePt t="96382" x="4629150" y="2743200"/>
          <p14:tracePt t="96390" x="4629150" y="2749550"/>
          <p14:tracePt t="96398" x="4629150" y="2768600"/>
          <p14:tracePt t="96408" x="4622800" y="2794000"/>
          <p14:tracePt t="96425" x="4622800" y="2838450"/>
          <p14:tracePt t="96441" x="4622800" y="2870200"/>
          <p14:tracePt t="96458" x="4622800" y="2895600"/>
          <p14:tracePt t="96475" x="4622800" y="2921000"/>
          <p14:tracePt t="96491" x="4648200" y="2952750"/>
          <p14:tracePt t="96508" x="4673600" y="2978150"/>
          <p14:tracePt t="96524" x="4711700" y="3003550"/>
          <p14:tracePt t="96541" x="4768850" y="3016250"/>
          <p14:tracePt t="96558" x="4876800" y="3035300"/>
          <p14:tracePt t="96575" x="4984750" y="3054350"/>
          <p14:tracePt t="96591" x="5092700" y="3054350"/>
          <p14:tracePt t="96608" x="5187950" y="3054350"/>
          <p14:tracePt t="96625" x="5245100" y="3041650"/>
          <p14:tracePt t="96646" x="5251450" y="3035300"/>
          <p14:tracePt t="96702" x="5251450" y="3028950"/>
          <p14:tracePt t="96710" x="5251450" y="3022600"/>
          <p14:tracePt t="96718" x="5238750" y="3016250"/>
          <p14:tracePt t="96726" x="5213350" y="3003550"/>
          <p14:tracePt t="96741" x="5200650" y="3003550"/>
          <p14:tracePt t="96758" x="5149850" y="3003550"/>
          <p14:tracePt t="96775" x="5105400" y="3003550"/>
          <p14:tracePt t="96791" x="5067300" y="3035300"/>
          <p14:tracePt t="96808" x="5067300" y="3073400"/>
          <p14:tracePt t="96825" x="5067300" y="3130550"/>
          <p14:tracePt t="96841" x="5067300" y="3175000"/>
          <p14:tracePt t="96858" x="5086350" y="3219450"/>
          <p14:tracePt t="96875" x="5137150" y="3244850"/>
          <p14:tracePt t="96891" x="5232400" y="3257550"/>
          <p14:tracePt t="96908" x="5372100" y="3257550"/>
          <p14:tracePt t="96925" x="5499100" y="3270250"/>
          <p14:tracePt t="96941" x="5600700" y="3302000"/>
          <p14:tracePt t="96942" x="5632450" y="3308350"/>
          <p14:tracePt t="96958" x="5638800" y="3321050"/>
          <p14:tracePt t="96990" x="5607050" y="3321050"/>
          <p14:tracePt t="96998" x="5543550" y="3321050"/>
          <p14:tracePt t="97008" x="5441950" y="3321050"/>
          <p14:tracePt t="97025" x="5289550" y="3352800"/>
          <p14:tracePt t="97042" x="5213350" y="3352800"/>
          <p14:tracePt t="97058" x="5168900" y="3365500"/>
          <p14:tracePt t="97075" x="5162550" y="3365500"/>
          <p14:tracePt t="97118" x="5156200" y="3365500"/>
          <p14:tracePt t="97126" x="5143500" y="3346450"/>
          <p14:tracePt t="97134" x="5124450" y="3308350"/>
          <p14:tracePt t="97142" x="5118100" y="3289300"/>
          <p14:tracePt t="97158" x="5080000" y="3238500"/>
          <p14:tracePt t="97175" x="5041900" y="3213100"/>
          <p14:tracePt t="97192" x="5035550" y="3206750"/>
          <p14:tracePt t="97208" x="5029200" y="3200400"/>
          <p14:tracePt t="97318" x="5029200" y="3194050"/>
          <p14:tracePt t="97326" x="5035550" y="3181350"/>
          <p14:tracePt t="97374" x="5041900" y="3175000"/>
          <p14:tracePt t="97398" x="5041900" y="3168650"/>
          <p14:tracePt t="97414" x="5041900" y="3155950"/>
          <p14:tracePt t="97422" x="5041900" y="3143250"/>
          <p14:tracePt t="97502" x="5041900" y="3136900"/>
          <p14:tracePt t="97518" x="5035550" y="3136900"/>
          <p14:tracePt t="97534" x="5029200" y="3136900"/>
          <p14:tracePt t="97542" x="5010150" y="3136900"/>
          <p14:tracePt t="97558" x="5003800" y="3149600"/>
          <p14:tracePt t="97575" x="4997450" y="3155950"/>
          <p14:tracePt t="97592" x="4984750" y="3162300"/>
          <p14:tracePt t="97608" x="4978400" y="3168650"/>
          <p14:tracePt t="97638" x="4978400" y="3175000"/>
          <p14:tracePt t="97646" x="4991100" y="3175000"/>
          <p14:tracePt t="97658" x="4997450" y="3175000"/>
          <p14:tracePt t="97675" x="5041900" y="3175000"/>
          <p14:tracePt t="97692" x="5099050" y="3162300"/>
          <p14:tracePt t="97708" x="5143500" y="3155950"/>
          <p14:tracePt t="97725" x="5168900" y="3155950"/>
          <p14:tracePt t="97742" x="5175250" y="3155950"/>
          <p14:tracePt t="97822" x="5162550" y="3155950"/>
          <p14:tracePt t="97830" x="5137150" y="3162300"/>
          <p14:tracePt t="97842" x="5092700" y="3181350"/>
          <p14:tracePt t="97858" x="5010150" y="3200400"/>
          <p14:tracePt t="97875" x="4914900" y="3244850"/>
          <p14:tracePt t="97892" x="4800600" y="3270250"/>
          <p14:tracePt t="97908" x="4699000" y="3289300"/>
          <p14:tracePt t="97925" x="4622800" y="3302000"/>
          <p14:tracePt t="97942" x="4552950" y="3302000"/>
          <p14:tracePt t="97942" x="4527550" y="3302000"/>
          <p14:tracePt t="97958" x="4419600" y="3302000"/>
          <p14:tracePt t="97975" x="4343400" y="3302000"/>
          <p14:tracePt t="97992" x="4298950" y="3295650"/>
          <p14:tracePt t="98008" x="4248150" y="3289300"/>
          <p14:tracePt t="98025" x="4235450" y="3276600"/>
          <p14:tracePt t="98042" x="4216400" y="3257550"/>
          <p14:tracePt t="98058" x="4203700" y="3238500"/>
          <p14:tracePt t="98075" x="4203700" y="3213100"/>
          <p14:tracePt t="98092" x="4191000" y="3181350"/>
          <p14:tracePt t="98108" x="4191000" y="3162300"/>
          <p14:tracePt t="98125" x="4184650" y="3111500"/>
          <p14:tracePt t="98142" x="4165600" y="3079750"/>
          <p14:tracePt t="98142" x="4159250" y="3073400"/>
          <p14:tracePt t="98159" x="4146550" y="3048000"/>
          <p14:tracePt t="98175" x="4140200" y="3041650"/>
          <p14:tracePt t="98192" x="4133850" y="3022600"/>
          <p14:tracePt t="98214" x="4127500" y="3022600"/>
          <p14:tracePt t="98230" x="4121150" y="3022600"/>
          <p14:tracePt t="98319" x="4114800" y="3028950"/>
          <p14:tracePt t="98335" x="4114800" y="3035300"/>
          <p14:tracePt t="98342" x="4114800" y="3041650"/>
          <p14:tracePt t="98359" x="4114800" y="3048000"/>
          <p14:tracePt t="98375" x="4114800" y="3054350"/>
          <p14:tracePt t="98392" x="4114800" y="3079750"/>
          <p14:tracePt t="98409" x="4114800" y="3086100"/>
          <p14:tracePt t="98425" x="4114800" y="3092450"/>
          <p14:tracePt t="98631" x="4095750" y="3098800"/>
          <p14:tracePt t="98639" x="4089400" y="3098800"/>
          <p14:tracePt t="98646" x="4070350" y="3098800"/>
          <p14:tracePt t="98659" x="4032250" y="3098800"/>
          <p14:tracePt t="98675" x="3911600" y="3098800"/>
          <p14:tracePt t="98692" x="3689350" y="3098800"/>
          <p14:tracePt t="98709" x="3479800" y="3098800"/>
          <p14:tracePt t="98725" x="3270250" y="3098800"/>
          <p14:tracePt t="98742" x="3149600" y="3098800"/>
          <p14:tracePt t="98742" x="3117850" y="3098800"/>
          <p14:tracePt t="98759" x="3111500" y="3098800"/>
          <p14:tracePt t="98815" x="3117850" y="3098800"/>
          <p14:tracePt t="98823" x="3130550" y="3098800"/>
          <p14:tracePt t="98855" x="3155950" y="3111500"/>
          <p14:tracePt t="98862" x="3162300" y="3117850"/>
          <p14:tracePt t="98879" x="3168650" y="3124200"/>
          <p14:tracePt t="98887" x="3175000" y="3130550"/>
          <p14:tracePt t="98895" x="3181350" y="3130550"/>
          <p14:tracePt t="98909" x="3187700" y="3130550"/>
          <p14:tracePt t="98925" x="3206750" y="3130550"/>
          <p14:tracePt t="98942" x="3219450" y="3130550"/>
          <p14:tracePt t="98959" x="3225800" y="3130550"/>
          <p14:tracePt t="99063" x="3238500" y="3130550"/>
          <p14:tracePt t="99071" x="3244850" y="3130550"/>
          <p14:tracePt t="99079" x="3257550" y="3143250"/>
          <p14:tracePt t="99092" x="3263900" y="3143250"/>
          <p14:tracePt t="99109" x="3302000" y="3143250"/>
          <p14:tracePt t="99125" x="3314700" y="3143250"/>
          <p14:tracePt t="99142" x="3346450" y="3143250"/>
          <p14:tracePt t="99143" x="3352800" y="3143250"/>
          <p14:tracePt t="99159" x="3384550" y="3143250"/>
          <p14:tracePt t="99175" x="3416300" y="3143250"/>
          <p14:tracePt t="99192" x="3460750" y="3143250"/>
          <p14:tracePt t="99209" x="3517900" y="3143250"/>
          <p14:tracePt t="99225" x="3600450" y="3124200"/>
          <p14:tracePt t="99242" x="3670300" y="3105150"/>
          <p14:tracePt t="99259" x="3714750" y="3098800"/>
          <p14:tracePt t="99275" x="3733800" y="3086100"/>
          <p14:tracePt t="99551" x="3759200" y="3086100"/>
          <p14:tracePt t="99567" x="3778250" y="3086100"/>
          <p14:tracePt t="99575" x="3803650" y="3086100"/>
          <p14:tracePt t="99592" x="3848100" y="3086100"/>
          <p14:tracePt t="99609" x="3905250" y="3086100"/>
          <p14:tracePt t="99625" x="3968750" y="3086100"/>
          <p14:tracePt t="99642" x="4051300" y="3086100"/>
          <p14:tracePt t="99659" x="4140200" y="3086100"/>
          <p14:tracePt t="99675" x="4210050" y="3086100"/>
          <p14:tracePt t="99692" x="4298950" y="3054350"/>
          <p14:tracePt t="99709" x="4343400" y="3054350"/>
          <p14:tracePt t="99725" x="4368800" y="3054350"/>
          <p14:tracePt t="99742" x="4375150" y="3048000"/>
          <p14:tracePt t="99927" x="4400550" y="3041650"/>
          <p14:tracePt t="99935" x="4406900" y="3041650"/>
          <p14:tracePt t="99943" x="4419600" y="3041650"/>
          <p14:tracePt t="99959" x="4425950" y="3041650"/>
          <p14:tracePt t="100167" x="4451350" y="3041650"/>
          <p14:tracePt t="100175" x="4457700" y="3041650"/>
          <p14:tracePt t="100192" x="4470400" y="3035300"/>
          <p14:tracePt t="100209" x="4489450" y="3022600"/>
          <p14:tracePt t="100226" x="4495800" y="3022600"/>
          <p14:tracePt t="100242" x="4502150" y="3022600"/>
          <p14:tracePt t="100431" x="4508500" y="3022600"/>
          <p14:tracePt t="100439" x="4527550" y="3022600"/>
          <p14:tracePt t="100471" x="4533900" y="3022600"/>
          <p14:tracePt t="100479" x="4540250" y="3028950"/>
          <p14:tracePt t="100519" x="4546600" y="3028950"/>
          <p14:tracePt t="100527" x="4559300" y="3028950"/>
          <p14:tracePt t="100543" x="4572000" y="3028950"/>
          <p14:tracePt t="100559" x="4578350" y="3028950"/>
          <p14:tracePt t="100576" x="4584700" y="3028950"/>
          <p14:tracePt t="101023" x="4591050" y="3022600"/>
          <p14:tracePt t="101063" x="4591050" y="3016250"/>
          <p14:tracePt t="101151" x="4591050" y="3028950"/>
          <p14:tracePt t="101175" x="4591050" y="3035300"/>
          <p14:tracePt t="101191" x="4591050" y="3048000"/>
          <p14:tracePt t="101207" x="4591050" y="3054350"/>
          <p14:tracePt t="101367" x="4591050" y="3048000"/>
          <p14:tracePt t="101375" x="4591050" y="3016250"/>
          <p14:tracePt t="101393" x="4591050" y="2984500"/>
          <p14:tracePt t="101471" x="4591050" y="2997200"/>
          <p14:tracePt t="101503" x="4591050" y="3003550"/>
          <p14:tracePt t="101599" x="4591050" y="3016250"/>
          <p14:tracePt t="101607" x="4584700" y="3022600"/>
          <p14:tracePt t="101615" x="4578350" y="3041650"/>
          <p14:tracePt t="101626" x="4565650" y="3060700"/>
          <p14:tracePt t="101647" x="4559300" y="3067050"/>
          <p14:tracePt t="101671" x="4552950" y="3092450"/>
          <p14:tracePt t="101687" x="4552950" y="3098800"/>
          <p14:tracePt t="101695" x="4552950" y="3124200"/>
          <p14:tracePt t="101709" x="4552950" y="3149600"/>
          <p14:tracePt t="101726" x="4533900" y="3219450"/>
          <p14:tracePt t="101743" x="4521200" y="3289300"/>
          <p14:tracePt t="101743" x="4508500" y="3327400"/>
          <p14:tracePt t="101759" x="4508500" y="3359150"/>
          <p14:tracePt t="101776" x="4502150" y="3378200"/>
          <p14:tracePt t="101793" x="4502150" y="3384550"/>
          <p14:tracePt t="101847" x="4489450" y="3397250"/>
          <p14:tracePt t="101903" x="4476750" y="3409950"/>
          <p14:tracePt t="101935" x="4470400" y="3409950"/>
          <p14:tracePt t="101959" x="4445000" y="3403600"/>
          <p14:tracePt t="101999" x="4438650" y="3403600"/>
          <p14:tracePt t="102007" x="4432300" y="3397250"/>
          <p14:tracePt t="102031" x="4413250" y="3390900"/>
          <p14:tracePt t="102047" x="4406900" y="3384550"/>
          <p14:tracePt t="102055" x="4406900" y="3365500"/>
          <p14:tracePt t="102063" x="4406900" y="3340100"/>
          <p14:tracePt t="102076" x="4406900" y="3321050"/>
          <p14:tracePt t="102093" x="4400550" y="3244850"/>
          <p14:tracePt t="102109" x="4400550" y="3175000"/>
          <p14:tracePt t="102126" x="4400550" y="3098800"/>
          <p14:tracePt t="102143" x="4400550" y="3016250"/>
          <p14:tracePt t="102144" x="4400550" y="2990850"/>
          <p14:tracePt t="102159" x="4419600" y="2921000"/>
          <p14:tracePt t="102176" x="4451350" y="2863850"/>
          <p14:tracePt t="102193" x="4457700" y="2838450"/>
          <p14:tracePt t="102209" x="4457700" y="2832100"/>
          <p14:tracePt t="102375" x="4457700" y="2838450"/>
          <p14:tracePt t="102383" x="4457700" y="2844800"/>
          <p14:tracePt t="102393" x="4457700" y="2857500"/>
          <p14:tracePt t="102409" x="4457700" y="2882900"/>
          <p14:tracePt t="102426" x="4445000" y="2889250"/>
          <p14:tracePt t="102511" x="4445000" y="2895600"/>
          <p14:tracePt t="102560" x="4445000" y="2908300"/>
          <p14:tracePt t="102576" x="4445000" y="2927350"/>
          <p14:tracePt t="102583" x="4445000" y="2933700"/>
          <p14:tracePt t="102593" x="4445000" y="2952750"/>
          <p14:tracePt t="102610" x="4451350" y="2971800"/>
          <p14:tracePt t="102626" x="4457700" y="2990850"/>
          <p14:tracePt t="102643" x="4464050" y="3016250"/>
          <p14:tracePt t="102660" x="4489450" y="3028950"/>
          <p14:tracePt t="102676" x="4495800" y="3041650"/>
          <p14:tracePt t="102693" x="4502150" y="3041650"/>
          <p14:tracePt t="102710" x="4527550" y="3041650"/>
          <p14:tracePt t="102726" x="4533900" y="3041650"/>
          <p14:tracePt t="102743" x="4559300" y="3041650"/>
          <p14:tracePt t="102760" x="4584700" y="3028950"/>
          <p14:tracePt t="102776" x="4584700" y="3016250"/>
          <p14:tracePt t="102793" x="4591050" y="2990850"/>
          <p14:tracePt t="102823" x="4591050" y="2971800"/>
          <p14:tracePt t="103032" x="4597400" y="2965450"/>
          <p14:tracePt t="103072" x="4603750" y="2965450"/>
          <p14:tracePt t="103120" x="4616450" y="2965450"/>
          <p14:tracePt t="103144" x="4622800" y="2965450"/>
          <p14:tracePt t="103176" x="4635500" y="2965450"/>
          <p14:tracePt t="103248" x="4641850" y="2965450"/>
          <p14:tracePt t="103280" x="4641850" y="2984500"/>
          <p14:tracePt t="103288" x="4635500" y="3003550"/>
          <p14:tracePt t="103296" x="4629150" y="3009900"/>
          <p14:tracePt t="103310" x="4616450" y="3016250"/>
          <p14:tracePt t="103326" x="4603750" y="3022600"/>
          <p14:tracePt t="103343" x="4591050" y="3035300"/>
          <p14:tracePt t="103360" x="4572000" y="3054350"/>
          <p14:tracePt t="103384" x="4565650" y="3054350"/>
          <p14:tracePt t="103400" x="4559300" y="3054350"/>
          <p14:tracePt t="103410" x="4546600" y="3054350"/>
          <p14:tracePt t="103426" x="4527550" y="3054350"/>
          <p14:tracePt t="103443" x="4495800" y="3054350"/>
          <p14:tracePt t="103460" x="4451350" y="3054350"/>
          <p14:tracePt t="103476" x="4394200" y="3041650"/>
          <p14:tracePt t="103493" x="4337050" y="3022600"/>
          <p14:tracePt t="103510" x="4292600" y="2990850"/>
          <p14:tracePt t="103526" x="4267200" y="2984500"/>
          <p14:tracePt t="103543" x="4235450" y="2984500"/>
          <p14:tracePt t="103544" x="4229100" y="2978150"/>
          <p14:tracePt t="103560" x="4216400" y="2978150"/>
          <p14:tracePt t="103576" x="4197350" y="2978150"/>
          <p14:tracePt t="103593" x="4171950" y="2978150"/>
          <p14:tracePt t="103610" x="4140200" y="2978150"/>
          <p14:tracePt t="103626" x="4102100" y="3009900"/>
          <p14:tracePt t="103643" x="4044950" y="3028950"/>
          <p14:tracePt t="103660" x="4013200" y="3041650"/>
          <p14:tracePt t="103676" x="3962400" y="3060700"/>
          <p14:tracePt t="103693" x="3905250" y="3079750"/>
          <p14:tracePt t="103710" x="3860800" y="3098800"/>
          <p14:tracePt t="103726" x="3810000" y="3111500"/>
          <p14:tracePt t="103743" x="3733800" y="3149600"/>
          <p14:tracePt t="103744" x="3714750" y="3162300"/>
          <p14:tracePt t="103760" x="3644900" y="3194050"/>
          <p14:tracePt t="103776" x="3587750" y="3194050"/>
          <p14:tracePt t="103793" x="3543300" y="3194050"/>
          <p14:tracePt t="103810" x="3530600" y="3194050"/>
          <p14:tracePt t="103826" x="3505200" y="3194050"/>
          <p14:tracePt t="103843" x="3492500" y="3187700"/>
          <p14:tracePt t="103864" x="3479800" y="3181350"/>
          <p14:tracePt t="103880" x="3479800" y="3175000"/>
          <p14:tracePt t="103896" x="3479800" y="3155950"/>
          <p14:tracePt t="103910" x="3479800" y="3149600"/>
          <p14:tracePt t="103926" x="3479800" y="3136900"/>
          <p14:tracePt t="103943" x="3479800" y="3117850"/>
          <p14:tracePt t="103960" x="3498850" y="3086100"/>
          <p14:tracePt t="103976" x="3581400" y="3086100"/>
          <p14:tracePt t="103993" x="3632200" y="3086100"/>
          <p14:tracePt t="104010" x="3676650" y="3086100"/>
          <p14:tracePt t="104026" x="3721100" y="3086100"/>
          <p14:tracePt t="104043" x="3765550" y="3086100"/>
          <p14:tracePt t="104060" x="3810000" y="3086100"/>
          <p14:tracePt t="104076" x="3867150" y="3111500"/>
          <p14:tracePt t="104093" x="3937000" y="3130550"/>
          <p14:tracePt t="104110" x="4006850" y="3130550"/>
          <p14:tracePt t="104127" x="4114800" y="3143250"/>
          <p14:tracePt t="104143" x="4184650" y="3162300"/>
          <p14:tracePt t="104144" x="4210050" y="3162300"/>
          <p14:tracePt t="104160" x="4229100" y="3175000"/>
          <p14:tracePt t="104176" x="4248150" y="3181350"/>
          <p14:tracePt t="104193" x="4260850" y="3181350"/>
          <p14:tracePt t="104216" x="4267200" y="3187700"/>
          <p14:tracePt t="104248" x="4286250" y="3187700"/>
          <p14:tracePt t="104272" x="4292600" y="3187700"/>
          <p14:tracePt t="104280" x="4305300" y="3187700"/>
          <p14:tracePt t="104288" x="4324350" y="3187700"/>
          <p14:tracePt t="104296" x="4343400" y="3187700"/>
          <p14:tracePt t="104310" x="4394200" y="3162300"/>
          <p14:tracePt t="104327" x="4438650" y="3155950"/>
          <p14:tracePt t="104343" x="4476750" y="3149600"/>
          <p14:tracePt t="104344" x="4489450" y="3149600"/>
          <p14:tracePt t="104360" x="4527550" y="3149600"/>
          <p14:tracePt t="104384" x="4533900" y="3149600"/>
          <p14:tracePt t="104408" x="4546600" y="3149600"/>
          <p14:tracePt t="104424" x="4552950" y="3149600"/>
          <p14:tracePt t="104440" x="4565650" y="3149600"/>
          <p14:tracePt t="104448" x="4572000" y="3149600"/>
          <p14:tracePt t="104460" x="4584700" y="3149600"/>
          <p14:tracePt t="104477" x="4591050" y="3149600"/>
          <p14:tracePt t="104493" x="4629150" y="3149600"/>
          <p14:tracePt t="104510" x="4641850" y="3149600"/>
          <p14:tracePt t="104527" x="4648200" y="3149600"/>
          <p14:tracePt t="104543" x="4660900" y="3149600"/>
          <p14:tracePt t="104560" x="4679950" y="3149600"/>
          <p14:tracePt t="104577" x="4699000" y="3149600"/>
          <p14:tracePt t="104593" x="4718050" y="3143250"/>
          <p14:tracePt t="104610" x="4775200" y="3111500"/>
          <p14:tracePt t="104627" x="4819650" y="3111500"/>
          <p14:tracePt t="104643" x="4959350" y="3111500"/>
          <p14:tracePt t="104660" x="5067300" y="3111500"/>
          <p14:tracePt t="104677" x="5143500" y="3111500"/>
          <p14:tracePt t="104693" x="5168900" y="3111500"/>
          <p14:tracePt t="104920" x="5168900" y="3105150"/>
          <p14:tracePt t="104928" x="5162550" y="3098800"/>
          <p14:tracePt t="104944" x="5143500" y="3079750"/>
          <p14:tracePt t="104960" x="5124450" y="3073400"/>
          <p14:tracePt t="104977" x="5118100" y="3060700"/>
          <p14:tracePt t="104993" x="5118100" y="3048000"/>
          <p14:tracePt t="105010" x="5118100" y="3035300"/>
          <p14:tracePt t="105027" x="5118100" y="3022600"/>
          <p14:tracePt t="105043" x="5118100" y="3009900"/>
          <p14:tracePt t="105060" x="5118100" y="3003550"/>
          <p14:tracePt t="105077" x="5118100" y="2978150"/>
          <p14:tracePt t="105093" x="5143500" y="2965450"/>
          <p14:tracePt t="105110" x="5156200" y="2952750"/>
          <p14:tracePt t="105127" x="5162550" y="2946400"/>
          <p14:tracePt t="105143" x="5187950" y="2921000"/>
          <p14:tracePt t="105232" x="5194300" y="2914650"/>
          <p14:tracePt t="105320" x="5200650" y="2908300"/>
          <p14:tracePt t="105328" x="5207000" y="2901950"/>
          <p14:tracePt t="105360" x="5207000" y="2895600"/>
          <p14:tracePt t="105368" x="5207000" y="2889250"/>
          <p14:tracePt t="105384" x="5207000" y="2876550"/>
          <p14:tracePt t="105393" x="5207000" y="2870200"/>
          <p14:tracePt t="105410" x="5207000" y="2838450"/>
          <p14:tracePt t="105427" x="5219700" y="2787650"/>
          <p14:tracePt t="105443" x="5238750" y="2705100"/>
          <p14:tracePt t="105460" x="5283200" y="2603500"/>
          <p14:tracePt t="105477" x="5353050" y="2501900"/>
          <p14:tracePt t="105494" x="5422900" y="2406650"/>
          <p14:tracePt t="105510" x="5461000" y="2349500"/>
          <p14:tracePt t="105527" x="5473700" y="2336800"/>
          <p14:tracePt t="105544" x="5473700" y="2330450"/>
          <p14:tracePt t="105592" x="5467350" y="2343150"/>
          <p14:tracePt t="105600" x="5454650" y="2374900"/>
          <p14:tracePt t="105610" x="5435600" y="2400300"/>
          <p14:tracePt t="105627" x="5416550" y="2451100"/>
          <p14:tracePt t="105644" x="5378450" y="2520950"/>
          <p14:tracePt t="105660" x="5372100" y="2552700"/>
          <p14:tracePt t="105677" x="5353050" y="2578100"/>
          <p14:tracePt t="105694" x="5334000" y="2609850"/>
          <p14:tracePt t="105710" x="5334000" y="2635250"/>
          <p14:tracePt t="105727" x="5327650" y="2654300"/>
          <p14:tracePt t="105744" x="5327650" y="2667000"/>
          <p14:tracePt t="105760" x="5327650" y="2679700"/>
          <p14:tracePt t="105968" x="5321300" y="2673350"/>
          <p14:tracePt t="105984" x="5302250" y="2673350"/>
          <p14:tracePt t="105994" x="5283200" y="2686050"/>
          <p14:tracePt t="106010" x="5194300" y="2781300"/>
          <p14:tracePt t="106027" x="5099050" y="2870200"/>
          <p14:tracePt t="106044" x="4972050" y="2984500"/>
          <p14:tracePt t="106060" x="4864100" y="3086100"/>
          <p14:tracePt t="106077" x="4756150" y="3181350"/>
          <p14:tracePt t="106094" x="4686300" y="3270250"/>
          <p14:tracePt t="106110" x="4648200" y="3321050"/>
          <p14:tracePt t="106127" x="4629150" y="3365500"/>
          <p14:tracePt t="106144" x="4622800" y="3378200"/>
          <p14:tracePt t="106160" x="4616450" y="3384550"/>
          <p14:tracePt t="106216" x="4597400" y="3384550"/>
          <p14:tracePt t="106224" x="4572000" y="3384550"/>
          <p14:tracePt t="106232" x="4552950" y="3384550"/>
          <p14:tracePt t="106244" x="4514850" y="3384550"/>
          <p14:tracePt t="106260" x="4400550" y="3333750"/>
          <p14:tracePt t="106277" x="4197350" y="3282950"/>
          <p14:tracePt t="106294" x="3981450" y="3213100"/>
          <p14:tracePt t="106310" x="3822700" y="3187700"/>
          <p14:tracePt t="106327" x="3714750" y="3162300"/>
          <p14:tracePt t="106344" x="3695700" y="3162300"/>
          <p14:tracePt t="106344" x="3683000" y="3155950"/>
          <p14:tracePt t="106408" x="3683000" y="3149600"/>
          <p14:tracePt t="106424" x="3683000" y="3130550"/>
          <p14:tracePt t="106440" x="3683000" y="3124200"/>
          <p14:tracePt t="106465" x="3683000" y="3117850"/>
          <p14:tracePt t="106648" x="3689350" y="3111500"/>
          <p14:tracePt t="106768" x="3695700" y="3111500"/>
          <p14:tracePt t="106776" x="3702050" y="3111500"/>
          <p14:tracePt t="106794" x="3714750" y="3111500"/>
          <p14:tracePt t="106810" x="3759200" y="3073400"/>
          <p14:tracePt t="106827" x="3803650" y="3041650"/>
          <p14:tracePt t="106844" x="3829050" y="3016250"/>
          <p14:tracePt t="106860" x="3848100" y="3003550"/>
          <p14:tracePt t="106877" x="3848100" y="2990850"/>
          <p14:tracePt t="106896" x="3854450" y="2984500"/>
          <p14:tracePt t="107168" x="3854450" y="3003550"/>
          <p14:tracePt t="107177" x="3860800" y="3022600"/>
          <p14:tracePt t="107194" x="3867150" y="3035300"/>
          <p14:tracePt t="107211" x="3867150" y="3041650"/>
          <p14:tracePt t="107227" x="3873500" y="3060700"/>
          <p14:tracePt t="107425" x="3892550" y="3054350"/>
          <p14:tracePt t="107441" x="3911600" y="3048000"/>
          <p14:tracePt t="107449" x="3930650" y="3028950"/>
          <p14:tracePt t="107464" x="3937000" y="3022600"/>
          <p14:tracePt t="107477" x="3943350" y="3022600"/>
          <p14:tracePt t="107494" x="3956050" y="3022600"/>
          <p14:tracePt t="107511" x="3968750" y="3022600"/>
          <p14:tracePt t="107527" x="4000500" y="3022600"/>
          <p14:tracePt t="107544" x="4019550" y="3022600"/>
          <p14:tracePt t="107545" x="4038600" y="3022600"/>
          <p14:tracePt t="107561" x="4076700" y="3048000"/>
          <p14:tracePt t="107577" x="4108450" y="3073400"/>
          <p14:tracePt t="107594" x="4133850" y="3092450"/>
          <p14:tracePt t="107611" x="4146550" y="3098800"/>
          <p14:tracePt t="107665" x="4159250" y="3098800"/>
          <p14:tracePt t="107689" x="4165600" y="3098800"/>
          <p14:tracePt t="107713" x="4171950" y="3098800"/>
          <p14:tracePt t="107721" x="4184650" y="3098800"/>
          <p14:tracePt t="107729" x="4197350" y="3098800"/>
          <p14:tracePt t="107744" x="4210050" y="3098800"/>
          <p14:tracePt t="107761" x="4368800" y="3041650"/>
          <p14:tracePt t="107777" x="4470400" y="2997200"/>
          <p14:tracePt t="107794" x="4540250" y="2952750"/>
          <p14:tracePt t="107811" x="4610100" y="2946400"/>
          <p14:tracePt t="107827" x="4635500" y="2933700"/>
          <p14:tracePt t="107844" x="4654550" y="2933700"/>
          <p14:tracePt t="107861" x="4673600" y="2927350"/>
          <p14:tracePt t="107881" x="4679950" y="2914650"/>
          <p14:tracePt t="107897" x="4686300" y="2914650"/>
          <p14:tracePt t="107911" x="4705350" y="2914650"/>
          <p14:tracePt t="107927" x="4737100" y="2901950"/>
          <p14:tracePt t="107944" x="4743450" y="2901950"/>
          <p14:tracePt t="107961" x="4756150" y="2895600"/>
          <p14:tracePt t="107977" x="4762500" y="2895600"/>
          <p14:tracePt t="107994" x="4775200" y="2889250"/>
          <p14:tracePt t="108011" x="4775200" y="2876550"/>
          <p14:tracePt t="108027" x="4775200" y="2870200"/>
          <p14:tracePt t="108044" x="4775200" y="2832100"/>
          <p14:tracePt t="108061" x="4775200" y="2813050"/>
          <p14:tracePt t="108077" x="4768850" y="2800350"/>
          <p14:tracePt t="108094" x="4762500" y="2774950"/>
          <p14:tracePt t="108111" x="4749800" y="2762250"/>
          <p14:tracePt t="108127" x="4737100" y="2743200"/>
          <p14:tracePt t="108144" x="4711700" y="2717800"/>
          <p14:tracePt t="108145" x="4705350" y="2717800"/>
          <p14:tracePt t="108161" x="4660900" y="2705100"/>
          <p14:tracePt t="108177" x="4603750" y="2705100"/>
          <p14:tracePt t="108194" x="4521200" y="2679700"/>
          <p14:tracePt t="108211" x="4457700" y="2679700"/>
          <p14:tracePt t="108227" x="4400550" y="2679700"/>
          <p14:tracePt t="108244" x="4311650" y="2679700"/>
          <p14:tracePt t="108261" x="4229100" y="2679700"/>
          <p14:tracePt t="108277" x="4127500" y="2679700"/>
          <p14:tracePt t="108294" x="4044950" y="2679700"/>
          <p14:tracePt t="108311" x="3937000" y="2679700"/>
          <p14:tracePt t="108327" x="3803650" y="2679700"/>
          <p14:tracePt t="108344" x="3695700" y="2679700"/>
          <p14:tracePt t="108345" x="3644900" y="2679700"/>
          <p14:tracePt t="108361" x="3562350" y="2679700"/>
          <p14:tracePt t="108377" x="3473450" y="2679700"/>
          <p14:tracePt t="108394" x="3390900" y="2679700"/>
          <p14:tracePt t="108411" x="3289300" y="2679700"/>
          <p14:tracePt t="108428" x="3181350" y="2679700"/>
          <p14:tracePt t="108444" x="3041650" y="2679700"/>
          <p14:tracePt t="108461" x="2914650" y="2679700"/>
          <p14:tracePt t="108477" x="2806700" y="2679700"/>
          <p14:tracePt t="108494" x="2730500" y="2679700"/>
          <p14:tracePt t="108511" x="2660650" y="2679700"/>
          <p14:tracePt t="108528" x="2597150" y="2679700"/>
          <p14:tracePt t="108544" x="2552700" y="2686050"/>
          <p14:tracePt t="108545" x="2533650" y="2692400"/>
          <p14:tracePt t="108561" x="2495550" y="2705100"/>
          <p14:tracePt t="108577" x="2451100" y="2730500"/>
          <p14:tracePt t="108594" x="2413000" y="2749550"/>
          <p14:tracePt t="108611" x="2387600" y="2774950"/>
          <p14:tracePt t="108628" x="2355850" y="2806700"/>
          <p14:tracePt t="108644" x="2349500" y="2825750"/>
          <p14:tracePt t="108661" x="2349500" y="2857500"/>
          <p14:tracePt t="108677" x="2336800" y="2901950"/>
          <p14:tracePt t="108694" x="2336800" y="2946400"/>
          <p14:tracePt t="108711" x="2336800" y="2990850"/>
          <p14:tracePt t="108728" x="2336800" y="3060700"/>
          <p14:tracePt t="108744" x="2336800" y="3092450"/>
          <p14:tracePt t="108745" x="2343150" y="3117850"/>
          <p14:tracePt t="108761" x="2355850" y="3149600"/>
          <p14:tracePt t="108778" x="2387600" y="3187700"/>
          <p14:tracePt t="108794" x="2413000" y="3225800"/>
          <p14:tracePt t="108811" x="2470150" y="3257550"/>
          <p14:tracePt t="108828" x="2552700" y="3282950"/>
          <p14:tracePt t="108844" x="2667000" y="3314700"/>
          <p14:tracePt t="108861" x="2794000" y="3340100"/>
          <p14:tracePt t="108878" x="2927350" y="3371850"/>
          <p14:tracePt t="108894" x="3105150" y="3390900"/>
          <p14:tracePt t="108911" x="3238500" y="3422650"/>
          <p14:tracePt t="108928" x="3397250" y="3435350"/>
          <p14:tracePt t="108944" x="3536950" y="3448050"/>
          <p14:tracePt t="108945" x="3581400" y="3448050"/>
          <p14:tracePt t="108961" x="3670300" y="3448050"/>
          <p14:tracePt t="108978" x="3759200" y="3448050"/>
          <p14:tracePt t="108994" x="3829050" y="3448050"/>
          <p14:tracePt t="109011" x="3917950" y="3448050"/>
          <p14:tracePt t="109028" x="4051300" y="3448050"/>
          <p14:tracePt t="109044" x="4210050" y="3448050"/>
          <p14:tracePt t="109061" x="4425950" y="3416300"/>
          <p14:tracePt t="109078" x="4622800" y="3390900"/>
          <p14:tracePt t="109094" x="4787900" y="3346450"/>
          <p14:tracePt t="109111" x="4914900" y="3327400"/>
          <p14:tracePt t="109128" x="5029200" y="3289300"/>
          <p14:tracePt t="109144" x="5111750" y="3270250"/>
          <p14:tracePt t="109145" x="5143500" y="3251200"/>
          <p14:tracePt t="109161" x="5200650" y="3232150"/>
          <p14:tracePt t="109178" x="5232400" y="3225800"/>
          <p14:tracePt t="109194" x="5283200" y="3194050"/>
          <p14:tracePt t="109211" x="5314950" y="3181350"/>
          <p14:tracePt t="109228" x="5327650" y="3162300"/>
          <p14:tracePt t="109244" x="5353050" y="3149600"/>
          <p14:tracePt t="109261" x="5359400" y="3124200"/>
          <p14:tracePt t="109278" x="5372100" y="3105150"/>
          <p14:tracePt t="109294" x="5372100" y="3067050"/>
          <p14:tracePt t="109311" x="5372100" y="3028950"/>
          <p14:tracePt t="109328" x="5372100" y="2997200"/>
          <p14:tracePt t="109344" x="5372100" y="2965450"/>
          <p14:tracePt t="109345" x="5372100" y="2946400"/>
          <p14:tracePt t="109361" x="5372100" y="2914650"/>
          <p14:tracePt t="109378" x="5365750" y="2889250"/>
          <p14:tracePt t="109394" x="5353050" y="2876550"/>
          <p14:tracePt t="109411" x="5327650" y="2851150"/>
          <p14:tracePt t="109428" x="5302250" y="2825750"/>
          <p14:tracePt t="109444" x="5257800" y="2787650"/>
          <p14:tracePt t="109461" x="5207000" y="2768600"/>
          <p14:tracePt t="109478" x="5111750" y="2724150"/>
          <p14:tracePt t="109494" x="4997450" y="2705100"/>
          <p14:tracePt t="109511" x="4883150" y="2679700"/>
          <p14:tracePt t="109528" x="4756150" y="2654300"/>
          <p14:tracePt t="109544" x="4629150" y="2641600"/>
          <p14:tracePt t="109545" x="4591050" y="2641600"/>
          <p14:tracePt t="109561" x="4483100" y="2622550"/>
          <p14:tracePt t="109578" x="4375150" y="2622550"/>
          <p14:tracePt t="109594" x="4267200" y="2622550"/>
          <p14:tracePt t="109611" x="4121150" y="2597150"/>
          <p14:tracePt t="109628" x="4038600" y="2597150"/>
          <p14:tracePt t="109644" x="3930650" y="2597150"/>
          <p14:tracePt t="109661" x="3790950" y="2597150"/>
          <p14:tracePt t="109678" x="3683000" y="2597150"/>
          <p14:tracePt t="109694" x="3606800" y="2597150"/>
          <p14:tracePt t="109711" x="3511550" y="2597150"/>
          <p14:tracePt t="109728" x="3435350" y="2597150"/>
          <p14:tracePt t="109744" x="3365500" y="2609850"/>
          <p14:tracePt t="109745" x="3333750" y="2622550"/>
          <p14:tracePt t="109761" x="3270250" y="2641600"/>
          <p14:tracePt t="109778" x="3219450" y="2667000"/>
          <p14:tracePt t="109795" x="3162300" y="2698750"/>
          <p14:tracePt t="109811" x="3130550" y="2724150"/>
          <p14:tracePt t="109828" x="3079750" y="2749550"/>
          <p14:tracePt t="109844" x="3054350" y="2762250"/>
          <p14:tracePt t="109861" x="3035300" y="2774950"/>
          <p14:tracePt t="109878" x="2997200" y="2813050"/>
          <p14:tracePt t="109895" x="2952750" y="2838450"/>
          <p14:tracePt t="109911" x="2921000" y="2882900"/>
          <p14:tracePt t="109928" x="2895600" y="2933700"/>
          <p14:tracePt t="109945" x="2870200" y="2978150"/>
          <p14:tracePt t="109945" x="2857500" y="3009900"/>
          <p14:tracePt t="109961" x="2838450" y="3041650"/>
          <p14:tracePt t="109978" x="2838450" y="3086100"/>
          <p14:tracePt t="109995" x="2838450" y="3130550"/>
          <p14:tracePt t="110011" x="2838450" y="3162300"/>
          <p14:tracePt t="110028" x="2838450" y="3200400"/>
          <p14:tracePt t="110044" x="2838450" y="3225800"/>
          <p14:tracePt t="110061" x="2863850" y="3257550"/>
          <p14:tracePt t="110078" x="2901950" y="3289300"/>
          <p14:tracePt t="110095" x="2914650" y="3308350"/>
          <p14:tracePt t="110111" x="2971800" y="3333750"/>
          <p14:tracePt t="110128" x="3035300" y="3340100"/>
          <p14:tracePt t="110145" x="3162300" y="3352800"/>
          <p14:tracePt t="110145" x="3238500" y="3378200"/>
          <p14:tracePt t="110161" x="3378200" y="3378200"/>
          <p14:tracePt t="110178" x="3486150" y="3378200"/>
          <p14:tracePt t="110195" x="3568700" y="3378200"/>
          <p14:tracePt t="110211" x="3613150" y="3378200"/>
          <p14:tracePt t="110228" x="3644900" y="3378200"/>
          <p14:tracePt t="110245" x="3676650" y="3378200"/>
          <p14:tracePt t="110261" x="3708400" y="3378200"/>
          <p14:tracePt t="110278" x="3733800" y="3378200"/>
          <p14:tracePt t="110295" x="3778250" y="3378200"/>
          <p14:tracePt t="110311" x="3848100" y="3378200"/>
          <p14:tracePt t="110328" x="3911600" y="3378200"/>
          <p14:tracePt t="110345" x="4032250" y="3378200"/>
          <p14:tracePt t="110345" x="4089400" y="3378200"/>
          <p14:tracePt t="110361" x="4279900" y="3378200"/>
          <p14:tracePt t="110378" x="4476750" y="3346450"/>
          <p14:tracePt t="110395" x="4660900" y="3308350"/>
          <p14:tracePt t="110411" x="4845050" y="3238500"/>
          <p14:tracePt t="110428" x="4940300" y="3219450"/>
          <p14:tracePt t="110445" x="4984750" y="3194050"/>
          <p14:tracePt t="110461" x="5010150" y="3175000"/>
          <p14:tracePt t="110478" x="5054600" y="3149600"/>
          <p14:tracePt t="110495" x="5080000" y="3136900"/>
          <p14:tracePt t="110511" x="5086350" y="3117850"/>
          <p14:tracePt t="110528" x="5099050" y="3098800"/>
          <p14:tracePt t="110545" x="5124450" y="3067050"/>
          <p14:tracePt t="110545" x="5137150" y="3060700"/>
          <p14:tracePt t="110561" x="5168900" y="3016250"/>
          <p14:tracePt t="110578" x="5213350" y="2978150"/>
          <p14:tracePt t="110595" x="5232400" y="2965450"/>
          <p14:tracePt t="110611" x="5245100" y="2940050"/>
          <p14:tracePt t="110628" x="5264150" y="2914650"/>
          <p14:tracePt t="110645" x="5264150" y="2895600"/>
          <p14:tracePt t="110661" x="5264150" y="2857500"/>
          <p14:tracePt t="110678" x="5264150" y="2825750"/>
          <p14:tracePt t="110695" x="5264150" y="2813050"/>
          <p14:tracePt t="110711" x="5264150" y="2800350"/>
          <p14:tracePt t="110729" x="5264150" y="2787650"/>
          <p14:tracePt t="110745" x="5264150" y="2781300"/>
          <p14:tracePt t="110761" x="5251450" y="2774950"/>
          <p14:tracePt t="110801" x="5245100" y="2774950"/>
          <p14:tracePt t="110825" x="5238750" y="2774950"/>
          <p14:tracePt t="110833" x="5232400" y="2768600"/>
          <p14:tracePt t="110845" x="5226050" y="2768600"/>
          <p14:tracePt t="110861" x="5207000" y="2749550"/>
          <p14:tracePt t="110881" x="5200650" y="2743200"/>
          <p14:tracePt t="111338" x="5200650" y="2736850"/>
          <p14:tracePt t="111346" x="5226050" y="2730500"/>
          <p14:tracePt t="111362" x="5270500" y="2711450"/>
          <p14:tracePt t="111378" x="5321300" y="2692400"/>
          <p14:tracePt t="111395" x="5429250" y="2667000"/>
          <p14:tracePt t="111412" x="5511800" y="2647950"/>
          <p14:tracePt t="111428" x="5543550" y="2647950"/>
          <p14:tracePt t="111450" x="5549900" y="2641600"/>
          <p14:tracePt t="111537" x="5549900" y="2647950"/>
          <p14:tracePt t="111730" x="5549900" y="2654300"/>
          <p14:tracePt t="111746" x="5549900" y="2660650"/>
          <p14:tracePt t="111754" x="5549900" y="2679700"/>
          <p14:tracePt t="111762" x="5549900" y="2686050"/>
          <p14:tracePt t="111786" x="5549900" y="2692400"/>
          <p14:tracePt t="111826" x="5549900" y="2698750"/>
          <p14:tracePt t="111842" x="5562600" y="2711450"/>
          <p14:tracePt t="111858" x="5568950" y="2717800"/>
          <p14:tracePt t="111874" x="5568950" y="2724150"/>
          <p14:tracePt t="111890" x="5575300" y="2730500"/>
          <p14:tracePt t="111898" x="5581650" y="2730500"/>
          <p14:tracePt t="111922" x="5588000" y="2730500"/>
          <p14:tracePt t="111930" x="5607050" y="2730500"/>
          <p14:tracePt t="111946" x="5626100" y="2717800"/>
          <p14:tracePt t="111962" x="5638800" y="2705100"/>
          <p14:tracePt t="111978" x="5683250" y="2679700"/>
          <p14:tracePt t="112002" x="5689600" y="2673350"/>
          <p14:tracePt t="112034" x="5695950" y="2667000"/>
          <p14:tracePt t="112082" x="5689600" y="2667000"/>
          <p14:tracePt t="112090" x="5676900" y="2667000"/>
          <p14:tracePt t="112098" x="5651500" y="2667000"/>
          <p14:tracePt t="112112" x="5638800" y="2673350"/>
          <p14:tracePt t="112128" x="5626100" y="2686050"/>
          <p14:tracePt t="112145" x="5607050" y="2692400"/>
          <p14:tracePt t="112162" x="5600700" y="2692400"/>
          <p14:tracePt t="112178" x="5594350" y="2692400"/>
          <p14:tracePt t="112195" x="5581650" y="2692400"/>
          <p14:tracePt t="112212" x="5562600" y="2692400"/>
          <p14:tracePt t="112228" x="5556250" y="2692400"/>
          <p14:tracePt t="112245" x="5543550" y="2692400"/>
          <p14:tracePt t="112274" x="5530850" y="2698750"/>
          <p14:tracePt t="112354" x="5524500" y="2698750"/>
          <p14:tracePt t="112370" x="5524500" y="2692400"/>
          <p14:tracePt t="112378" x="5524500" y="2679700"/>
          <p14:tracePt t="112395" x="5524500" y="2673350"/>
          <p14:tracePt t="112412" x="5511800" y="2647950"/>
          <p14:tracePt t="112434" x="5511800" y="2641600"/>
          <p14:tracePt t="112466" x="5511800" y="2635250"/>
          <p14:tracePt t="112490" x="5511800" y="2622550"/>
          <p14:tracePt t="112514" x="5511800" y="2609850"/>
          <p14:tracePt t="112538" x="5505450" y="2603500"/>
          <p14:tracePt t="112610" x="5499100" y="2603500"/>
          <p14:tracePt t="112634" x="5499100" y="2616200"/>
          <p14:tracePt t="112650" x="5499100" y="2622550"/>
          <p14:tracePt t="112666" x="5499100" y="2635250"/>
          <p14:tracePt t="112674" x="5499100" y="2641600"/>
          <p14:tracePt t="112690" x="5499100" y="2654300"/>
          <p14:tracePt t="112706" x="5499100" y="2660650"/>
          <p14:tracePt t="112714" x="5499100" y="2673350"/>
          <p14:tracePt t="112729" x="5499100" y="2679700"/>
          <p14:tracePt t="112745" x="5499100" y="2711450"/>
          <p14:tracePt t="112746" x="5499100" y="2724150"/>
          <p14:tracePt t="112762" x="5480050" y="2755900"/>
          <p14:tracePt t="112779" x="5480050" y="2781300"/>
          <p14:tracePt t="112795" x="5480050" y="2800350"/>
          <p14:tracePt t="112812" x="5480050" y="2813050"/>
          <p14:tracePt t="112829" x="5480050" y="2832100"/>
          <p14:tracePt t="112845" x="5480050" y="2838450"/>
          <p14:tracePt t="112862" x="5480050" y="2857500"/>
          <p14:tracePt t="112879" x="5486400" y="2863850"/>
          <p14:tracePt t="112895" x="5505450" y="2876550"/>
          <p14:tracePt t="112912" x="5518150" y="2876550"/>
          <p14:tracePt t="112929" x="5543550" y="2876550"/>
          <p14:tracePt t="113026" x="5549900" y="2876550"/>
          <p14:tracePt t="113042" x="5549900" y="2870200"/>
          <p14:tracePt t="113050" x="5549900" y="2851150"/>
          <p14:tracePt t="113062" x="5549900" y="2844800"/>
          <p14:tracePt t="113079" x="5549900" y="2838450"/>
          <p14:tracePt t="113095" x="5549900" y="2813050"/>
          <p14:tracePt t="113112" x="5549900" y="2794000"/>
          <p14:tracePt t="113129" x="5537200" y="2787650"/>
          <p14:tracePt t="113145" x="5518150" y="2762250"/>
          <p14:tracePt t="113162" x="5505450" y="2755900"/>
          <p14:tracePt t="113179" x="5499100" y="2755900"/>
          <p14:tracePt t="113210" x="5486400" y="2755900"/>
          <p14:tracePt t="113362" x="5480050" y="2755900"/>
          <p14:tracePt t="113378" x="5467350" y="2755900"/>
          <p14:tracePt t="113394" x="5454650" y="2743200"/>
          <p14:tracePt t="113410" x="5448300" y="2724150"/>
          <p14:tracePt t="113426" x="5435600" y="2717800"/>
          <p14:tracePt t="113434" x="5429250" y="2717800"/>
          <p14:tracePt t="113450" x="5422900" y="2711450"/>
          <p14:tracePt t="113466" x="5397500" y="2705100"/>
          <p14:tracePt t="113482" x="5378450" y="2692400"/>
          <p14:tracePt t="113498" x="5372100" y="2686050"/>
          <p14:tracePt t="113512" x="5365750" y="2679700"/>
          <p14:tracePt t="113562" x="5359400" y="2679700"/>
          <p14:tracePt t="113866" x="5359400" y="2686050"/>
          <p14:tracePt t="113882" x="5359400" y="2698750"/>
          <p14:tracePt t="113906" x="5346700" y="2711450"/>
          <p14:tracePt t="113914" x="5340350" y="2717800"/>
          <p14:tracePt t="113922" x="5334000" y="2724150"/>
          <p14:tracePt t="113930" x="5321300" y="2736850"/>
          <p14:tracePt t="113945" x="5302250" y="2743200"/>
          <p14:tracePt t="113962" x="5226050" y="2781300"/>
          <p14:tracePt t="113979" x="5194300" y="2787650"/>
          <p14:tracePt t="113995" x="5175250" y="2787650"/>
          <p14:tracePt t="114012" x="5143500" y="2787650"/>
          <p14:tracePt t="114029" x="5099050" y="2787650"/>
          <p14:tracePt t="114045" x="5054600" y="2787650"/>
          <p14:tracePt t="114062" x="4972050" y="2787650"/>
          <p14:tracePt t="114079" x="4908550" y="2787650"/>
          <p14:tracePt t="114095" x="4889500" y="2787650"/>
          <p14:tracePt t="114112" x="4876800" y="2787650"/>
          <p14:tracePt t="114129" x="4857750" y="2787650"/>
          <p14:tracePt t="114146" x="4851400" y="2781300"/>
          <p14:tracePt t="114170" x="4845050" y="2774950"/>
          <p14:tracePt t="114490" x="4838700" y="2768600"/>
          <p14:tracePt t="114498" x="4832350" y="2755900"/>
          <p14:tracePt t="114514" x="4819650" y="2749550"/>
          <p14:tracePt t="114529" x="4813300" y="2743200"/>
          <p14:tracePt t="114546" x="4806950" y="2730500"/>
          <p14:tracePt t="114562" x="4794250" y="2705100"/>
          <p14:tracePt t="114579" x="4794250" y="2692400"/>
          <p14:tracePt t="114595" x="4781550" y="2667000"/>
          <p14:tracePt t="114612" x="4781550" y="2654300"/>
          <p14:tracePt t="114629" x="4781550" y="2628900"/>
          <p14:tracePt t="114650" x="4775200" y="2622550"/>
          <p14:tracePt t="114674" x="4775200" y="2616200"/>
          <p14:tracePt t="115138" x="4775200" y="2622550"/>
          <p14:tracePt t="115154" x="4775200" y="2628900"/>
          <p14:tracePt t="115162" x="4775200" y="2654300"/>
          <p14:tracePt t="115179" x="4787900" y="2660650"/>
          <p14:tracePt t="115196" x="4794250" y="2686050"/>
          <p14:tracePt t="115212" x="4794250" y="2692400"/>
          <p14:tracePt t="115229" x="4794250" y="2698750"/>
          <p14:tracePt t="115246" x="4800600" y="2717800"/>
          <p14:tracePt t="115378" x="4800600" y="2705100"/>
          <p14:tracePt t="115402" x="4800600" y="2698750"/>
          <p14:tracePt t="115426" x="4800600" y="2692400"/>
          <p14:tracePt t="115459" x="4800600" y="2686050"/>
          <p14:tracePt t="115923" x="4806950" y="2679700"/>
          <p14:tracePt t="115938" x="4813300" y="2679700"/>
          <p14:tracePt t="116035" x="4826000" y="2679700"/>
          <p14:tracePt t="116843" x="4832350" y="2679700"/>
          <p14:tracePt t="116851" x="4832350" y="2686050"/>
          <p14:tracePt t="116863" x="4832350" y="2692400"/>
          <p14:tracePt t="116879" x="4832350" y="2724150"/>
          <p14:tracePt t="116896" x="4832350" y="2730500"/>
          <p14:tracePt t="116913" x="4819650" y="2749550"/>
          <p14:tracePt t="116931" x="4813300" y="2755900"/>
          <p14:tracePt t="116946" x="4813300" y="2762250"/>
          <p14:tracePt t="116963" x="4787900" y="2774950"/>
          <p14:tracePt t="116979" x="4781550" y="2787650"/>
          <p14:tracePt t="117003" x="4775200" y="2794000"/>
          <p14:tracePt t="117019" x="4762500" y="2794000"/>
          <p14:tracePt t="117035" x="4749800" y="2794000"/>
          <p14:tracePt t="117051" x="4743450" y="2794000"/>
          <p14:tracePt t="117067" x="4737100" y="2800350"/>
          <p14:tracePt t="117079" x="4730750" y="2806700"/>
          <p14:tracePt t="118043" x="4730750" y="2825750"/>
          <p14:tracePt t="118051" x="4730750" y="2838450"/>
          <p14:tracePt t="118067" x="4730750" y="2844800"/>
          <p14:tracePt t="118080" x="4730750" y="2857500"/>
          <p14:tracePt t="118096" x="4730750" y="2863850"/>
          <p14:tracePt t="118113" x="4730750" y="2876550"/>
          <p14:tracePt t="118130" x="4730750" y="2882900"/>
          <p14:tracePt t="118155" x="4730750" y="2895600"/>
          <p14:tracePt t="118179" x="4730750" y="2901950"/>
          <p14:tracePt t="118203" x="4749800" y="2914650"/>
          <p14:tracePt t="118211" x="4749800" y="2921000"/>
          <p14:tracePt t="118227" x="4749800" y="2933700"/>
          <p14:tracePt t="118235" x="4749800" y="2959100"/>
          <p14:tracePt t="118246" x="4749800" y="2971800"/>
          <p14:tracePt t="118263" x="4756150" y="3009900"/>
          <p14:tracePt t="118280" x="4768850" y="3067050"/>
          <p14:tracePt t="118296" x="4768850" y="3092450"/>
          <p14:tracePt t="118313" x="4775200" y="3105150"/>
          <p14:tracePt t="118330" x="4787900" y="3130550"/>
          <p14:tracePt t="118435" x="4787900" y="3136900"/>
          <p14:tracePt t="118515" x="4781550" y="3136900"/>
          <p14:tracePt t="118523" x="4775200" y="3136900"/>
          <p14:tracePt t="118531" x="4768850" y="3136900"/>
          <p14:tracePt t="118547" x="4762500" y="3136900"/>
          <p14:tracePt t="118563" x="4711700" y="3136900"/>
          <p14:tracePt t="118580" x="4673600" y="3136900"/>
          <p14:tracePt t="118597" x="4622800" y="3124200"/>
          <p14:tracePt t="118613" x="4591050" y="3124200"/>
          <p14:tracePt t="118630" x="4533900" y="3117850"/>
          <p14:tracePt t="118646" x="4489450" y="3098800"/>
          <p14:tracePt t="118663" x="4413250" y="3092450"/>
          <p14:tracePt t="118680" x="4349750" y="3092450"/>
          <p14:tracePt t="118697" x="4298950" y="3079750"/>
          <p14:tracePt t="118713" x="4248150" y="3079750"/>
          <p14:tracePt t="118730" x="4178300" y="3079750"/>
          <p14:tracePt t="118747" x="4121150" y="3079750"/>
          <p14:tracePt t="118747" x="4108450" y="3079750"/>
          <p14:tracePt t="118763" x="4070350" y="3079750"/>
          <p14:tracePt t="118780" x="4051300" y="3079750"/>
          <p14:tracePt t="118797" x="4044950" y="3079750"/>
          <p14:tracePt t="118827" x="4038600" y="3079750"/>
          <p14:tracePt t="118859" x="4025900" y="3079750"/>
          <p14:tracePt t="118971" x="4019550" y="3073400"/>
          <p14:tracePt t="119155" x="4032250" y="3073400"/>
          <p14:tracePt t="119163" x="4038600" y="3073400"/>
          <p14:tracePt t="119180" x="4044950" y="3073400"/>
          <p14:tracePt t="119197" x="4051300" y="3073400"/>
          <p14:tracePt t="122780" x="4070350" y="3073400"/>
          <p14:tracePt t="124005" x="4076700" y="3073400"/>
          <p14:tracePt t="124012" x="4076700" y="3067050"/>
          <p14:tracePt t="124020" x="4076700" y="3060700"/>
          <p14:tracePt t="124031" x="4076700" y="3054350"/>
          <p14:tracePt t="124048" x="4076700" y="3041650"/>
          <p14:tracePt t="124064" x="4076700" y="3028950"/>
          <p14:tracePt t="124081" x="4076700" y="3009900"/>
          <p14:tracePt t="124098" x="4076700" y="2984500"/>
          <p14:tracePt t="124114" x="4076700" y="2959100"/>
          <p14:tracePt t="124131" x="4083050" y="2927350"/>
          <p14:tracePt t="124148" x="4102100" y="2889250"/>
          <p14:tracePt t="124149" x="4121150" y="2876550"/>
          <p14:tracePt t="124164" x="4133850" y="2851150"/>
          <p14:tracePt t="124181" x="4146550" y="2832100"/>
          <p14:tracePt t="124198" x="4146550" y="2806700"/>
          <p14:tracePt t="124214" x="4146550" y="2774950"/>
          <p14:tracePt t="124231" x="4159250" y="2755900"/>
          <p14:tracePt t="124248" x="4159250" y="2724150"/>
          <p14:tracePt t="124264" x="4171950" y="2705100"/>
          <p14:tracePt t="124281" x="4178300" y="2679700"/>
          <p14:tracePt t="124298" x="4191000" y="2660650"/>
          <p14:tracePt t="124493" x="4197350" y="2654300"/>
          <p14:tracePt t="124549" x="4203700" y="2654300"/>
          <p14:tracePt t="124573" x="4210050" y="2654300"/>
          <p14:tracePt t="124580" x="4210050" y="2660650"/>
          <p14:tracePt t="124588" x="4210050" y="2667000"/>
          <p14:tracePt t="124604" x="4210050" y="2686050"/>
          <p14:tracePt t="124620" x="4210050" y="2711450"/>
          <p14:tracePt t="124631" x="4210050" y="2717800"/>
          <p14:tracePt t="124648" x="4216400" y="2736850"/>
          <p14:tracePt t="124665" x="4216400" y="2743200"/>
          <p14:tracePt t="124733" x="4229100" y="2749550"/>
          <p14:tracePt t="125173" x="4235450" y="2755900"/>
          <p14:tracePt t="125677" x="4241800" y="2755900"/>
          <p14:tracePt t="125685" x="4248150" y="2749550"/>
          <p14:tracePt t="126261" x="4254500" y="2755900"/>
          <p14:tracePt t="126277" x="4267200" y="2768600"/>
          <p14:tracePt t="126285" x="4267200" y="2774950"/>
          <p14:tracePt t="126298" x="4267200" y="2781300"/>
          <p14:tracePt t="126315" x="4273550" y="2794000"/>
          <p14:tracePt t="126332" x="4279900" y="2800350"/>
          <p14:tracePt t="127245" x="4279900" y="2819400"/>
          <p14:tracePt t="127261" x="4279900" y="2825750"/>
          <p14:tracePt t="127317" x="4279900" y="2832100"/>
          <p14:tracePt t="127357" x="4273550" y="2832100"/>
          <p14:tracePt t="127381" x="4254500" y="2832100"/>
          <p14:tracePt t="127397" x="4248150" y="2832100"/>
          <p14:tracePt t="127405" x="4229100" y="2832100"/>
          <p14:tracePt t="127589" x="4229100" y="2825750"/>
          <p14:tracePt t="127925" x="4229100" y="2819400"/>
          <p14:tracePt t="127933" x="4248150" y="2819400"/>
          <p14:tracePt t="127949" x="4267200" y="2806700"/>
          <p14:tracePt t="127965" x="4330700" y="2762250"/>
          <p14:tracePt t="127982" x="4387850" y="2724150"/>
          <p14:tracePt t="127999" x="4470400" y="2692400"/>
          <p14:tracePt t="128015" x="4540250" y="2673350"/>
          <p14:tracePt t="128032" x="4584700" y="2660650"/>
          <p14:tracePt t="128049" x="4622800" y="2660650"/>
          <p14:tracePt t="128065" x="4635500" y="2660650"/>
          <p14:tracePt t="128082" x="4648200" y="2660650"/>
          <p14:tracePt t="128099" x="4667250" y="2660650"/>
          <p14:tracePt t="128115" x="4673600" y="2660650"/>
          <p14:tracePt t="128132" x="4686300" y="2660650"/>
          <p14:tracePt t="128149" x="4711700" y="2667000"/>
          <p14:tracePt t="128165" x="4718050" y="2673350"/>
          <p14:tracePt t="128205" x="4718050" y="2679700"/>
          <p14:tracePt t="128317" x="4718050" y="2686050"/>
          <p14:tracePt t="128325" x="4711700" y="2686050"/>
          <p14:tracePt t="128341" x="4692650" y="2686050"/>
          <p14:tracePt t="128349" x="4686300" y="2686050"/>
          <p14:tracePt t="128365" x="4654550" y="2686050"/>
          <p14:tracePt t="128382" x="4629150" y="2679700"/>
          <p14:tracePt t="128399" x="4616450" y="2679700"/>
          <p14:tracePt t="128415" x="4610100" y="2679700"/>
          <p14:tracePt t="128469" x="4603750" y="2679700"/>
          <p14:tracePt t="128510" x="4603750" y="2686050"/>
          <p14:tracePt t="128534" x="4603750" y="2698750"/>
          <p14:tracePt t="128541" x="4610100" y="2698750"/>
          <p14:tracePt t="128550" x="4629150" y="2717800"/>
          <p14:tracePt t="128565" x="4635500" y="2717800"/>
          <p14:tracePt t="128582" x="4660900" y="2717800"/>
          <p14:tracePt t="128599" x="4667250" y="2724150"/>
          <p14:tracePt t="128616" x="4673600" y="2724150"/>
          <p14:tracePt t="128677" x="4679950" y="2730500"/>
          <p14:tracePt t="128741" x="4673600" y="2730500"/>
          <p14:tracePt t="128750" x="4654550" y="2730500"/>
          <p14:tracePt t="128766" x="4622800" y="2730500"/>
          <p14:tracePt t="128782" x="4552950" y="2730500"/>
          <p14:tracePt t="128799" x="4476750" y="2730500"/>
          <p14:tracePt t="128816" x="4432300" y="2730500"/>
          <p14:tracePt t="128832" x="4413250" y="2730500"/>
          <p14:tracePt t="128849" x="4400550" y="2730500"/>
          <p14:tracePt t="128894" x="4394200" y="2730500"/>
          <p14:tracePt t="128902" x="4394200" y="2724150"/>
          <p14:tracePt t="128910" x="4394200" y="2717800"/>
          <p14:tracePt t="128917" x="4419600" y="2711450"/>
          <p14:tracePt t="128932" x="4432300" y="2698750"/>
          <p14:tracePt t="128949" x="4514850" y="2679700"/>
          <p14:tracePt t="128949" x="4546600" y="2667000"/>
          <p14:tracePt t="128966" x="4565650" y="2660650"/>
          <p14:tracePt t="128982" x="4578350" y="2660650"/>
          <p14:tracePt t="129062" x="4584700" y="2660650"/>
          <p14:tracePt t="129078" x="4584700" y="2673350"/>
          <p14:tracePt t="129086" x="4584700" y="2679700"/>
          <p14:tracePt t="129099" x="4584700" y="2686050"/>
          <p14:tracePt t="129116" x="4584700" y="2698750"/>
          <p14:tracePt t="129190" x="4584700" y="2711450"/>
          <p14:tracePt t="129246" x="4591050" y="2717800"/>
          <p14:tracePt t="129262" x="4597400" y="2717800"/>
          <p14:tracePt t="129270" x="4603750" y="2717800"/>
          <p14:tracePt t="129390" x="4603750" y="2705100"/>
          <p14:tracePt t="129414" x="4597400" y="2705100"/>
          <p14:tracePt t="129446" x="4578350" y="2705100"/>
          <p14:tracePt t="129542" x="4584700" y="2717800"/>
          <p14:tracePt t="129550" x="4584700" y="2724150"/>
          <p14:tracePt t="129566" x="4591050" y="2749550"/>
          <p14:tracePt t="129582" x="4591050" y="2781300"/>
          <p14:tracePt t="129599" x="4591050" y="2806700"/>
          <p14:tracePt t="129616" x="4591050" y="2851150"/>
          <p14:tracePt t="129632" x="4591050" y="2863850"/>
          <p14:tracePt t="129649" x="4591050" y="2870200"/>
          <p14:tracePt t="129666" x="4591050" y="2876550"/>
          <p14:tracePt t="129694" x="4591050" y="2889250"/>
          <p14:tracePt t="129726" x="4597400" y="2895600"/>
          <p14:tracePt t="129894" x="4591050" y="2895600"/>
          <p14:tracePt t="129902" x="4584700" y="2895600"/>
          <p14:tracePt t="130030" x="4584700" y="2908300"/>
          <p14:tracePt t="130038" x="4616450" y="2927350"/>
          <p14:tracePt t="130049" x="4641850" y="2959100"/>
          <p14:tracePt t="130066" x="4724400" y="3035300"/>
          <p14:tracePt t="130083" x="4851400" y="3194050"/>
          <p14:tracePt t="130099" x="5003800" y="3371850"/>
          <p14:tracePt t="130116" x="5124450" y="3562350"/>
          <p14:tracePt t="130132" x="5181600" y="3651250"/>
          <p14:tracePt t="130149" x="5200650" y="3733800"/>
          <p14:tracePt t="130149" x="5200650" y="3759200"/>
          <p14:tracePt t="130166" x="5213350" y="3829050"/>
          <p14:tracePt t="130183" x="5175250" y="3886200"/>
          <p14:tracePt t="130199" x="5118100" y="3917950"/>
          <p14:tracePt t="130216" x="4997450" y="3962400"/>
          <p14:tracePt t="130233" x="4889500" y="3975100"/>
          <p14:tracePt t="130249" x="4749800" y="3975100"/>
          <p14:tracePt t="130266" x="4552950" y="3975100"/>
          <p14:tracePt t="130283" x="4400550" y="3975100"/>
          <p14:tracePt t="130299" x="4286250" y="3987800"/>
          <p14:tracePt t="130316" x="4254500" y="3994150"/>
          <p14:tracePt t="130333" x="4241800" y="3994150"/>
          <p14:tracePt t="130390" x="4222750" y="3994150"/>
          <p14:tracePt t="130398" x="4210050" y="3994150"/>
          <p14:tracePt t="130406" x="4178300" y="3994150"/>
          <p14:tracePt t="130416" x="4159250" y="3994150"/>
          <p14:tracePt t="130433" x="4114800" y="3994150"/>
          <p14:tracePt t="130449" x="4083050" y="3968750"/>
          <p14:tracePt t="130466" x="4064000" y="3943350"/>
          <p14:tracePt t="130483" x="4044950" y="3924300"/>
          <p14:tracePt t="130499" x="4038600" y="3911600"/>
          <p14:tracePt t="130516" x="4032250" y="3873500"/>
          <p14:tracePt t="130533" x="4019550" y="3854450"/>
          <p14:tracePt t="130549" x="4006850" y="3829050"/>
          <p14:tracePt t="130550" x="3987800" y="3816350"/>
          <p14:tracePt t="130566" x="3975100" y="3790950"/>
          <p14:tracePt t="130583" x="3937000" y="3765550"/>
          <p14:tracePt t="130599" x="3892550" y="3746500"/>
          <p14:tracePt t="130616" x="3822700" y="3733800"/>
          <p14:tracePt t="130633" x="3765550" y="3733800"/>
          <p14:tracePt t="130649" x="3676650" y="3733800"/>
          <p14:tracePt t="130666" x="3600450" y="3733800"/>
          <p14:tracePt t="130683" x="3517900" y="3714750"/>
          <p14:tracePt t="130699" x="3435350" y="3714750"/>
          <p14:tracePt t="130716" x="3359150" y="3714750"/>
          <p14:tracePt t="130733" x="3200400" y="3733800"/>
          <p14:tracePt t="130749" x="3054350" y="3746500"/>
          <p14:tracePt t="130750" x="3003550" y="3746500"/>
          <p14:tracePt t="130766" x="2946400" y="3765550"/>
          <p14:tracePt t="130783" x="2921000" y="3765550"/>
          <p14:tracePt t="130799" x="2895600" y="3778250"/>
          <p14:tracePt t="130822" x="2889250" y="3784600"/>
          <p14:tracePt t="130838" x="2882900" y="3790950"/>
          <p14:tracePt t="130849" x="2882900" y="3803650"/>
          <p14:tracePt t="130866" x="2870200" y="3816350"/>
          <p14:tracePt t="130883" x="2838450" y="3867150"/>
          <p14:tracePt t="130899" x="2813050" y="3917950"/>
          <p14:tracePt t="130916" x="2724150" y="3994150"/>
          <p14:tracePt t="130933" x="2667000" y="4019550"/>
          <p14:tracePt t="130949" x="2597150" y="4051300"/>
          <p14:tracePt t="130950" x="2552700" y="4064000"/>
          <p14:tracePt t="130966" x="2489200" y="4070350"/>
          <p14:tracePt t="130983" x="2432050" y="4070350"/>
          <p14:tracePt t="130999" x="2368550" y="4070350"/>
          <p14:tracePt t="131016" x="2317750" y="4051300"/>
          <p14:tracePt t="131033" x="2273300" y="4019550"/>
          <p14:tracePt t="131049" x="2247900" y="3994150"/>
          <p14:tracePt t="131066" x="2247900" y="3987800"/>
          <p14:tracePt t="131083" x="2241550" y="3968750"/>
          <p14:tracePt t="131102" x="2241550" y="3956050"/>
          <p14:tracePt t="131206" x="2241550" y="3949700"/>
          <p14:tracePt t="131214" x="2247900" y="3949700"/>
          <p14:tracePt t="131222" x="2260600" y="3949700"/>
          <p14:tracePt t="131233" x="2292350" y="3949700"/>
          <p14:tracePt t="131249" x="2368550" y="3949700"/>
          <p14:tracePt t="131266" x="2527300" y="3949700"/>
          <p14:tracePt t="131283" x="2755900" y="3949700"/>
          <p14:tracePt t="131299" x="2946400" y="3949700"/>
          <p14:tracePt t="131316" x="3048000" y="3949700"/>
          <p14:tracePt t="131333" x="3073400" y="3949700"/>
          <p14:tracePt t="131349" x="3079750" y="3949700"/>
          <p14:tracePt t="131502" x="3092450" y="3987800"/>
          <p14:tracePt t="131510" x="3111500" y="4032250"/>
          <p14:tracePt t="131518" x="3124200" y="4070350"/>
          <p14:tracePt t="131533" x="3130550" y="4076700"/>
          <p14:tracePt t="131550" x="3136900" y="4076700"/>
          <p14:tracePt t="131950" x="3136900" y="4051300"/>
          <p14:tracePt t="131958" x="3136900" y="4000500"/>
          <p14:tracePt t="131966" x="3149600" y="3943350"/>
          <p14:tracePt t="131983" x="3155950" y="3898900"/>
          <p14:tracePt t="132000" x="3162300" y="3892550"/>
          <p14:tracePt t="132016" x="3181350" y="3873500"/>
          <p14:tracePt t="132033" x="3206750" y="3873500"/>
          <p14:tracePt t="132050" x="3232150" y="3873500"/>
          <p14:tracePt t="132066" x="3302000" y="3879850"/>
          <p14:tracePt t="132083" x="3448050" y="3898900"/>
          <p14:tracePt t="132100" x="3644900" y="3968750"/>
          <p14:tracePt t="132116" x="3829050" y="4006850"/>
          <p14:tracePt t="132133" x="3886200" y="4025900"/>
          <p14:tracePt t="132150" x="3924300" y="4044950"/>
          <p14:tracePt t="132166" x="3937000" y="4051300"/>
          <p14:tracePt t="132214" x="3943350" y="4051300"/>
          <p14:tracePt t="132319" x="3956050" y="4051300"/>
          <p14:tracePt t="132342" x="3962400" y="4051300"/>
          <p14:tracePt t="132350" x="3975100" y="4051300"/>
          <p14:tracePt t="132358" x="4000500" y="4044950"/>
          <p14:tracePt t="132366" x="4025900" y="4025900"/>
          <p14:tracePt t="132383" x="4133850" y="3943350"/>
          <p14:tracePt t="132400" x="4222750" y="3860800"/>
          <p14:tracePt t="132416" x="4260850" y="3822700"/>
          <p14:tracePt t="132433" x="4298950" y="3784600"/>
          <p14:tracePt t="132450" x="4349750" y="3727450"/>
          <p14:tracePt t="132466" x="4413250" y="3714750"/>
          <p14:tracePt t="132483" x="4438650" y="3695700"/>
          <p14:tracePt t="132500" x="4445000" y="3689350"/>
          <p14:tracePt t="132598" x="4451350" y="3683000"/>
          <p14:tracePt t="132606" x="4457700" y="3683000"/>
          <p14:tracePt t="132616" x="4464050" y="3683000"/>
          <p14:tracePt t="132633" x="4508500" y="3683000"/>
          <p14:tracePt t="132650" x="4552950" y="3683000"/>
          <p14:tracePt t="132666" x="4629150" y="3683000"/>
          <p14:tracePt t="132683" x="4711700" y="3683000"/>
          <p14:tracePt t="132700" x="4883150" y="3683000"/>
          <p14:tracePt t="132716" x="5080000" y="3670300"/>
          <p14:tracePt t="132733" x="5327650" y="3625850"/>
          <p14:tracePt t="132750" x="5524500" y="3600450"/>
          <p14:tracePt t="132750" x="5594350" y="3575050"/>
          <p14:tracePt t="132766" x="5651500" y="3568700"/>
          <p14:tracePt t="132783" x="5657850" y="3556000"/>
          <p14:tracePt t="132871" x="5651500" y="3556000"/>
          <p14:tracePt t="132878" x="5600700" y="3556000"/>
          <p14:tracePt t="132886" x="5524500" y="3543300"/>
          <p14:tracePt t="132900" x="5365750" y="3517900"/>
          <p14:tracePt t="132917" x="5073650" y="3492500"/>
          <p14:tracePt t="132933" x="4705350" y="3448050"/>
          <p14:tracePt t="132950" x="4413250" y="3448050"/>
          <p14:tracePt t="132950" x="4330700" y="3448050"/>
          <p14:tracePt t="132966" x="4248150" y="3448050"/>
          <p14:tracePt t="132983" x="4241800" y="3448050"/>
          <p14:tracePt t="133086" x="4229100" y="3448050"/>
          <p14:tracePt t="133174" x="4222750" y="3448050"/>
          <p14:tracePt t="133182" x="4210050" y="3448050"/>
          <p14:tracePt t="133200" x="4203700" y="3448050"/>
          <p14:tracePt t="133217" x="4152900" y="3429000"/>
          <p14:tracePt t="133233" x="4057650" y="3384550"/>
          <p14:tracePt t="133250" x="3905250" y="3321050"/>
          <p14:tracePt t="133267" x="3708400" y="3295650"/>
          <p14:tracePt t="133283" x="3549650" y="3270250"/>
          <p14:tracePt t="133300" x="3479800" y="3270250"/>
          <p14:tracePt t="133317" x="3448050" y="3270250"/>
          <p14:tracePt t="133343" x="3441700" y="3270250"/>
          <p14:tracePt t="133359" x="3454400" y="3282950"/>
          <p14:tracePt t="133367" x="3479800" y="3308350"/>
          <p14:tracePt t="133383" x="3587750" y="3314700"/>
          <p14:tracePt t="133400" x="3733800" y="3340100"/>
          <p14:tracePt t="133417" x="3886200" y="3390900"/>
          <p14:tracePt t="133433" x="4000500" y="3422650"/>
          <p14:tracePt t="133450" x="4070350" y="3435350"/>
          <p14:tracePt t="133467" x="4095750" y="3435350"/>
          <p14:tracePt t="133483" x="4102100" y="3435350"/>
          <p14:tracePt t="133500" x="4108450" y="3435350"/>
          <p14:tracePt t="133527" x="4114800" y="3435350"/>
          <p14:tracePt t="133551" x="4127500" y="3441700"/>
          <p14:tracePt t="133559" x="4127500" y="3454400"/>
          <p14:tracePt t="133567" x="4114800" y="3473450"/>
          <p14:tracePt t="133583" x="4025900" y="3517900"/>
          <p14:tracePt t="133600" x="3854450" y="3606800"/>
          <p14:tracePt t="133617" x="3670300" y="3727450"/>
          <p14:tracePt t="133633" x="3498850" y="3822700"/>
          <p14:tracePt t="133650" x="3359150" y="3898900"/>
          <p14:tracePt t="133667" x="3308350" y="3937000"/>
          <p14:tracePt t="133683" x="3295650" y="3943350"/>
          <p14:tracePt t="133719" x="3289300" y="3962400"/>
          <p14:tracePt t="133743" x="3282950" y="3968750"/>
          <p14:tracePt t="133775" x="3282950" y="3981450"/>
          <p14:tracePt t="133871" x="3282950" y="3994150"/>
          <p14:tracePt t="133879" x="3282950" y="4000500"/>
          <p14:tracePt t="133887" x="3244850" y="4025900"/>
          <p14:tracePt t="133900" x="3168650" y="4064000"/>
          <p14:tracePt t="133917" x="2882900" y="4133850"/>
          <p14:tracePt t="133933" x="2463800" y="4267200"/>
          <p14:tracePt t="133950" x="2197100" y="4337050"/>
          <p14:tracePt t="133951" x="2089150" y="4362450"/>
          <p14:tracePt t="133967" x="1987550" y="4394200"/>
          <p14:tracePt t="133983" x="1968500" y="4406900"/>
          <p14:tracePt t="134000" x="1955800" y="4400550"/>
          <p14:tracePt t="134017" x="1943100" y="4394200"/>
          <p14:tracePt t="134033" x="1943100" y="4375150"/>
          <p14:tracePt t="134050" x="1943100" y="4368800"/>
          <p14:tracePt t="134067" x="1943100" y="4356100"/>
          <p14:tracePt t="134103" x="1943100" y="4349750"/>
          <p14:tracePt t="134143" x="1943100" y="4337050"/>
          <p14:tracePt t="134159" x="1943100" y="4330700"/>
          <p14:tracePt t="134167" x="1943100" y="4311650"/>
          <p14:tracePt t="134183" x="1943100" y="4279900"/>
          <p14:tracePt t="134200" x="1943100" y="4235450"/>
          <p14:tracePt t="134217" x="1943100" y="4191000"/>
          <p14:tracePt t="134233" x="1949450" y="4165600"/>
          <p14:tracePt t="134250" x="1962150" y="4140200"/>
          <p14:tracePt t="134267" x="1974850" y="4108450"/>
          <p14:tracePt t="134283" x="1993900" y="4102100"/>
          <p14:tracePt t="134300" x="2057400" y="4089400"/>
          <p14:tracePt t="134317" x="2171700" y="4089400"/>
          <p14:tracePt t="134334" x="2381250" y="4089400"/>
          <p14:tracePt t="134350" x="2641600" y="4089400"/>
          <p14:tracePt t="134351" x="2730500" y="4095750"/>
          <p14:tracePt t="134367" x="2851150" y="4140200"/>
          <p14:tracePt t="134383" x="2895600" y="4159250"/>
          <p14:tracePt t="134400" x="2921000" y="4159250"/>
          <p14:tracePt t="134417" x="2927350" y="4159250"/>
          <p14:tracePt t="134434" x="2952750" y="4159250"/>
          <p14:tracePt t="134450" x="2959100" y="4159250"/>
          <p14:tracePt t="134467" x="2990850" y="4152900"/>
          <p14:tracePt t="134484" x="3016250" y="4127500"/>
          <p14:tracePt t="134500" x="3060700" y="4095750"/>
          <p14:tracePt t="134517" x="3086100" y="4070350"/>
          <p14:tracePt t="134533" x="3111500" y="4025900"/>
          <p14:tracePt t="134550" x="3136900" y="3987800"/>
          <p14:tracePt t="134551" x="3143250" y="3949700"/>
          <p14:tracePt t="134567" x="3143250" y="3911600"/>
          <p14:tracePt t="134584" x="3143250" y="3867150"/>
          <p14:tracePt t="134600" x="3143250" y="3822700"/>
          <p14:tracePt t="134617" x="3143250" y="3797300"/>
          <p14:tracePt t="134634" x="3130550" y="3778250"/>
          <p14:tracePt t="134650" x="3105150" y="3746500"/>
          <p14:tracePt t="134667" x="3060700" y="3733800"/>
          <p14:tracePt t="134684" x="2990850" y="3733800"/>
          <p14:tracePt t="134700" x="2838450" y="3733800"/>
          <p14:tracePt t="134717" x="2692400" y="3752850"/>
          <p14:tracePt t="134734" x="2508250" y="3816350"/>
          <p14:tracePt t="134750" x="2406650" y="3867150"/>
          <p14:tracePt t="134767" x="2324100" y="3924300"/>
          <p14:tracePt t="134784" x="2317750" y="3956050"/>
          <p14:tracePt t="134800" x="2311400" y="3975100"/>
          <p14:tracePt t="134951" x="2324100" y="3975100"/>
          <p14:tracePt t="134959" x="2343150" y="3962400"/>
          <p14:tracePt t="134975" x="2349500" y="3956050"/>
          <p14:tracePt t="134984" x="2362200" y="3949700"/>
          <p14:tracePt t="135000" x="2368550" y="3924300"/>
          <p14:tracePt t="135023" x="2374900" y="3924300"/>
          <p14:tracePt t="135039" x="2387600" y="3924300"/>
          <p14:tracePt t="135050" x="2406650" y="3924300"/>
          <p14:tracePt t="135067" x="2482850" y="3924300"/>
          <p14:tracePt t="135084" x="2635250" y="3956050"/>
          <p14:tracePt t="135100" x="2800350" y="4006850"/>
          <p14:tracePt t="135117" x="2901950" y="4038600"/>
          <p14:tracePt t="135134" x="2952750" y="4051300"/>
          <p14:tracePt t="135150" x="2971800" y="4057650"/>
          <p14:tracePt t="135383" x="2978150" y="4057650"/>
          <p14:tracePt t="135391" x="2990850" y="4057650"/>
          <p14:tracePt t="135400" x="3016250" y="4057650"/>
          <p14:tracePt t="135417" x="3060700" y="4057650"/>
          <p14:tracePt t="135434" x="3079750" y="4057650"/>
          <p14:tracePt t="135450" x="3105150" y="4057650"/>
          <p14:tracePt t="135467" x="3111500" y="4057650"/>
          <p14:tracePt t="135484" x="3124200" y="4057650"/>
          <p14:tracePt t="135500" x="3136900" y="4057650"/>
          <p14:tracePt t="135517" x="3149600" y="4057650"/>
          <p14:tracePt t="135534" x="3225800" y="4044950"/>
          <p14:tracePt t="135550" x="3308350" y="4044950"/>
          <p14:tracePt t="135551" x="3397250" y="4044950"/>
          <p14:tracePt t="135567" x="3473450" y="4032250"/>
          <p14:tracePt t="135584" x="3524250" y="4025900"/>
          <p14:tracePt t="135600" x="3536950" y="4025900"/>
          <p14:tracePt t="135617" x="3543300" y="4025900"/>
          <p14:tracePt t="135639" x="3549650" y="4025900"/>
          <p14:tracePt t="135679" x="3562350" y="4025900"/>
          <p14:tracePt t="135695" x="3575050" y="4025900"/>
          <p14:tracePt t="135703" x="3581400" y="4025900"/>
          <p14:tracePt t="135719" x="3587750" y="4025900"/>
          <p14:tracePt t="135727" x="3600450" y="4025900"/>
          <p14:tracePt t="135735" x="3625850" y="4025900"/>
          <p14:tracePt t="135750" x="3663950" y="4025900"/>
          <p14:tracePt t="135767" x="3778250" y="4025900"/>
          <p14:tracePt t="135784" x="3835400" y="4025900"/>
          <p14:tracePt t="135800" x="3879850" y="4025900"/>
          <p14:tracePt t="135817" x="3924300" y="4025900"/>
          <p14:tracePt t="135834" x="3962400" y="4013200"/>
          <p14:tracePt t="135850" x="4006850" y="4000500"/>
          <p14:tracePt t="135867" x="4038600" y="3987800"/>
          <p14:tracePt t="135884" x="4133850" y="3968750"/>
          <p14:tracePt t="135901" x="4235450" y="3924300"/>
          <p14:tracePt t="135917" x="4394200" y="3886200"/>
          <p14:tracePt t="135934" x="4578350" y="3848100"/>
          <p14:tracePt t="135951" x="4762500" y="3797300"/>
          <p14:tracePt t="135951" x="4819650" y="3759200"/>
          <p14:tracePt t="135967" x="4851400" y="3752850"/>
          <p14:tracePt t="135984" x="4870450" y="3752850"/>
          <p14:tracePt t="136001" x="4876800" y="3746500"/>
          <p14:tracePt t="136111" x="4876800" y="3727450"/>
          <p14:tracePt t="136119" x="4876800" y="3721100"/>
          <p14:tracePt t="136135" x="4876800" y="3714750"/>
          <p14:tracePt t="136151" x="4870450" y="3695700"/>
          <p14:tracePt t="136167" x="4851400" y="3676650"/>
          <p14:tracePt t="136191" x="4845050" y="3676650"/>
          <p14:tracePt t="136263" x="4864100" y="3670300"/>
          <p14:tracePt t="136271" x="4883150" y="3670300"/>
          <p14:tracePt t="136284" x="4908550" y="3670300"/>
          <p14:tracePt t="136301" x="4933950" y="3663950"/>
          <p14:tracePt t="136317" x="4946650" y="3663950"/>
          <p14:tracePt t="136334" x="4953000" y="3663950"/>
          <p14:tracePt t="136391" x="4965700" y="3663950"/>
          <p14:tracePt t="136399" x="4972050" y="3663950"/>
          <p14:tracePt t="136407" x="4984750" y="3663950"/>
          <p14:tracePt t="136417" x="5003800" y="3663950"/>
          <p14:tracePt t="136434" x="5048250" y="3663950"/>
          <p14:tracePt t="136451" x="5168900" y="3663950"/>
          <p14:tracePt t="136467" x="5340350" y="3663950"/>
          <p14:tracePt t="136484" x="5556250" y="3613150"/>
          <p14:tracePt t="136501" x="5734050" y="3594100"/>
          <p14:tracePt t="136517" x="5848350" y="3594100"/>
          <p14:tracePt t="136534" x="5854700" y="3594100"/>
          <p14:tracePt t="136551" x="5880100" y="3594100"/>
          <p14:tracePt t="136567" x="5905500" y="3606800"/>
          <p14:tracePt t="136591" x="5924550" y="3625850"/>
          <p14:tracePt t="136607" x="5930900" y="3632200"/>
          <p14:tracePt t="136623" x="5930900" y="3638550"/>
          <p14:tracePt t="136634" x="5937250" y="3644900"/>
          <p14:tracePt t="136651" x="5943600" y="3663950"/>
          <p14:tracePt t="136667" x="5962650" y="3683000"/>
          <p14:tracePt t="136684" x="5981700" y="3708400"/>
          <p14:tracePt t="136701" x="6019800" y="3765550"/>
          <p14:tracePt t="136717" x="6064250" y="3790950"/>
          <p14:tracePt t="136734" x="6165850" y="3835400"/>
          <p14:tracePt t="136751" x="6311900" y="3860800"/>
          <p14:tracePt t="136767" x="6546850" y="3867150"/>
          <p14:tracePt t="136784" x="6718300" y="3867150"/>
          <p14:tracePt t="136801" x="6775450" y="3867150"/>
          <p14:tracePt t="136817" x="6781800" y="3867150"/>
          <p14:tracePt t="136911" x="6788150" y="3879850"/>
          <p14:tracePt t="137656" x="6807200" y="3886200"/>
          <p14:tracePt t="137663" x="6819900" y="3886200"/>
          <p14:tracePt t="137672" x="6858000" y="3886200"/>
          <p14:tracePt t="137684" x="6889750" y="3879850"/>
          <p14:tracePt t="137701" x="6915150" y="3873500"/>
          <p14:tracePt t="137718" x="6934200" y="3873500"/>
          <p14:tracePt t="137912" x="6934200" y="3886200"/>
          <p14:tracePt t="137944" x="6927850" y="3892550"/>
          <p14:tracePt t="138128" x="6915150" y="3892550"/>
          <p14:tracePt t="138144" x="6902450" y="3892550"/>
          <p14:tracePt t="138160" x="6896100" y="3879850"/>
          <p14:tracePt t="138192" x="6889750" y="3873500"/>
          <p14:tracePt t="138224" x="6883400" y="3860800"/>
          <p14:tracePt t="138232" x="6864350" y="3848100"/>
          <p14:tracePt t="138240" x="6800850" y="3848100"/>
          <p14:tracePt t="138251" x="6692900" y="3848100"/>
          <p14:tracePt t="138268" x="6400800" y="3873500"/>
          <p14:tracePt t="138284" x="6000750" y="3937000"/>
          <p14:tracePt t="138301" x="5537200" y="4000500"/>
          <p14:tracePt t="138318" x="5003800" y="4000500"/>
          <p14:tracePt t="138334" x="4641850" y="4000500"/>
          <p14:tracePt t="138351" x="4464050" y="4000500"/>
          <p14:tracePt t="138352" x="4438650" y="3987800"/>
          <p14:tracePt t="138368" x="4375150" y="3937000"/>
          <p14:tracePt t="138384" x="4337050" y="3886200"/>
          <p14:tracePt t="138401" x="4305300" y="3822700"/>
          <p14:tracePt t="138418" x="4279900" y="3765550"/>
          <p14:tracePt t="138434" x="4229100" y="3714750"/>
          <p14:tracePt t="138451" x="4178300" y="3670300"/>
          <p14:tracePt t="138468" x="4146550" y="3651250"/>
          <p14:tracePt t="138484" x="4127500" y="3644900"/>
          <p14:tracePt t="138504" x="4108450" y="3625850"/>
          <p14:tracePt t="138520" x="4102100" y="3594100"/>
          <p14:tracePt t="138534" x="4102100" y="3581400"/>
          <p14:tracePt t="138551" x="4089400" y="3530600"/>
          <p14:tracePt t="138552" x="4070350" y="3511550"/>
          <p14:tracePt t="138568" x="4064000" y="3467100"/>
          <p14:tracePt t="138584" x="4064000" y="3403600"/>
          <p14:tracePt t="138601" x="4064000" y="3359150"/>
          <p14:tracePt t="138618" x="4064000" y="3314700"/>
          <p14:tracePt t="138634" x="4064000" y="3282950"/>
          <p14:tracePt t="138651" x="4064000" y="3244850"/>
          <p14:tracePt t="138668" x="4064000" y="3225800"/>
          <p14:tracePt t="138684" x="4064000" y="3206750"/>
          <p14:tracePt t="138701" x="4070350" y="3200400"/>
          <p14:tracePt t="138760" x="4076700" y="3200400"/>
          <p14:tracePt t="138768" x="4095750" y="3200400"/>
          <p14:tracePt t="138776" x="4102100" y="3213100"/>
          <p14:tracePt t="138785" x="4114800" y="3225800"/>
          <p14:tracePt t="138801" x="4114800" y="3270250"/>
          <p14:tracePt t="138818" x="4114800" y="3352800"/>
          <p14:tracePt t="138834" x="4114800" y="3429000"/>
          <p14:tracePt t="138851" x="4095750" y="3530600"/>
          <p14:tracePt t="138868" x="4089400" y="3657600"/>
          <p14:tracePt t="138884" x="4076700" y="3746500"/>
          <p14:tracePt t="138901" x="4051300" y="3816350"/>
          <p14:tracePt t="138918" x="4051300" y="3854450"/>
          <p14:tracePt t="138935" x="4051300" y="3879850"/>
          <p14:tracePt t="139056" x="4051300" y="3886200"/>
          <p14:tracePt t="139080" x="4051300" y="3892550"/>
          <p14:tracePt t="139144" x="4044950" y="3905250"/>
          <p14:tracePt t="139184" x="4038600" y="3898900"/>
          <p14:tracePt t="139192" x="4032250" y="3892550"/>
          <p14:tracePt t="139201" x="4032250" y="3886200"/>
          <p14:tracePt t="139218" x="4032250" y="3854450"/>
          <p14:tracePt t="139235" x="4032250" y="3848100"/>
          <p14:tracePt t="139256" x="4032250" y="3841750"/>
          <p14:tracePt t="139272" x="4032250" y="3829050"/>
          <p14:tracePt t="139288" x="4032250" y="3816350"/>
          <p14:tracePt t="139301" x="4032250" y="3810000"/>
          <p14:tracePt t="139318" x="4051300" y="3790950"/>
          <p14:tracePt t="139335" x="4064000" y="3784600"/>
          <p14:tracePt t="139520" x="4057650" y="3784600"/>
          <p14:tracePt t="139528" x="4019550" y="3784600"/>
          <p14:tracePt t="139536" x="3994150" y="3790950"/>
          <p14:tracePt t="139551" x="3937000" y="3810000"/>
          <p14:tracePt t="139568" x="3689350" y="3848100"/>
          <p14:tracePt t="139585" x="3492500" y="3873500"/>
          <p14:tracePt t="139601" x="3244850" y="3898900"/>
          <p14:tracePt t="139618" x="3067050" y="3898900"/>
          <p14:tracePt t="139635" x="2914650" y="3898900"/>
          <p14:tracePt t="139651" x="2768600" y="3886200"/>
          <p14:tracePt t="139668" x="2654300" y="3860800"/>
          <p14:tracePt t="139685" x="2565400" y="3816350"/>
          <p14:tracePt t="139701" x="2520950" y="3810000"/>
          <p14:tracePt t="139736" x="2514600" y="3803650"/>
          <p14:tracePt t="139816" x="2514600" y="3797300"/>
          <p14:tracePt t="139832" x="2520950" y="3784600"/>
          <p14:tracePt t="139856" x="2527300" y="3784600"/>
          <p14:tracePt t="139864" x="2540000" y="3778250"/>
          <p14:tracePt t="139896" x="2546350" y="3778250"/>
          <p14:tracePt t="139928" x="2559050" y="3778250"/>
          <p14:tracePt t="139952" x="2565400" y="3778250"/>
          <p14:tracePt t="139968" x="2578100" y="3778250"/>
          <p14:tracePt t="139984" x="2609850" y="3784600"/>
          <p14:tracePt t="139992" x="2616200" y="3784600"/>
          <p14:tracePt t="140001" x="2641600" y="3790950"/>
          <p14:tracePt t="140018" x="2711450" y="3803650"/>
          <p14:tracePt t="140035" x="2806700" y="3810000"/>
          <p14:tracePt t="140051" x="2914650" y="3810000"/>
          <p14:tracePt t="140068" x="3003550" y="3810000"/>
          <p14:tracePt t="140085" x="3060700" y="3810000"/>
          <p14:tracePt t="140101" x="3073400" y="3810000"/>
          <p14:tracePt t="140120" x="3086100" y="3816350"/>
          <p14:tracePt t="140240" x="3092450" y="3829050"/>
          <p14:tracePt t="140248" x="3098800" y="3829050"/>
          <p14:tracePt t="140256" x="3105150" y="3835400"/>
          <p14:tracePt t="140272" x="3111500" y="3835400"/>
          <p14:tracePt t="140285" x="3130550" y="3841750"/>
          <p14:tracePt t="140302" x="3187700" y="3841750"/>
          <p14:tracePt t="140318" x="3289300" y="3841750"/>
          <p14:tracePt t="140335" x="3429000" y="3841750"/>
          <p14:tracePt t="140352" x="3524250" y="3841750"/>
          <p14:tracePt t="140352" x="3530600" y="3841750"/>
          <p14:tracePt t="140368" x="3556000" y="3841750"/>
          <p14:tracePt t="140385" x="3568700" y="3841750"/>
          <p14:tracePt t="140432" x="3568700" y="3835400"/>
          <p14:tracePt t="140440" x="3575050" y="3829050"/>
          <p14:tracePt t="140452" x="3575050" y="3816350"/>
          <p14:tracePt t="140468" x="3575050" y="3784600"/>
          <p14:tracePt t="140485" x="3594100" y="3714750"/>
          <p14:tracePt t="140502" x="3606800" y="3638550"/>
          <p14:tracePt t="140518" x="3606800" y="3511550"/>
          <p14:tracePt t="140535" x="3606800" y="3422650"/>
          <p14:tracePt t="140552" x="3619500" y="3365500"/>
          <p14:tracePt t="140552" x="3619500" y="3327400"/>
          <p14:tracePt t="140568" x="3619500" y="3302000"/>
          <p14:tracePt t="140585" x="3619500" y="3295650"/>
          <p14:tracePt t="140720" x="3619500" y="3289300"/>
          <p14:tracePt t="140728" x="3625850" y="3282950"/>
          <p14:tracePt t="140736" x="3632200" y="3257550"/>
          <p14:tracePt t="140752" x="3638550" y="3244850"/>
          <p14:tracePt t="140768" x="3663950" y="3206750"/>
          <p14:tracePt t="140785" x="3683000" y="3181350"/>
          <p14:tracePt t="140802" x="3689350" y="3175000"/>
          <p14:tracePt t="140818" x="3695700" y="3168650"/>
          <p14:tracePt t="140848" x="3708400" y="3168650"/>
          <p14:tracePt t="140928" x="3721100" y="3162300"/>
          <p14:tracePt t="140968" x="3721100" y="3143250"/>
          <p14:tracePt t="140976" x="3714750" y="3136900"/>
          <p14:tracePt t="141064" x="3708400" y="3136900"/>
          <p14:tracePt t="141080" x="3702050" y="3136900"/>
          <p14:tracePt t="141096" x="3702050" y="3143250"/>
          <p14:tracePt t="141104" x="3702050" y="3162300"/>
          <p14:tracePt t="141118" x="3702050" y="3168650"/>
          <p14:tracePt t="141160" x="3702050" y="3175000"/>
          <p14:tracePt t="141272" x="3695700" y="3181350"/>
          <p14:tracePt t="141280" x="3676650" y="3181350"/>
          <p14:tracePt t="141288" x="3625850" y="3181350"/>
          <p14:tracePt t="141302" x="3556000" y="3181350"/>
          <p14:tracePt t="141318" x="3333750" y="3181350"/>
          <p14:tracePt t="141335" x="3054350" y="3181350"/>
          <p14:tracePt t="141352" x="2692400" y="3143250"/>
          <p14:tracePt t="141352" x="2533650" y="3143250"/>
          <p14:tracePt t="141368" x="2222500" y="3130550"/>
          <p14:tracePt t="141385" x="1981200" y="3117850"/>
          <p14:tracePt t="141402" x="1803400" y="3117850"/>
          <p14:tracePt t="141418" x="1682750" y="3117850"/>
          <p14:tracePt t="141435" x="1625600" y="3117850"/>
          <p14:tracePt t="141452" x="1587500" y="3124200"/>
          <p14:tracePt t="141469" x="1574800" y="3124200"/>
          <p14:tracePt t="141585" x="1574800" y="3117850"/>
          <p14:tracePt t="141608" x="1581150" y="3117850"/>
          <p14:tracePt t="141680" x="1587500" y="3117850"/>
          <p14:tracePt t="141705" x="1612900" y="3117850"/>
          <p14:tracePt t="141712" x="1631950" y="3117850"/>
          <p14:tracePt t="141720" x="1657350" y="3117850"/>
          <p14:tracePt t="141735" x="1676400" y="3117850"/>
          <p14:tracePt t="141752" x="1790700" y="3149600"/>
          <p14:tracePt t="141752" x="1847850" y="3162300"/>
          <p14:tracePt t="141769" x="2076450" y="3187700"/>
          <p14:tracePt t="141785" x="2425700" y="3244850"/>
          <p14:tracePt t="141802" x="2787650" y="3244850"/>
          <p14:tracePt t="141819" x="3168650" y="3244850"/>
          <p14:tracePt t="141835" x="3511550" y="3244850"/>
          <p14:tracePt t="141852" x="3771900" y="3244850"/>
          <p14:tracePt t="141869" x="3879850" y="3244850"/>
          <p14:tracePt t="141885" x="3886200" y="3244850"/>
          <p14:tracePt t="141902" x="3905250" y="3244850"/>
          <p14:tracePt t="141952" x="3911600" y="3244850"/>
          <p14:tracePt t="142000" x="3917950" y="3244850"/>
          <p14:tracePt t="142009" x="3937000" y="3232150"/>
          <p14:tracePt t="142019" x="3943350" y="3225800"/>
          <p14:tracePt t="142035" x="3987800" y="3187700"/>
          <p14:tracePt t="142052" x="4051300" y="3162300"/>
          <p14:tracePt t="142069" x="4184650" y="3098800"/>
          <p14:tracePt t="142085" x="4387850" y="3003550"/>
          <p14:tracePt t="142102" x="4673600" y="2876550"/>
          <p14:tracePt t="142119" x="4895850" y="2736850"/>
          <p14:tracePt t="142135" x="4991100" y="2641600"/>
          <p14:tracePt t="142152" x="5022850" y="2578100"/>
          <p14:tracePt t="142153" x="5022850" y="2552700"/>
          <p14:tracePt t="142169" x="5022850" y="2527300"/>
          <p14:tracePt t="142185" x="5022850" y="2520950"/>
          <p14:tracePt t="142209" x="5022850" y="2514600"/>
          <p14:tracePt t="142233" x="5022850" y="2508250"/>
          <p14:tracePt t="142265" x="5022850" y="2501900"/>
          <p14:tracePt t="142273" x="5022850" y="2495550"/>
          <p14:tracePt t="142289" x="5016500" y="2482850"/>
          <p14:tracePt t="142305" x="5010150" y="2482850"/>
          <p14:tracePt t="142313" x="4997450" y="2482850"/>
          <p14:tracePt t="142337" x="4991100" y="2482850"/>
          <p14:tracePt t="142369" x="4984750" y="2489200"/>
          <p14:tracePt t="142385" x="4984750" y="2495550"/>
          <p14:tracePt t="142393" x="4984750" y="2508250"/>
          <p14:tracePt t="142402" x="4984750" y="2514600"/>
          <p14:tracePt t="142419" x="4984750" y="2527300"/>
          <p14:tracePt t="142435" x="4984750" y="2533650"/>
          <p14:tracePt t="142529" x="4984750" y="2546350"/>
          <p14:tracePt t="142545" x="4984750" y="2552700"/>
          <p14:tracePt t="142577" x="4984750" y="2565400"/>
          <p14:tracePt t="142593" x="4984750" y="2571750"/>
          <p14:tracePt t="142609" x="4991100" y="2571750"/>
          <p14:tracePt t="142617" x="5003800" y="2571750"/>
          <p14:tracePt t="142625" x="5010150" y="2571750"/>
          <p14:tracePt t="142641" x="5016500" y="2571750"/>
          <p14:tracePt t="142652" x="5029200" y="2571750"/>
          <p14:tracePt t="142669" x="5048250" y="2571750"/>
          <p14:tracePt t="142685" x="5080000" y="2540000"/>
          <p14:tracePt t="142702" x="5086350" y="2527300"/>
          <p14:tracePt t="142719" x="5099050" y="2514600"/>
          <p14:tracePt t="142735" x="5105400" y="2501900"/>
          <p14:tracePt t="142753" x="5105400" y="2489200"/>
          <p14:tracePt t="142889" x="5118100" y="2489200"/>
          <p14:tracePt t="142937" x="5124450" y="2489200"/>
          <p14:tracePt t="144441" x="5124450" y="2520950"/>
          <p14:tracePt t="144449" x="5124450" y="2552700"/>
          <p14:tracePt t="144457" x="5124450" y="2578100"/>
          <p14:tracePt t="144469" x="5124450" y="2628900"/>
          <p14:tracePt t="144486" x="5124450" y="2711450"/>
          <p14:tracePt t="144503" x="5111750" y="2800350"/>
          <p14:tracePt t="144519" x="5092700" y="2933700"/>
          <p14:tracePt t="144536" x="5041900" y="3009900"/>
          <p14:tracePt t="144553" x="5010150" y="3111500"/>
          <p14:tracePt t="144553" x="5003800" y="3149600"/>
          <p14:tracePt t="144569" x="4991100" y="3194050"/>
          <p14:tracePt t="144586" x="4984750" y="3232150"/>
          <p14:tracePt t="144603" x="4965700" y="3251200"/>
          <p14:tracePt t="144619" x="4940300" y="3276600"/>
          <p14:tracePt t="144636" x="4883150" y="3308350"/>
          <p14:tracePt t="144653" x="4794250" y="3340100"/>
          <p14:tracePt t="144669" x="4641850" y="3365500"/>
          <p14:tracePt t="144686" x="4457700" y="3416300"/>
          <p14:tracePt t="144703" x="4248150" y="3454400"/>
          <p14:tracePt t="144719" x="4019550" y="3486150"/>
          <p14:tracePt t="144736" x="3771900" y="3524250"/>
          <p14:tracePt t="144753" x="3575050" y="3549650"/>
          <p14:tracePt t="144753" x="3505200" y="3549650"/>
          <p14:tracePt t="144769" x="3371850" y="3600450"/>
          <p14:tracePt t="144786" x="3238500" y="3625850"/>
          <p14:tracePt t="144802" x="3086100" y="3676650"/>
          <p14:tracePt t="144819" x="2914650" y="3727450"/>
          <p14:tracePt t="144836" x="2749550" y="3778250"/>
          <p14:tracePt t="144853" x="2635250" y="3797300"/>
          <p14:tracePt t="144869" x="2552700" y="3829050"/>
          <p14:tracePt t="144886" x="2495550" y="3848100"/>
          <p14:tracePt t="144903" x="2444750" y="3860800"/>
          <p14:tracePt t="144919" x="2413000" y="3879850"/>
          <p14:tracePt t="144936" x="2362200" y="3886200"/>
          <p14:tracePt t="144953" x="2279650" y="3905250"/>
          <p14:tracePt t="144969" x="2095500" y="3943350"/>
          <p14:tracePt t="144986" x="1974850" y="3943350"/>
          <p14:tracePt t="145003" x="1866900" y="3943350"/>
          <p14:tracePt t="145019" x="1784350" y="3943350"/>
          <p14:tracePt t="145036" x="1733550" y="3943350"/>
          <p14:tracePt t="145053" x="1695450" y="3943350"/>
          <p14:tracePt t="145069" x="1676400" y="3943350"/>
          <p14:tracePt t="145086" x="1657350" y="3949700"/>
          <p14:tracePt t="145153" x="1651000" y="3949700"/>
          <p14:tracePt t="145161" x="1657350" y="3937000"/>
          <p14:tracePt t="145169" x="1670050" y="3924300"/>
          <p14:tracePt t="145186" x="1682750" y="3917950"/>
          <p14:tracePt t="145203" x="1739900" y="3873500"/>
          <p14:tracePt t="145219" x="1752600" y="3860800"/>
          <p14:tracePt t="145236" x="1797050" y="3810000"/>
          <p14:tracePt t="145253" x="1822450" y="3784600"/>
          <p14:tracePt t="145269" x="1847850" y="3765550"/>
          <p14:tracePt t="145286" x="1854200" y="3752850"/>
          <p14:tracePt t="145303" x="1866900" y="3746500"/>
          <p14:tracePt t="145322" x="1885950" y="3746500"/>
          <p14:tracePt t="145345" x="1892300" y="3746500"/>
          <p14:tracePt t="145369" x="1911350" y="3752850"/>
          <p14:tracePt t="145385" x="1911350" y="3759200"/>
          <p14:tracePt t="145393" x="1917700" y="3765550"/>
          <p14:tracePt t="145409" x="1917700" y="3771900"/>
          <p14:tracePt t="145425" x="1924050" y="3790950"/>
          <p14:tracePt t="145441" x="1930400" y="3790950"/>
          <p14:tracePt t="145453" x="1936750" y="3797300"/>
          <p14:tracePt t="145469" x="1949450" y="3803650"/>
          <p14:tracePt t="145486" x="1955800" y="3810000"/>
          <p14:tracePt t="145503" x="1962150" y="3810000"/>
          <p14:tracePt t="145519" x="1974850" y="3810000"/>
          <p14:tracePt t="145536" x="2006600" y="3810000"/>
          <p14:tracePt t="145553" x="2063750" y="3810000"/>
          <p14:tracePt t="145553" x="2095500" y="3810000"/>
          <p14:tracePt t="145569" x="2159000" y="3790950"/>
          <p14:tracePt t="145586" x="2241550" y="3778250"/>
          <p14:tracePt t="145603" x="2298700" y="3759200"/>
          <p14:tracePt t="145619" x="2362200" y="3759200"/>
          <p14:tracePt t="145636" x="2438400" y="3759200"/>
          <p14:tracePt t="145653" x="2508250" y="3759200"/>
          <p14:tracePt t="145669" x="2571750" y="3759200"/>
          <p14:tracePt t="145686" x="2597150" y="3759200"/>
          <p14:tracePt t="145703" x="2628900" y="3759200"/>
          <p14:tracePt t="145719" x="2641600" y="3759200"/>
          <p14:tracePt t="145769" x="2654300" y="3759200"/>
          <p14:tracePt t="145785" x="2660650" y="3759200"/>
          <p14:tracePt t="145802" x="2667000" y="3759200"/>
          <p14:tracePt t="145809" x="2679700" y="3765550"/>
          <p14:tracePt t="145819" x="2698750" y="3765550"/>
          <p14:tracePt t="145836" x="2794000" y="3778250"/>
          <p14:tracePt t="145853" x="2933700" y="3803650"/>
          <p14:tracePt t="145870" x="3111500" y="3803650"/>
          <p14:tracePt t="145886" x="3251200" y="3803650"/>
          <p14:tracePt t="145903" x="3314700" y="3803650"/>
          <p14:tracePt t="145920" x="3333750" y="3803650"/>
          <p14:tracePt t="146025" x="3340100" y="3810000"/>
          <p14:tracePt t="146209" x="3352800" y="3810000"/>
          <p14:tracePt t="146218" x="3365500" y="3810000"/>
          <p14:tracePt t="146225" x="3371850" y="3810000"/>
          <p14:tracePt t="146236" x="3397250" y="3810000"/>
          <p14:tracePt t="146253" x="3416300" y="3810000"/>
          <p14:tracePt t="146270" x="3460750" y="3810000"/>
          <p14:tracePt t="146286" x="3498850" y="3810000"/>
          <p14:tracePt t="146303" x="3543300" y="3810000"/>
          <p14:tracePt t="146320" x="3575050" y="3810000"/>
          <p14:tracePt t="146336" x="3587750" y="3810000"/>
          <p14:tracePt t="146353" x="3613150" y="3810000"/>
          <p14:tracePt t="146370" x="3619500" y="3810000"/>
          <p14:tracePt t="146386" x="3632200" y="3810000"/>
          <p14:tracePt t="146403" x="3651250" y="3810000"/>
          <p14:tracePt t="146420" x="3657600" y="3810000"/>
          <p14:tracePt t="146436" x="3676650" y="3810000"/>
          <p14:tracePt t="146453" x="3702050" y="3816350"/>
          <p14:tracePt t="146470" x="3733800" y="3816350"/>
          <p14:tracePt t="146486" x="3790950" y="3816350"/>
          <p14:tracePt t="146503" x="3829050" y="3829050"/>
          <p14:tracePt t="146520" x="3873500" y="3848100"/>
          <p14:tracePt t="146536" x="3879850" y="3848100"/>
          <p14:tracePt t="146746" x="3892550" y="3848100"/>
          <p14:tracePt t="146762" x="3898900" y="3848100"/>
          <p14:tracePt t="146778" x="3911600" y="3848100"/>
          <p14:tracePt t="146794" x="3917950" y="3848100"/>
          <p14:tracePt t="146803" x="3924300" y="3835400"/>
          <p14:tracePt t="146820" x="3930650" y="3829050"/>
          <p14:tracePt t="146836" x="3956050" y="3816350"/>
          <p14:tracePt t="146853" x="4000500" y="3778250"/>
          <p14:tracePt t="146870" x="4095750" y="3746500"/>
          <p14:tracePt t="146886" x="4273550" y="3733800"/>
          <p14:tracePt t="146903" x="4451350" y="3708400"/>
          <p14:tracePt t="146920" x="4540250" y="3708400"/>
          <p14:tracePt t="146936" x="4559300" y="3708400"/>
          <p14:tracePt t="146970" x="4565650" y="3708400"/>
          <p14:tracePt t="146994" x="4565650" y="3714750"/>
          <p14:tracePt t="147002" x="4552950" y="3721100"/>
          <p14:tracePt t="147010" x="4546600" y="3733800"/>
          <p14:tracePt t="147020" x="4533900" y="3746500"/>
          <p14:tracePt t="147036" x="4521200" y="3746500"/>
          <p14:tracePt t="147053" x="4514850" y="3752850"/>
          <p14:tracePt t="147070" x="4489450" y="3765550"/>
          <p14:tracePt t="147086" x="4483100" y="3765550"/>
          <p14:tracePt t="147103" x="4470400" y="3778250"/>
          <p14:tracePt t="147120" x="4457700" y="3778250"/>
          <p14:tracePt t="147136" x="4425950" y="3778250"/>
          <p14:tracePt t="147153" x="4406900" y="3778250"/>
          <p14:tracePt t="147154" x="4400550" y="3778250"/>
          <p14:tracePt t="147170" x="4387850" y="3778250"/>
          <p14:tracePt t="147186" x="4375150" y="3778250"/>
          <p14:tracePt t="147203" x="4362450" y="3771900"/>
          <p14:tracePt t="147220" x="4330700" y="3752850"/>
          <p14:tracePt t="147236" x="4305300" y="3733800"/>
          <p14:tracePt t="147253" x="4286250" y="3721100"/>
          <p14:tracePt t="147270" x="4273550" y="3702050"/>
          <p14:tracePt t="147286" x="4260850" y="3689350"/>
          <p14:tracePt t="147303" x="4254500" y="3683000"/>
          <p14:tracePt t="147320" x="4229100" y="3663950"/>
          <p14:tracePt t="147337" x="4222750" y="3657600"/>
          <p14:tracePt t="147353" x="4210050" y="3657600"/>
          <p14:tracePt t="147370" x="4184650" y="3651250"/>
          <p14:tracePt t="147386" x="4146550" y="3651250"/>
          <p14:tracePt t="147403" x="4102100" y="3651250"/>
          <p14:tracePt t="147420" x="4083050" y="3651250"/>
          <p14:tracePt t="147437" x="4051300" y="3651250"/>
          <p14:tracePt t="147453" x="4038600" y="3651250"/>
          <p14:tracePt t="147470" x="4025900" y="3651250"/>
          <p14:tracePt t="147487" x="4006850" y="3663950"/>
          <p14:tracePt t="147554" x="3987800" y="3670300"/>
          <p14:tracePt t="147562" x="3975100" y="3670300"/>
          <p14:tracePt t="147570" x="3962400" y="3670300"/>
          <p14:tracePt t="147587" x="3911600" y="3683000"/>
          <p14:tracePt t="147603" x="3790950" y="3689350"/>
          <p14:tracePt t="147620" x="3663950" y="3714750"/>
          <p14:tracePt t="147637" x="3562350" y="3740150"/>
          <p14:tracePt t="147653" x="3511550" y="3740150"/>
          <p14:tracePt t="147670" x="3492500" y="3740150"/>
          <p14:tracePt t="147906" x="3486150" y="3746500"/>
          <p14:tracePt t="147946" x="3492500" y="3746500"/>
          <p14:tracePt t="147962" x="3511550" y="3759200"/>
          <p14:tracePt t="147994" x="3536950" y="3759200"/>
          <p14:tracePt t="148002" x="3556000" y="3759200"/>
          <p14:tracePt t="148010" x="3581400" y="3759200"/>
          <p14:tracePt t="148020" x="3625850" y="3759200"/>
          <p14:tracePt t="148037" x="3676650" y="3759200"/>
          <p14:tracePt t="148053" x="3721100" y="3759200"/>
          <p14:tracePt t="148070" x="3740150" y="3752850"/>
          <p14:tracePt t="148087" x="3759200" y="3752850"/>
          <p14:tracePt t="148103" x="3765550" y="3752850"/>
          <p14:tracePt t="148218" x="3771900" y="3752850"/>
          <p14:tracePt t="148226" x="3778250" y="3752850"/>
          <p14:tracePt t="148237" x="3797300" y="3752850"/>
          <p14:tracePt t="148253" x="3816350" y="3752850"/>
          <p14:tracePt t="148270" x="3886200" y="3752850"/>
          <p14:tracePt t="148287" x="3949700" y="3752850"/>
          <p14:tracePt t="148303" x="4006850" y="3752850"/>
          <p14:tracePt t="148320" x="4044950" y="3752850"/>
          <p14:tracePt t="148337" x="4064000" y="3752850"/>
          <p14:tracePt t="148353" x="4076700" y="3752850"/>
          <p14:tracePt t="148370" x="4083050" y="3752850"/>
          <p14:tracePt t="148387" x="4089400" y="3752850"/>
          <p14:tracePt t="148403" x="4102100" y="3752850"/>
          <p14:tracePt t="148442" x="4114800" y="3752850"/>
          <p14:tracePt t="149346" x="4114800" y="3759200"/>
          <p14:tracePt t="149362" x="4114800" y="3765550"/>
          <p14:tracePt t="149418" x="4108450" y="3771900"/>
          <p14:tracePt t="149666" x="4108450" y="3797300"/>
          <p14:tracePt t="149899" x="4114800" y="3816350"/>
          <p14:tracePt t="149922" x="4121150" y="3816350"/>
          <p14:tracePt t="149930" x="4146550" y="3822700"/>
          <p14:tracePt t="149938" x="4165600" y="3822700"/>
          <p14:tracePt t="149954" x="4191000" y="3841750"/>
          <p14:tracePt t="149970" x="4229100" y="3854450"/>
          <p14:tracePt t="149987" x="4286250" y="3873500"/>
          <p14:tracePt t="150004" x="4330700" y="3892550"/>
          <p14:tracePt t="150020" x="4356100" y="3905250"/>
          <p14:tracePt t="150037" x="4394200" y="3905250"/>
          <p14:tracePt t="150054" x="4432300" y="3905250"/>
          <p14:tracePt t="150070" x="4502150" y="3905250"/>
          <p14:tracePt t="150087" x="4565650" y="3905250"/>
          <p14:tracePt t="150104" x="4622800" y="3905250"/>
          <p14:tracePt t="150120" x="4730750" y="3879850"/>
          <p14:tracePt t="150137" x="4845050" y="3854450"/>
          <p14:tracePt t="150154" x="4946650" y="3810000"/>
          <p14:tracePt t="150154" x="4984750" y="3803650"/>
          <p14:tracePt t="150170" x="5022850" y="3771900"/>
          <p14:tracePt t="150187" x="5029200" y="3765550"/>
          <p14:tracePt t="150204" x="5041900" y="3759200"/>
          <p14:tracePt t="150220" x="5041900" y="3752850"/>
          <p14:tracePt t="150451" x="5041900" y="3771900"/>
          <p14:tracePt t="150459" x="5041900" y="3778250"/>
          <p14:tracePt t="150471" x="5041900" y="3784600"/>
          <p14:tracePt t="150487" x="5054600" y="3810000"/>
          <p14:tracePt t="150504" x="5073650" y="3829050"/>
          <p14:tracePt t="150521" x="5118100" y="3848100"/>
          <p14:tracePt t="150537" x="5130800" y="3867150"/>
          <p14:tracePt t="151011" x="5137150" y="3873500"/>
          <p14:tracePt t="151099" x="5156200" y="3879850"/>
          <p14:tracePt t="151107" x="5162550" y="3879850"/>
          <p14:tracePt t="151121" x="5187950" y="3879850"/>
          <p14:tracePt t="151137" x="5245100" y="3879850"/>
          <p14:tracePt t="151154" x="5289550" y="3898900"/>
          <p14:tracePt t="151154" x="5308600" y="3905250"/>
          <p14:tracePt t="151171" x="5365750" y="3924300"/>
          <p14:tracePt t="151187" x="5422900" y="3968750"/>
          <p14:tracePt t="151204" x="5486400" y="4019550"/>
          <p14:tracePt t="151221" x="5530850" y="4044950"/>
          <p14:tracePt t="151237" x="5600700" y="4076700"/>
          <p14:tracePt t="151254" x="5689600" y="4095750"/>
          <p14:tracePt t="151271" x="5797550" y="4108450"/>
          <p14:tracePt t="151287" x="5918200" y="4121150"/>
          <p14:tracePt t="151304" x="6013450" y="4121150"/>
          <p14:tracePt t="151321" x="6057900" y="4121150"/>
          <p14:tracePt t="151337" x="6064250" y="4121150"/>
          <p14:tracePt t="151354" x="6076950" y="4121150"/>
          <p14:tracePt t="151539" x="6102350" y="4121150"/>
          <p14:tracePt t="151547" x="6115050" y="4121150"/>
          <p14:tracePt t="151555" x="6134100" y="4121150"/>
          <p14:tracePt t="151571" x="6203950" y="4108450"/>
          <p14:tracePt t="151587" x="6261100" y="4076700"/>
          <p14:tracePt t="151604" x="6305550" y="4057650"/>
          <p14:tracePt t="151621" x="6337300" y="4044950"/>
          <p14:tracePt t="151638" x="6362700" y="4038600"/>
          <p14:tracePt t="151654" x="6381750" y="4019550"/>
          <p14:tracePt t="151707" x="6388100" y="4019550"/>
          <p14:tracePt t="151723" x="6394450" y="4013200"/>
          <p14:tracePt t="151731" x="6400800" y="4013200"/>
          <p14:tracePt t="151739" x="6413500" y="4006850"/>
          <p14:tracePt t="151763" x="6413500" y="3987800"/>
          <p14:tracePt t="151779" x="6413500" y="3981450"/>
          <p14:tracePt t="151787" x="6419850" y="3975100"/>
          <p14:tracePt t="151891" x="6426200" y="3968750"/>
          <p14:tracePt t="151899" x="6432550" y="3943350"/>
          <p14:tracePt t="151907" x="6438900" y="3943350"/>
          <p14:tracePt t="151921" x="6451600" y="3943350"/>
          <p14:tracePt t="151938" x="6464300" y="3930650"/>
          <p14:tracePt t="151954" x="6508750" y="3924300"/>
          <p14:tracePt t="151955" x="6521450" y="3924300"/>
          <p14:tracePt t="151971" x="6546850" y="3917950"/>
          <p14:tracePt t="151988" x="6578600" y="3917950"/>
          <p14:tracePt t="152004" x="6610350" y="3917950"/>
          <p14:tracePt t="152021" x="6654800" y="3917950"/>
          <p14:tracePt t="152038" x="6686550" y="3917950"/>
          <p14:tracePt t="152054" x="6711950" y="3917950"/>
          <p14:tracePt t="152071" x="6737350" y="3917950"/>
          <p14:tracePt t="152088" x="6743700" y="3917950"/>
          <p14:tracePt t="152107" x="6750050" y="3917950"/>
          <p14:tracePt t="152187" x="6756400" y="3911600"/>
          <p14:tracePt t="152355" x="6756400" y="3905250"/>
          <p14:tracePt t="152371" x="6756400" y="3892550"/>
          <p14:tracePt t="152379" x="6762750" y="3886200"/>
          <p14:tracePt t="153067" x="6769100" y="3879850"/>
          <p14:tracePt t="153475" x="6762750" y="3879850"/>
          <p14:tracePt t="153483" x="6750050" y="3879850"/>
          <p14:tracePt t="153499" x="6737350" y="3879850"/>
          <p14:tracePt t="153507" x="6731000" y="3879850"/>
          <p14:tracePt t="153523" x="6705600" y="3879850"/>
          <p14:tracePt t="153539" x="6699250" y="3879850"/>
          <p14:tracePt t="153563" x="6692900" y="3879850"/>
          <p14:tracePt t="153579" x="6686550" y="3879850"/>
          <p14:tracePt t="153588" x="6667500" y="3879850"/>
          <p14:tracePt t="153605" x="6661150" y="3879850"/>
          <p14:tracePt t="153627" x="6648450" y="3860800"/>
          <p14:tracePt t="153659" x="6629400" y="3860800"/>
          <p14:tracePt t="153667" x="6623050" y="3860800"/>
          <p14:tracePt t="153675" x="6616700" y="3854450"/>
          <p14:tracePt t="153691" x="6610350" y="3854450"/>
          <p14:tracePt t="153705" x="6597650" y="3848100"/>
          <p14:tracePt t="153721" x="6591300" y="3848100"/>
          <p14:tracePt t="153738" x="6584950" y="3841750"/>
          <p14:tracePt t="153755" x="6578600" y="3841750"/>
          <p14:tracePt t="153771" x="6572250" y="3835400"/>
          <p14:tracePt t="154212" x="6578600" y="3816350"/>
          <p14:tracePt t="154236" x="6584950" y="3810000"/>
          <p14:tracePt t="154483" x="6578600" y="3810000"/>
          <p14:tracePt t="154507" x="6572250" y="3803650"/>
          <p14:tracePt t="154540" x="6565900" y="3797300"/>
          <p14:tracePt t="154547" x="6559550" y="3784600"/>
          <p14:tracePt t="154563" x="6546850" y="3778250"/>
          <p14:tracePt t="154572" x="6540500" y="3771900"/>
          <p14:tracePt t="154596" x="6546850" y="3746500"/>
          <p14:tracePt t="154611" x="6553200" y="3727450"/>
          <p14:tracePt t="154627" x="6553200" y="3714750"/>
          <p14:tracePt t="154638" x="6559550" y="3708400"/>
          <p14:tracePt t="154655" x="6559550" y="3695700"/>
          <p14:tracePt t="154672" x="6565900" y="3676650"/>
          <p14:tracePt t="154996" x="6559550" y="3676650"/>
          <p14:tracePt t="155004" x="6553200" y="3676650"/>
          <p14:tracePt t="155022" x="6527800" y="3702050"/>
          <p14:tracePt t="155038" x="6496050" y="3714750"/>
          <p14:tracePt t="155055" x="6413500" y="3759200"/>
          <p14:tracePt t="155072" x="6343650" y="3778250"/>
          <p14:tracePt t="155088" x="6210300" y="3829050"/>
          <p14:tracePt t="155105" x="6089650" y="3829050"/>
          <p14:tracePt t="155122" x="5930900" y="3841750"/>
          <p14:tracePt t="155138" x="5759450" y="3841750"/>
          <p14:tracePt t="155155" x="5429250" y="3841750"/>
          <p14:tracePt t="155156" x="5257800" y="3841750"/>
          <p14:tracePt t="155172" x="4984750" y="3841750"/>
          <p14:tracePt t="155188" x="4781550" y="3790950"/>
          <p14:tracePt t="155205" x="4667250" y="3765550"/>
          <p14:tracePt t="155222" x="4622800" y="3733800"/>
          <p14:tracePt t="155238" x="4616450" y="3727450"/>
          <p14:tracePt t="155255" x="4610100" y="3721100"/>
          <p14:tracePt t="155284" x="4597400" y="3721100"/>
          <p14:tracePt t="155292" x="4584700" y="3721100"/>
          <p14:tracePt t="155316" x="4578350" y="3721100"/>
          <p14:tracePt t="155332" x="4572000" y="3721100"/>
          <p14:tracePt t="155436" x="4565650" y="3721100"/>
          <p14:tracePt t="155452" x="4565650" y="3727450"/>
          <p14:tracePt t="155460" x="4565650" y="3740150"/>
          <p14:tracePt t="155472" x="4565650" y="3746500"/>
          <p14:tracePt t="155489" x="4572000" y="3752850"/>
          <p14:tracePt t="155505" x="4597400" y="3759200"/>
          <p14:tracePt t="155522" x="4622800" y="3759200"/>
          <p14:tracePt t="155538" x="4641850" y="3778250"/>
          <p14:tracePt t="155555" x="4673600" y="3790950"/>
          <p14:tracePt t="155556" x="4679950" y="3790950"/>
          <p14:tracePt t="155572" x="4724400" y="3797300"/>
          <p14:tracePt t="155588" x="4787900" y="3803650"/>
          <p14:tracePt t="155605" x="4870450" y="3835400"/>
          <p14:tracePt t="155622" x="5035550" y="3860800"/>
          <p14:tracePt t="155638" x="5143500" y="3886200"/>
          <p14:tracePt t="155655" x="5200650" y="3892550"/>
          <p14:tracePt t="155672" x="5238750" y="3905250"/>
          <p14:tracePt t="155688" x="5251450" y="3911600"/>
          <p14:tracePt t="155705" x="5257800" y="3924300"/>
          <p14:tracePt t="155722" x="5283200" y="3949700"/>
          <p14:tracePt t="155738" x="5302250" y="3987800"/>
          <p14:tracePt t="155755" x="5321300" y="4032250"/>
          <p14:tracePt t="155756" x="5321300" y="4057650"/>
          <p14:tracePt t="155772" x="5334000" y="4095750"/>
          <p14:tracePt t="155788" x="5340350" y="4108450"/>
          <p14:tracePt t="155892" x="5340350" y="4121150"/>
          <p14:tracePt t="155900" x="5321300" y="4121150"/>
          <p14:tracePt t="155908" x="5314950" y="4121150"/>
          <p14:tracePt t="155922" x="5283200" y="4121150"/>
          <p14:tracePt t="155938" x="5226050" y="4095750"/>
          <p14:tracePt t="155955" x="5111750" y="4038600"/>
          <p14:tracePt t="155956" x="5067300" y="4019550"/>
          <p14:tracePt t="155972" x="4927600" y="3930650"/>
          <p14:tracePt t="155988" x="4838700" y="3848100"/>
          <p14:tracePt t="156005" x="4756150" y="3752850"/>
          <p14:tracePt t="156022" x="4718050" y="3708400"/>
          <p14:tracePt t="156039" x="4705350" y="3676650"/>
          <p14:tracePt t="156055" x="4679950" y="3651250"/>
          <p14:tracePt t="156072" x="4679950" y="3638550"/>
          <p14:tracePt t="156088" x="4667250" y="3632200"/>
          <p14:tracePt t="156105" x="4660900" y="3619500"/>
          <p14:tracePt t="156164" x="4660900" y="3625850"/>
          <p14:tracePt t="156172" x="4660900" y="3638550"/>
          <p14:tracePt t="156180" x="4660900" y="3657600"/>
          <p14:tracePt t="156189" x="4660900" y="3683000"/>
          <p14:tracePt t="156205" x="4692650" y="3784600"/>
          <p14:tracePt t="156222" x="4699000" y="3835400"/>
          <p14:tracePt t="156239" x="4718050" y="3886200"/>
          <p14:tracePt t="156255" x="4737100" y="3905250"/>
          <p14:tracePt t="156272" x="4737100" y="3911600"/>
          <p14:tracePt t="156404" x="4737100" y="3898900"/>
          <p14:tracePt t="156412" x="4737100" y="3879850"/>
          <p14:tracePt t="156422" x="4737100" y="3860800"/>
          <p14:tracePt t="156439" x="4737100" y="3816350"/>
          <p14:tracePt t="156455" x="4737100" y="3771900"/>
          <p14:tracePt t="156472" x="4737100" y="3733800"/>
          <p14:tracePt t="156489" x="4737100" y="3714750"/>
          <p14:tracePt t="156505" x="4737100" y="3708400"/>
          <p14:tracePt t="156522" x="4737100" y="3695700"/>
          <p14:tracePt t="156539" x="4737100" y="3689350"/>
          <p14:tracePt t="156555" x="4737100" y="3663950"/>
          <p14:tracePt t="156572" x="4699000" y="3657600"/>
          <p14:tracePt t="156589" x="4667250" y="3657600"/>
          <p14:tracePt t="156605" x="4622800" y="3657600"/>
          <p14:tracePt t="156622" x="4578350" y="3657600"/>
          <p14:tracePt t="156639" x="4521200" y="3676650"/>
          <p14:tracePt t="156655" x="4445000" y="3727450"/>
          <p14:tracePt t="156672" x="4375150" y="3771900"/>
          <p14:tracePt t="156689" x="4362450" y="3784600"/>
          <p14:tracePt t="156705" x="4356100" y="3797300"/>
          <p14:tracePt t="156828" x="4362450" y="3810000"/>
          <p14:tracePt t="156836" x="4381500" y="3803650"/>
          <p14:tracePt t="156844" x="4419600" y="3797300"/>
          <p14:tracePt t="156855" x="4464050" y="3771900"/>
          <p14:tracePt t="156872" x="4483100" y="3771900"/>
          <p14:tracePt t="156889" x="4514850" y="3759200"/>
          <p14:tracePt t="156905" x="4527550" y="3740150"/>
          <p14:tracePt t="156932" x="4533900" y="3733800"/>
          <p14:tracePt t="157028" x="4540250" y="3733800"/>
          <p14:tracePt t="157276" x="4559300" y="3733800"/>
          <p14:tracePt t="157284" x="4610100" y="3733800"/>
          <p14:tracePt t="157292" x="4718050" y="3740150"/>
          <p14:tracePt t="157305" x="4768850" y="3740150"/>
          <p14:tracePt t="157322" x="4883150" y="3778250"/>
          <p14:tracePt t="157339" x="4953000" y="3784600"/>
          <p14:tracePt t="157355" x="4978400" y="3797300"/>
          <p14:tracePt t="157460" x="4984750" y="3803650"/>
          <p14:tracePt t="157492" x="4984750" y="3810000"/>
          <p14:tracePt t="157500" x="4978400" y="3810000"/>
          <p14:tracePt t="157508" x="4953000" y="3810000"/>
          <p14:tracePt t="157522" x="4921250" y="3810000"/>
          <p14:tracePt t="157539" x="4889500" y="3797300"/>
          <p14:tracePt t="157555" x="4864100" y="3790950"/>
          <p14:tracePt t="157556" x="4857750" y="3790950"/>
          <p14:tracePt t="157572" x="4851400" y="3790950"/>
          <p14:tracePt t="157589" x="4832350" y="3771900"/>
          <p14:tracePt t="157612" x="4826000" y="3771900"/>
          <p14:tracePt t="157628" x="4819650" y="3771900"/>
          <p14:tracePt t="157660" x="4813300" y="3765550"/>
          <p14:tracePt t="157676" x="4813300" y="3759200"/>
          <p14:tracePt t="157684" x="4813300" y="3746500"/>
          <p14:tracePt t="157692" x="4832350" y="3727450"/>
          <p14:tracePt t="157706" x="4838700" y="3727450"/>
          <p14:tracePt t="157722" x="4864100" y="3708400"/>
          <p14:tracePt t="157739" x="4876800" y="3702050"/>
          <p14:tracePt t="157836" x="4876800" y="3695700"/>
          <p14:tracePt t="157844" x="4864100" y="3695700"/>
          <p14:tracePt t="157856" x="4845050" y="3702050"/>
          <p14:tracePt t="157872" x="4781550" y="3746500"/>
          <p14:tracePt t="157889" x="4756150" y="3759200"/>
          <p14:tracePt t="157906" x="4737100" y="3784600"/>
          <p14:tracePt t="157922" x="4724400" y="3790950"/>
          <p14:tracePt t="157939" x="4705350" y="3816350"/>
          <p14:tracePt t="157956" x="4686300" y="3835400"/>
          <p14:tracePt t="157972" x="4660900" y="3860800"/>
          <p14:tracePt t="157989" x="4629150" y="3879850"/>
          <p14:tracePt t="158006" x="4591050" y="3886200"/>
          <p14:tracePt t="158022" x="4559300" y="3911600"/>
          <p14:tracePt t="158039" x="4552950" y="3911600"/>
          <p14:tracePt t="158056" x="4527550" y="3911600"/>
          <p14:tracePt t="158072" x="4508500" y="3873500"/>
          <p14:tracePt t="158089" x="4502150" y="3790950"/>
          <p14:tracePt t="158106" x="4502150" y="3708400"/>
          <p14:tracePt t="158122" x="4502150" y="3657600"/>
          <p14:tracePt t="158139" x="4502150" y="3632200"/>
          <p14:tracePt t="158156" x="4502150" y="3619500"/>
          <p14:tracePt t="158276" x="4502150" y="3632200"/>
          <p14:tracePt t="158284" x="4502150" y="3651250"/>
          <p14:tracePt t="158292" x="4502150" y="3670300"/>
          <p14:tracePt t="158306" x="4502150" y="3695700"/>
          <p14:tracePt t="158322" x="4495800" y="3708400"/>
          <p14:tracePt t="158339" x="4495800" y="3714750"/>
          <p14:tracePt t="158356" x="4495800" y="3733800"/>
          <p14:tracePt t="158372" x="4495800" y="3740150"/>
          <p14:tracePt t="158516" x="4495800" y="3733800"/>
          <p14:tracePt t="158524" x="4495800" y="3727450"/>
          <p14:tracePt t="158540" x="4495800" y="3714750"/>
          <p14:tracePt t="158556" x="4502150" y="3708400"/>
          <p14:tracePt t="158572" x="4521200" y="3708400"/>
          <p14:tracePt t="158589" x="4584700" y="3708400"/>
          <p14:tracePt t="158606" x="4667250" y="3714750"/>
          <p14:tracePt t="158622" x="4838700" y="3727450"/>
          <p14:tracePt t="158639" x="5016500" y="3740150"/>
          <p14:tracePt t="158656" x="5086350" y="3740150"/>
          <p14:tracePt t="158672" x="5118100" y="3759200"/>
          <p14:tracePt t="158689" x="5124450" y="3759200"/>
          <p14:tracePt t="158724" x="5130800" y="3759200"/>
          <p14:tracePt t="158748" x="5149850" y="3759200"/>
          <p14:tracePt t="158764" x="5156200" y="3759200"/>
          <p14:tracePt t="158772" x="5162550" y="3759200"/>
          <p14:tracePt t="158780" x="5168900" y="3759200"/>
          <p14:tracePt t="158789" x="5187950" y="3759200"/>
          <p14:tracePt t="158806" x="5207000" y="3759200"/>
          <p14:tracePt t="158822" x="5245100" y="3759200"/>
          <p14:tracePt t="158839" x="5276850" y="3759200"/>
          <p14:tracePt t="158856" x="5308600" y="3759200"/>
          <p14:tracePt t="158872" x="5353050" y="3759200"/>
          <p14:tracePt t="158889" x="5372100" y="3759200"/>
          <p14:tracePt t="158906" x="5441950" y="3759200"/>
          <p14:tracePt t="158923" x="5486400" y="3759200"/>
          <p14:tracePt t="158939" x="5562600" y="3759200"/>
          <p14:tracePt t="158956" x="5638800" y="3759200"/>
          <p14:tracePt t="158956" x="5683250" y="3759200"/>
          <p14:tracePt t="158972" x="5746750" y="3759200"/>
          <p14:tracePt t="158989" x="5803900" y="3759200"/>
          <p14:tracePt t="159006" x="5867400" y="3759200"/>
          <p14:tracePt t="159023" x="5937250" y="3759200"/>
          <p14:tracePt t="159039" x="5981700" y="3759200"/>
          <p14:tracePt t="159056" x="6045200" y="3759200"/>
          <p14:tracePt t="159073" x="6076950" y="3759200"/>
          <p14:tracePt t="159089" x="6127750" y="3759200"/>
          <p14:tracePt t="159106" x="6172200" y="3746500"/>
          <p14:tracePt t="159123" x="6203950" y="3746500"/>
          <p14:tracePt t="159139" x="6248400" y="3746500"/>
          <p14:tracePt t="159156" x="6337300" y="3746500"/>
          <p14:tracePt t="159157" x="6407150" y="3746500"/>
          <p14:tracePt t="159173" x="6527800" y="3746500"/>
          <p14:tracePt t="159189" x="6667500" y="3746500"/>
          <p14:tracePt t="159206" x="6813550" y="3733800"/>
          <p14:tracePt t="159223" x="6902450" y="3733800"/>
          <p14:tracePt t="159239" x="6946900" y="3727450"/>
          <p14:tracePt t="159256" x="6959600" y="3721100"/>
          <p14:tracePt t="159273" x="6965950" y="3721100"/>
          <p14:tracePt t="159289" x="6972300" y="3708400"/>
          <p14:tracePt t="159306" x="6978650" y="3708400"/>
          <p14:tracePt t="159323" x="6985000" y="3708400"/>
          <p14:tracePt t="159339" x="6991350" y="3702050"/>
          <p14:tracePt t="159356" x="7010400" y="3702050"/>
          <p14:tracePt t="159373" x="7061200" y="3702050"/>
          <p14:tracePt t="159389" x="7080250" y="3695700"/>
          <p14:tracePt t="159406" x="7150100" y="3695700"/>
          <p14:tracePt t="159423" x="7226300" y="3695700"/>
          <p14:tracePt t="159439" x="7353300" y="3695700"/>
          <p14:tracePt t="159456" x="7493000" y="3695700"/>
          <p14:tracePt t="159473" x="7581900" y="3695700"/>
          <p14:tracePt t="159489" x="7626350" y="3695700"/>
          <p14:tracePt t="159506" x="7632700" y="3695700"/>
          <p14:tracePt t="159523" x="7639050" y="3695700"/>
          <p14:tracePt t="159749" x="7626350" y="3695700"/>
          <p14:tracePt t="159757" x="7581900" y="3727450"/>
          <p14:tracePt t="159773" x="7556500" y="3746500"/>
          <p14:tracePt t="159797" x="7543800" y="3746500"/>
          <p14:tracePt t="159806" x="7531100" y="3752850"/>
          <p14:tracePt t="159829" x="7531100" y="3759200"/>
          <p14:tracePt t="160245" x="7524750" y="3759200"/>
          <p14:tracePt t="160269" x="7512050" y="3752850"/>
          <p14:tracePt t="160333" x="7512050" y="3759200"/>
          <p14:tracePt t="160365" x="7512050" y="3765550"/>
          <p14:tracePt t="160389" x="7518400" y="3765550"/>
          <p14:tracePt t="160405" x="7531100" y="3765550"/>
          <p14:tracePt t="160413" x="7543800" y="3771900"/>
          <p14:tracePt t="160445" x="7550150" y="3778250"/>
          <p14:tracePt t="160477" x="7550150" y="3790950"/>
          <p14:tracePt t="160485" x="7537450" y="3797300"/>
          <p14:tracePt t="160493" x="7524750" y="3810000"/>
          <p14:tracePt t="160506" x="7505700" y="3822700"/>
          <p14:tracePt t="160523" x="7448550" y="3841750"/>
          <p14:tracePt t="160540" x="7340600" y="3860800"/>
          <p14:tracePt t="160556" x="7245350" y="3860800"/>
          <p14:tracePt t="160557" x="7194550" y="3860800"/>
          <p14:tracePt t="160573" x="7054850" y="3860800"/>
          <p14:tracePt t="160590" x="6896100" y="3860800"/>
          <p14:tracePt t="160606" x="6743700" y="3835400"/>
          <p14:tracePt t="160623" x="6584950" y="3810000"/>
          <p14:tracePt t="160640" x="6400800" y="3771900"/>
          <p14:tracePt t="160656" x="6210300" y="3752850"/>
          <p14:tracePt t="160673" x="6051550" y="3752850"/>
          <p14:tracePt t="160690" x="5892800" y="3752850"/>
          <p14:tracePt t="160706" x="5772150" y="3752850"/>
          <p14:tracePt t="160723" x="5645150" y="3752850"/>
          <p14:tracePt t="160740" x="5480050" y="3797300"/>
          <p14:tracePt t="160756" x="5365750" y="3835400"/>
          <p14:tracePt t="160757" x="5321300" y="3848100"/>
          <p14:tracePt t="160773" x="5276850" y="3854450"/>
          <p14:tracePt t="160790" x="5251450" y="3860800"/>
          <p14:tracePt t="160806" x="5232400" y="3860800"/>
          <p14:tracePt t="160823" x="5213350" y="3879850"/>
          <p14:tracePt t="160853" x="5194300" y="3879850"/>
          <p14:tracePt t="160869" x="5187950" y="3879850"/>
          <p14:tracePt t="160917" x="5181600" y="3879850"/>
          <p14:tracePt t="160949" x="5168900" y="3879850"/>
          <p14:tracePt t="160973" x="5168900" y="3873500"/>
          <p14:tracePt t="160981" x="5149850" y="3854450"/>
          <p14:tracePt t="160997" x="5149850" y="3848100"/>
          <p14:tracePt t="161006" x="5143500" y="3841750"/>
          <p14:tracePt t="161023" x="5137150" y="3835400"/>
          <p14:tracePt t="161040" x="5118100" y="3810000"/>
          <p14:tracePt t="161056" x="5099050" y="3790950"/>
          <p14:tracePt t="161073" x="5029200" y="3746500"/>
          <p14:tracePt t="161090" x="4953000" y="3740150"/>
          <p14:tracePt t="161106" x="4813300" y="3727450"/>
          <p14:tracePt t="161123" x="4648200" y="3702050"/>
          <p14:tracePt t="161140" x="4508500" y="3702050"/>
          <p14:tracePt t="161156" x="4406900" y="3702050"/>
          <p14:tracePt t="161157" x="4368800" y="3708400"/>
          <p14:tracePt t="161173" x="4343400" y="3708400"/>
          <p14:tracePt t="161357" x="4337050" y="3714750"/>
          <p14:tracePt t="161373" x="4337050" y="3721100"/>
          <p14:tracePt t="161389" x="4343400" y="3721100"/>
          <p14:tracePt t="161397" x="4362450" y="3733800"/>
          <p14:tracePt t="161406" x="4368800" y="3733800"/>
          <p14:tracePt t="161423" x="4381500" y="3746500"/>
          <p14:tracePt t="161440" x="4406900" y="3752850"/>
          <p14:tracePt t="161456" x="4419600" y="3752850"/>
          <p14:tracePt t="161473" x="4464050" y="3752850"/>
          <p14:tracePt t="161490" x="4527550" y="3752850"/>
          <p14:tracePt t="161506" x="4597400" y="3752850"/>
          <p14:tracePt t="161523" x="4641850" y="3752850"/>
          <p14:tracePt t="161540" x="4667250" y="3752850"/>
          <p14:tracePt t="161556" x="4679950" y="3752850"/>
          <p14:tracePt t="161557" x="4686300" y="3752850"/>
          <p14:tracePt t="161573" x="4705350" y="3752850"/>
          <p14:tracePt t="161597" x="4718050" y="3740150"/>
          <p14:tracePt t="161893" x="4718050" y="3746500"/>
          <p14:tracePt t="161901" x="4730750" y="3771900"/>
          <p14:tracePt t="161917" x="4737100" y="3778250"/>
          <p14:tracePt t="161933" x="4743450" y="3790950"/>
          <p14:tracePt t="161941" x="4749800" y="3797300"/>
          <p14:tracePt t="161956" x="4768850" y="3810000"/>
          <p14:tracePt t="161973" x="4794250" y="3822700"/>
          <p14:tracePt t="161990" x="4800600" y="3829050"/>
          <p14:tracePt t="162007" x="4806950" y="3829050"/>
          <p14:tracePt t="162023" x="4826000" y="3829050"/>
          <p14:tracePt t="162269" x="4838700" y="3829050"/>
          <p14:tracePt t="162277" x="4870450" y="3829050"/>
          <p14:tracePt t="162290" x="4895850" y="3829050"/>
          <p14:tracePt t="162307" x="4984750" y="3829050"/>
          <p14:tracePt t="162323" x="5162550" y="3829050"/>
          <p14:tracePt t="162340" x="5372100" y="3829050"/>
          <p14:tracePt t="162357" x="5632450" y="3829050"/>
          <p14:tracePt t="162357" x="5753100" y="3829050"/>
          <p14:tracePt t="162373" x="5911850" y="3829050"/>
          <p14:tracePt t="162390" x="5975350" y="3829050"/>
          <p14:tracePt t="162407" x="6000750" y="3829050"/>
          <p14:tracePt t="162423" x="6013450" y="3829050"/>
          <p14:tracePt t="162440" x="6019800" y="3829050"/>
          <p14:tracePt t="162477" x="6032500" y="3829050"/>
          <p14:tracePt t="162485" x="6038850" y="3829050"/>
          <p14:tracePt t="162501" x="6051550" y="3829050"/>
          <p14:tracePt t="162517" x="6070600" y="3829050"/>
          <p14:tracePt t="162525" x="6076950" y="3829050"/>
          <p14:tracePt t="162540" x="6096000" y="3829050"/>
          <p14:tracePt t="162557" x="6146800" y="3841750"/>
          <p14:tracePt t="162557" x="6191250" y="3860800"/>
          <p14:tracePt t="162573" x="6273800" y="3867150"/>
          <p14:tracePt t="162590" x="6419850" y="3879850"/>
          <p14:tracePt t="162607" x="6559550" y="3879850"/>
          <p14:tracePt t="162623" x="6648450" y="3879850"/>
          <p14:tracePt t="162640" x="6692900" y="3879850"/>
          <p14:tracePt t="162657" x="6711950" y="3879850"/>
          <p14:tracePt t="162673" x="6724650" y="3879850"/>
          <p14:tracePt t="162690" x="6737350" y="3879850"/>
          <p14:tracePt t="162707" x="6750050" y="3879850"/>
          <p14:tracePt t="162723" x="6794500" y="3867150"/>
          <p14:tracePt t="162740" x="6819900" y="3860800"/>
          <p14:tracePt t="162757" x="6851650" y="3848100"/>
          <p14:tracePt t="162757" x="6870700" y="3848100"/>
          <p14:tracePt t="162773" x="6915150" y="3841750"/>
          <p14:tracePt t="162790" x="6959600" y="3841750"/>
          <p14:tracePt t="162807" x="6997700" y="3822700"/>
          <p14:tracePt t="162823" x="7054850" y="3810000"/>
          <p14:tracePt t="162840" x="7080250" y="3810000"/>
          <p14:tracePt t="162857" x="7105650" y="3803650"/>
          <p14:tracePt t="162873" x="7137400" y="3797300"/>
          <p14:tracePt t="162890" x="7143750" y="3797300"/>
          <p14:tracePt t="162907" x="7162800" y="3797300"/>
          <p14:tracePt t="162923" x="7175500" y="3797300"/>
          <p14:tracePt t="162940" x="7200900" y="3797300"/>
          <p14:tracePt t="162957" x="7213600" y="3797300"/>
          <p14:tracePt t="162957" x="7239000" y="3797300"/>
          <p14:tracePt t="162973" x="7264400" y="3797300"/>
          <p14:tracePt t="162990" x="7296150" y="3797300"/>
          <p14:tracePt t="163007" x="7327900" y="3797300"/>
          <p14:tracePt t="163023" x="7359650" y="3797300"/>
          <p14:tracePt t="163040" x="7385050" y="3797300"/>
          <p14:tracePt t="163057" x="7416800" y="3797300"/>
          <p14:tracePt t="163074" x="7442200" y="3797300"/>
          <p14:tracePt t="163090" x="7467600" y="3797300"/>
          <p14:tracePt t="163107" x="7499350" y="3797300"/>
          <p14:tracePt t="163123" x="7550150" y="3797300"/>
          <p14:tracePt t="163140" x="7581900" y="3797300"/>
          <p14:tracePt t="163157" x="7626350" y="3797300"/>
          <p14:tracePt t="163157" x="7664450" y="3797300"/>
          <p14:tracePt t="163173" x="7721600" y="3797300"/>
          <p14:tracePt t="163190" x="7797800" y="3797300"/>
          <p14:tracePt t="163207" x="7874000" y="3797300"/>
          <p14:tracePt t="163224" x="7969250" y="3797300"/>
          <p14:tracePt t="163240" x="8045450" y="3797300"/>
          <p14:tracePt t="163257" x="8070850" y="3797300"/>
          <p14:tracePt t="163273" x="8102600" y="3797300"/>
          <p14:tracePt t="163290" x="8108950" y="3797300"/>
          <p14:tracePt t="163306" x="8128000" y="3797300"/>
          <p14:tracePt t="163323" x="8134350" y="3797300"/>
          <p14:tracePt t="163340" x="8147050" y="3797300"/>
          <p14:tracePt t="163357" x="8178800" y="3797300"/>
          <p14:tracePt t="163357" x="8204200" y="3797300"/>
          <p14:tracePt t="163374" x="8229600" y="3797300"/>
          <p14:tracePt t="163390" x="8261350" y="3797300"/>
          <p14:tracePt t="163407" x="8286750" y="3797300"/>
          <p14:tracePt t="163424" x="8312150" y="3797300"/>
          <p14:tracePt t="163440" x="8337550" y="3797300"/>
          <p14:tracePt t="163457" x="8343900" y="3797300"/>
          <p14:tracePt t="163474" x="8362950" y="3816350"/>
          <p14:tracePt t="163490" x="8375650" y="3816350"/>
          <p14:tracePt t="163507" x="8394700" y="3816350"/>
          <p14:tracePt t="163524" x="8420100" y="3816350"/>
          <p14:tracePt t="163540" x="8464550" y="3816350"/>
          <p14:tracePt t="163557" x="8515350" y="3816350"/>
          <p14:tracePt t="163557" x="8547100" y="3816350"/>
          <p14:tracePt t="163574" x="8610600" y="3816350"/>
          <p14:tracePt t="163590" x="8686800" y="3816350"/>
          <p14:tracePt t="163607" x="8756650" y="3816350"/>
          <p14:tracePt t="163624" x="8820150" y="3816350"/>
          <p14:tracePt t="163640" x="8864600" y="3816350"/>
          <p14:tracePt t="163657" x="8890000" y="3816350"/>
          <p14:tracePt t="163674" x="8940800" y="3816350"/>
          <p14:tracePt t="163690" x="8978900" y="3822700"/>
          <p14:tracePt t="163707" x="8991600" y="3822700"/>
          <p14:tracePt t="163724" x="8997950" y="3822700"/>
          <p14:tracePt t="163894" x="8991600" y="3822700"/>
          <p14:tracePt t="163902" x="8972550" y="3829050"/>
          <p14:tracePt t="163910" x="8966200" y="3829050"/>
          <p14:tracePt t="163924" x="8953500" y="3829050"/>
          <p14:tracePt t="163940" x="8915400" y="3841750"/>
          <p14:tracePt t="163957" x="8858250" y="3867150"/>
          <p14:tracePt t="163958" x="8820150" y="3879850"/>
          <p14:tracePt t="163974" x="8737600" y="3911600"/>
          <p14:tracePt t="163990" x="8655050" y="3930650"/>
          <p14:tracePt t="164007" x="8502650" y="3987800"/>
          <p14:tracePt t="164024" x="8343900" y="4006850"/>
          <p14:tracePt t="164040" x="8128000" y="4051300"/>
          <p14:tracePt t="164057" x="7899400" y="4076700"/>
          <p14:tracePt t="164074" x="7670800" y="4102100"/>
          <p14:tracePt t="164090" x="7480300" y="4102100"/>
          <p14:tracePt t="164107" x="7251700" y="4102100"/>
          <p14:tracePt t="164124" x="7029450" y="4102100"/>
          <p14:tracePt t="164140" x="6800850" y="4102100"/>
          <p14:tracePt t="164157" x="6559550" y="4102100"/>
          <p14:tracePt t="164158" x="6438900" y="4102100"/>
          <p14:tracePt t="164174" x="6242050" y="4102100"/>
          <p14:tracePt t="164190" x="6051550" y="4127500"/>
          <p14:tracePt t="164207" x="5905500" y="4127500"/>
          <p14:tracePt t="164224" x="5784850" y="4127500"/>
          <p14:tracePt t="164240" x="5689600" y="4127500"/>
          <p14:tracePt t="164257" x="5600700" y="4127500"/>
          <p14:tracePt t="164274" x="5492750" y="4127500"/>
          <p14:tracePt t="164290" x="5353050" y="4121150"/>
          <p14:tracePt t="164307" x="5187950" y="4095750"/>
          <p14:tracePt t="164324" x="4978400" y="4070350"/>
          <p14:tracePt t="164340" x="4800600" y="4044950"/>
          <p14:tracePt t="164357" x="4635500" y="4019550"/>
          <p14:tracePt t="164357" x="4578350" y="4006850"/>
          <p14:tracePt t="164374" x="4470400" y="4006850"/>
          <p14:tracePt t="164390" x="4406900" y="3987800"/>
          <p14:tracePt t="164407" x="4311650" y="3981450"/>
          <p14:tracePt t="164424" x="4222750" y="3981450"/>
          <p14:tracePt t="164440" x="4114800" y="3981450"/>
          <p14:tracePt t="164457" x="4000500" y="3987800"/>
          <p14:tracePt t="164474" x="3835400" y="4038600"/>
          <p14:tracePt t="164490" x="3657600" y="4076700"/>
          <p14:tracePt t="164507" x="3473450" y="4127500"/>
          <p14:tracePt t="164524" x="3346450" y="4140200"/>
          <p14:tracePt t="164540" x="3263900" y="4146550"/>
          <p14:tracePt t="164557" x="3219450" y="4146550"/>
          <p14:tracePt t="164574" x="3213100" y="4146550"/>
          <p14:tracePt t="164694" x="3213100" y="4159250"/>
          <p14:tracePt t="164710" x="3213100" y="4165600"/>
          <p14:tracePt t="164750" x="3219450" y="4165600"/>
          <p14:tracePt t="164774" x="3238500" y="4165600"/>
          <p14:tracePt t="164798" x="3244850" y="4165600"/>
          <p14:tracePt t="164814" x="3251200" y="4165600"/>
          <p14:tracePt t="164822" x="3257550" y="4165600"/>
          <p14:tracePt t="164830" x="3276600" y="4165600"/>
          <p14:tracePt t="164841" x="3282950" y="4165600"/>
          <p14:tracePt t="164857" x="3314700" y="4152900"/>
          <p14:tracePt t="164874" x="3365500" y="4127500"/>
          <p14:tracePt t="164891" x="3409950" y="4108450"/>
          <p14:tracePt t="164907" x="3479800" y="4076700"/>
          <p14:tracePt t="164924" x="3524250" y="4070350"/>
          <p14:tracePt t="164940" x="3562350" y="4057650"/>
          <p14:tracePt t="164957" x="3575050" y="4057650"/>
          <p14:tracePt t="164958" x="3594100" y="4057650"/>
          <p14:tracePt t="164974" x="3600450" y="4057650"/>
          <p14:tracePt t="164991" x="3606800" y="4057650"/>
          <p14:tracePt t="165007" x="3613150" y="4057650"/>
          <p14:tracePt t="165024" x="3632200" y="4057650"/>
          <p14:tracePt t="165041" x="3663950" y="4070350"/>
          <p14:tracePt t="165057" x="3708400" y="4083050"/>
          <p14:tracePt t="165074" x="3803650" y="4102100"/>
          <p14:tracePt t="165091" x="3987800" y="4152900"/>
          <p14:tracePt t="165107" x="4235450" y="4191000"/>
          <p14:tracePt t="165124" x="4451350" y="4216400"/>
          <p14:tracePt t="165141" x="4641850" y="4216400"/>
          <p14:tracePt t="165157" x="4737100" y="4216400"/>
          <p14:tracePt t="165158" x="4749800" y="4229100"/>
          <p14:tracePt t="165174" x="4768850" y="4229100"/>
          <p14:tracePt t="165262" x="4775200" y="4229100"/>
          <p14:tracePt t="165278" x="4781550" y="4229100"/>
          <p14:tracePt t="165294" x="4787900" y="4229100"/>
          <p14:tracePt t="165302" x="4806950" y="4210050"/>
          <p14:tracePt t="165318" x="4813300" y="4210050"/>
          <p14:tracePt t="165326" x="4819650" y="4210050"/>
          <p14:tracePt t="165342" x="4838700" y="4203700"/>
          <p14:tracePt t="165358" x="4845050" y="4203700"/>
          <p14:tracePt t="165590" x="4851400" y="4197350"/>
          <p14:tracePt t="165654" x="4845050" y="4197350"/>
          <p14:tracePt t="165662" x="4819650" y="4197350"/>
          <p14:tracePt t="165674" x="4781550" y="4197350"/>
          <p14:tracePt t="165691" x="4711700" y="4210050"/>
          <p14:tracePt t="165707" x="4660900" y="4216400"/>
          <p14:tracePt t="165724" x="4584700" y="4229100"/>
          <p14:tracePt t="165741" x="4540250" y="4235450"/>
          <p14:tracePt t="165757" x="4495800" y="4235450"/>
          <p14:tracePt t="165758" x="4489450" y="4235450"/>
          <p14:tracePt t="165774" x="4470400" y="4235450"/>
          <p14:tracePt t="165791" x="4438650" y="4235450"/>
          <p14:tracePt t="165807" x="4400550" y="4235450"/>
          <p14:tracePt t="165824" x="4343400" y="4235450"/>
          <p14:tracePt t="165841" x="4286250" y="4235450"/>
          <p14:tracePt t="165857" x="4254500" y="4235450"/>
          <p14:tracePt t="165874" x="4216400" y="4235450"/>
          <p14:tracePt t="165891" x="4197350" y="4216400"/>
          <p14:tracePt t="165907" x="4191000" y="4216400"/>
          <p14:tracePt t="165924" x="4184650" y="4210050"/>
          <p14:tracePt t="165950" x="4184650" y="4203700"/>
          <p14:tracePt t="165966" x="4184650" y="4197350"/>
          <p14:tracePt t="165974" x="4191000" y="4197350"/>
          <p14:tracePt t="165991" x="4248150" y="4178300"/>
          <p14:tracePt t="166007" x="4305300" y="4178300"/>
          <p14:tracePt t="166024" x="4362450" y="4171950"/>
          <p14:tracePt t="166041" x="4425950" y="4159250"/>
          <p14:tracePt t="166058" x="4470400" y="4152900"/>
          <p14:tracePt t="166074" x="4521200" y="4152900"/>
          <p14:tracePt t="166091" x="4559300" y="4152900"/>
          <p14:tracePt t="166108" x="4584700" y="4152900"/>
          <p14:tracePt t="166124" x="4591050" y="4152900"/>
          <p14:tracePt t="166141" x="4597400" y="4152900"/>
          <p14:tracePt t="166157" x="4616450" y="4152900"/>
          <p14:tracePt t="166174" x="4622800" y="4152900"/>
          <p14:tracePt t="167006" x="4641850" y="4171950"/>
          <p14:tracePt t="167030" x="4654550" y="4171950"/>
          <p14:tracePt t="167038" x="4660900" y="4171950"/>
          <p14:tracePt t="167046" x="4673600" y="4171950"/>
          <p14:tracePt t="167058" x="4679950" y="4171950"/>
          <p14:tracePt t="167074" x="4692650" y="4171950"/>
          <p14:tracePt t="167091" x="4705350" y="4171950"/>
          <p14:tracePt t="167262" x="4718050" y="4165600"/>
          <p14:tracePt t="167294" x="4711700" y="4159250"/>
          <p14:tracePt t="167310" x="4705350" y="4152900"/>
          <p14:tracePt t="167382" x="4737100" y="4171950"/>
          <p14:tracePt t="167390" x="4775200" y="4178300"/>
          <p14:tracePt t="167408" x="4921250" y="4203700"/>
          <p14:tracePt t="167424" x="5137150" y="4260850"/>
          <p14:tracePt t="167441" x="5334000" y="4298950"/>
          <p14:tracePt t="167458" x="5511800" y="4311650"/>
          <p14:tracePt t="167474" x="5619750" y="4337050"/>
          <p14:tracePt t="167491" x="5683250" y="4349750"/>
          <p14:tracePt t="167508" x="5727700" y="4349750"/>
          <p14:tracePt t="167525" x="5759450" y="4362450"/>
          <p14:tracePt t="167541" x="5778500" y="4362450"/>
          <p14:tracePt t="167558" x="5835650" y="4362450"/>
          <p14:tracePt t="167559" x="5861050" y="4362450"/>
          <p14:tracePt t="167574" x="5956300" y="4362450"/>
          <p14:tracePt t="167591" x="6076950" y="4362450"/>
          <p14:tracePt t="167608" x="6267450" y="4362450"/>
          <p14:tracePt t="167625" x="6445250" y="4362450"/>
          <p14:tracePt t="167641" x="6604000" y="4362450"/>
          <p14:tracePt t="167658" x="6711950" y="4362450"/>
          <p14:tracePt t="167675" x="6775450" y="4362450"/>
          <p14:tracePt t="167691" x="6800850" y="4356100"/>
          <p14:tracePt t="167838" x="6807200" y="4349750"/>
          <p14:tracePt t="167862" x="6807200" y="4343400"/>
          <p14:tracePt t="167870" x="6807200" y="4318000"/>
          <p14:tracePt t="167879" x="6800850" y="4311650"/>
          <p14:tracePt t="167891" x="6769100" y="4260850"/>
          <p14:tracePt t="167908" x="6718300" y="4178300"/>
          <p14:tracePt t="167925" x="6680200" y="4089400"/>
          <p14:tracePt t="167941" x="6623050" y="3975100"/>
          <p14:tracePt t="167958" x="6591300" y="3860800"/>
          <p14:tracePt t="167959" x="6578600" y="3822700"/>
          <p14:tracePt t="167975" x="6540500" y="3759200"/>
          <p14:tracePt t="167991" x="6534150" y="3721100"/>
          <p14:tracePt t="168008" x="6534150" y="3689350"/>
          <p14:tracePt t="168025" x="6521450" y="3670300"/>
          <p14:tracePt t="168151" x="6521450" y="3657600"/>
          <p14:tracePt t="168167" x="6521450" y="3651250"/>
          <p14:tracePt t="168183" x="6534150" y="3651250"/>
          <p14:tracePt t="168215" x="6540500" y="3651250"/>
          <p14:tracePt t="168271" x="6546850" y="3651250"/>
          <p14:tracePt t="168319" x="6553200" y="3651250"/>
          <p14:tracePt t="168343" x="6559550" y="3651250"/>
          <p14:tracePt t="168415" x="6565900" y="3651250"/>
          <p14:tracePt t="168447" x="6578600" y="3657600"/>
          <p14:tracePt t="168591" x="6578600" y="3683000"/>
          <p14:tracePt t="168599" x="6578600" y="3689350"/>
          <p14:tracePt t="168608" x="6572250" y="3708400"/>
          <p14:tracePt t="168625" x="6565900" y="3740150"/>
          <p14:tracePt t="168641" x="6553200" y="3816350"/>
          <p14:tracePt t="168658" x="6534150" y="3911600"/>
          <p14:tracePt t="168675" x="6521450" y="3994150"/>
          <p14:tracePt t="168691" x="6521450" y="4070350"/>
          <p14:tracePt t="168708" x="6521450" y="4140200"/>
          <p14:tracePt t="168725" x="6521450" y="4171950"/>
          <p14:tracePt t="168741" x="6502400" y="4229100"/>
          <p14:tracePt t="168758" x="6477000" y="4254500"/>
          <p14:tracePt t="168775" x="6343650" y="4273550"/>
          <p14:tracePt t="168791" x="6127750" y="4286250"/>
          <p14:tracePt t="168808" x="5867400" y="4286250"/>
          <p14:tracePt t="168825" x="5626100" y="4286250"/>
          <p14:tracePt t="168841" x="5435600" y="4286250"/>
          <p14:tracePt t="168858" x="5340350" y="4286250"/>
          <p14:tracePt t="168875" x="5295900" y="4248150"/>
          <p14:tracePt t="168891" x="5276850" y="4210050"/>
          <p14:tracePt t="168908" x="5276850" y="4165600"/>
          <p14:tracePt t="168925" x="5257800" y="4108450"/>
          <p14:tracePt t="168941" x="5257800" y="4064000"/>
          <p14:tracePt t="168958" x="5245100" y="3994150"/>
          <p14:tracePt t="168975" x="5238750" y="3937000"/>
          <p14:tracePt t="168992" x="5238750" y="3892550"/>
          <p14:tracePt t="169008" x="5238750" y="3860800"/>
          <p14:tracePt t="169025" x="5238750" y="3822700"/>
          <p14:tracePt t="169042" x="5238750" y="3810000"/>
          <p14:tracePt t="169058" x="5238750" y="3803650"/>
          <p14:tracePt t="169075" x="5245100" y="3790950"/>
          <p14:tracePt t="169092" x="5251450" y="3778250"/>
          <p14:tracePt t="169108" x="5295900" y="3778250"/>
          <p14:tracePt t="169125" x="5334000" y="3778250"/>
          <p14:tracePt t="169142" x="5384800" y="3778250"/>
          <p14:tracePt t="169158" x="5480050" y="3803650"/>
          <p14:tracePt t="169159" x="5524500" y="3829050"/>
          <p14:tracePt t="169175" x="5670550" y="3867150"/>
          <p14:tracePt t="169192" x="5854700" y="3930650"/>
          <p14:tracePt t="169208" x="6038850" y="3987800"/>
          <p14:tracePt t="169225" x="6197600" y="4000500"/>
          <p14:tracePt t="169242" x="6337300" y="4000500"/>
          <p14:tracePt t="169258" x="6407150" y="4000500"/>
          <p14:tracePt t="169275" x="6451600" y="4000500"/>
          <p14:tracePt t="169292" x="6483350" y="3987800"/>
          <p14:tracePt t="169308" x="6496050" y="3975100"/>
          <p14:tracePt t="169325" x="6508750" y="3949700"/>
          <p14:tracePt t="169342" x="6527800" y="3911600"/>
          <p14:tracePt t="169358" x="6534150" y="3892550"/>
          <p14:tracePt t="169375" x="6534150" y="3886200"/>
          <p14:tracePt t="169415" x="6521450" y="3892550"/>
          <p14:tracePt t="169423" x="6502400" y="3911600"/>
          <p14:tracePt t="169431" x="6470650" y="3968750"/>
          <p14:tracePt t="169442" x="6464300" y="3987800"/>
          <p14:tracePt t="169458" x="6432550" y="4019550"/>
          <p14:tracePt t="169479" x="6432550" y="4032250"/>
          <p14:tracePt t="169495" x="6629400" y="4108450"/>
          <p14:tracePt t="169508" x="7016750" y="4337050"/>
          <p14:tracePt t="169525" x="7016750" y="4394200"/>
          <p14:tracePt t="169591" x="7010400" y="4400550"/>
          <p14:tracePt t="169647" x="7004050" y="4400550"/>
          <p14:tracePt t="169703" x="6997700" y="4400550"/>
          <p14:tracePt t="169831" x="6991350" y="4400550"/>
          <p14:tracePt t="169839" x="6985000" y="4400550"/>
          <p14:tracePt t="169927" x="7004050" y="4425950"/>
          <p14:tracePt t="169935" x="7054850" y="4425950"/>
          <p14:tracePt t="169943" x="7112000" y="4425950"/>
          <p14:tracePt t="169958" x="7150100" y="4425950"/>
          <p14:tracePt t="169975" x="7156450" y="4425950"/>
          <p14:tracePt t="169992" x="7162800" y="4425950"/>
          <p14:tracePt t="170023" x="7169150" y="4425950"/>
          <p14:tracePt t="170031" x="7169150" y="4413250"/>
          <p14:tracePt t="170042" x="7169150" y="4394200"/>
          <p14:tracePt t="170058" x="7169150" y="4349750"/>
          <p14:tracePt t="170075" x="7150100" y="4286250"/>
          <p14:tracePt t="170092" x="7137400" y="4210050"/>
          <p14:tracePt t="170108" x="7131050" y="4127500"/>
          <p14:tracePt t="170125" x="7105650" y="4032250"/>
          <p14:tracePt t="170142" x="7099300" y="3949700"/>
          <p14:tracePt t="170158" x="7099300" y="3886200"/>
          <p14:tracePt t="170159" x="7099300" y="3848100"/>
          <p14:tracePt t="170175" x="7099300" y="3803650"/>
          <p14:tracePt t="170192" x="7099300" y="3765550"/>
          <p14:tracePt t="170208" x="7099300" y="3752850"/>
          <p14:tracePt t="170225" x="7099300" y="3727450"/>
          <p14:tracePt t="170255" x="7099300" y="3721100"/>
          <p14:tracePt t="170279" x="7086600" y="3714750"/>
          <p14:tracePt t="170359" x="7080250" y="3708400"/>
          <p14:tracePt t="170423" x="7080250" y="3689350"/>
          <p14:tracePt t="170439" x="7080250" y="3683000"/>
          <p14:tracePt t="170455" x="7073900" y="3676650"/>
          <p14:tracePt t="170479" x="7067550" y="3670300"/>
          <p14:tracePt t="170503" x="7061200" y="3670300"/>
          <p14:tracePt t="170631" x="7054850" y="3670300"/>
          <p14:tracePt t="170647" x="7035800" y="3670300"/>
          <p14:tracePt t="171832" x="7004050" y="3638550"/>
          <p14:tracePt t="171839" x="6978650" y="3619500"/>
          <p14:tracePt t="171847" x="6959600" y="3613150"/>
          <p14:tracePt t="171859" x="6902450" y="3575050"/>
          <p14:tracePt t="171876" x="6838950" y="3568700"/>
          <p14:tracePt t="171892" x="6775450" y="3536950"/>
          <p14:tracePt t="171909" x="6705600" y="3517900"/>
          <p14:tracePt t="171926" x="6629400" y="3511550"/>
          <p14:tracePt t="171942" x="6559550" y="3479800"/>
          <p14:tracePt t="171959" x="6464300" y="3479800"/>
          <p14:tracePt t="171960" x="6400800" y="3479800"/>
          <p14:tracePt t="171976" x="6140450" y="3479800"/>
          <p14:tracePt t="171992" x="5848350" y="3479800"/>
          <p14:tracePt t="172009" x="5657850" y="3479800"/>
          <p14:tracePt t="172026" x="5492750" y="3498850"/>
          <p14:tracePt t="172042" x="5340350" y="3549650"/>
          <p14:tracePt t="172059" x="5226050" y="3581400"/>
          <p14:tracePt t="172076" x="5124450" y="3613150"/>
          <p14:tracePt t="172092" x="5035550" y="3632200"/>
          <p14:tracePt t="172109" x="4914900" y="3683000"/>
          <p14:tracePt t="172126" x="4711700" y="3759200"/>
          <p14:tracePt t="172142" x="4495800" y="3816350"/>
          <p14:tracePt t="172159" x="4197350" y="3886200"/>
          <p14:tracePt t="172159" x="4025900" y="3898900"/>
          <p14:tracePt t="172176" x="3689350" y="3962400"/>
          <p14:tracePt t="172192" x="3397250" y="4000500"/>
          <p14:tracePt t="172209" x="3181350" y="4044950"/>
          <p14:tracePt t="172226" x="3067050" y="4076700"/>
          <p14:tracePt t="172242" x="3041650" y="4083050"/>
          <p14:tracePt t="172259" x="3022600" y="4083050"/>
          <p14:tracePt t="172276" x="3016250" y="4083050"/>
          <p14:tracePt t="172292" x="2990850" y="4102100"/>
          <p14:tracePt t="172309" x="2959100" y="4127500"/>
          <p14:tracePt t="172326" x="2901950" y="4159250"/>
          <p14:tracePt t="172342" x="2844800" y="4184650"/>
          <p14:tracePt t="172359" x="2781300" y="4229100"/>
          <p14:tracePt t="172360" x="2743200" y="4260850"/>
          <p14:tracePt t="172376" x="2705100" y="4286250"/>
          <p14:tracePt t="172392" x="2679700" y="4311650"/>
          <p14:tracePt t="172409" x="2654300" y="4318000"/>
          <p14:tracePt t="172426" x="2647950" y="4324350"/>
          <p14:tracePt t="172592" x="2647950" y="4337050"/>
          <p14:tracePt t="172600" x="2647950" y="4349750"/>
          <p14:tracePt t="172609" x="2647950" y="4356100"/>
          <p14:tracePt t="172626" x="2647950" y="4400550"/>
          <p14:tracePt t="172642" x="2647950" y="4445000"/>
          <p14:tracePt t="172659" x="2647950" y="4476750"/>
          <p14:tracePt t="172676" x="2647950" y="4502150"/>
          <p14:tracePt t="172692" x="2647950" y="4521200"/>
          <p14:tracePt t="172709" x="2647950" y="4546600"/>
          <p14:tracePt t="172726" x="2647950" y="4578350"/>
          <p14:tracePt t="172742" x="2647950" y="4622800"/>
          <p14:tracePt t="172759" x="2647950" y="4667250"/>
          <p14:tracePt t="172760" x="2647950" y="4673600"/>
          <p14:tracePt t="172776" x="2647950" y="4705350"/>
          <p14:tracePt t="172792" x="2647950" y="4718050"/>
          <p14:tracePt t="172952" x="2641600" y="4711700"/>
          <p14:tracePt t="172976" x="2635250" y="4711700"/>
          <p14:tracePt t="173008" x="2616200" y="4705350"/>
          <p14:tracePt t="173192" x="2635250" y="4705350"/>
          <p14:tracePt t="173200" x="2641600" y="4705350"/>
          <p14:tracePt t="173209" x="2647950" y="4705350"/>
          <p14:tracePt t="173226" x="2654300" y="4699000"/>
          <p14:tracePt t="173464" x="2673350" y="4699000"/>
          <p14:tracePt t="173472" x="2692400" y="4692650"/>
          <p14:tracePt t="173480" x="2698750" y="4679950"/>
          <p14:tracePt t="173493" x="2705100" y="4673600"/>
          <p14:tracePt t="173509" x="2730500" y="4641850"/>
          <p14:tracePt t="173526" x="2743200" y="4616450"/>
          <p14:tracePt t="173543" x="2774950" y="4578350"/>
          <p14:tracePt t="173559" x="2781300" y="4565650"/>
          <p14:tracePt t="173560" x="2781300" y="4546600"/>
          <p14:tracePt t="173576" x="2787650" y="4540250"/>
          <p14:tracePt t="173593" x="2787650" y="4527550"/>
          <p14:tracePt t="173609" x="2787650" y="4521200"/>
          <p14:tracePt t="173632" x="2787650" y="4514850"/>
          <p14:tracePt t="173776" x="2787650" y="4521200"/>
          <p14:tracePt t="173784" x="2787650" y="4546600"/>
          <p14:tracePt t="173793" x="2787650" y="4552950"/>
          <p14:tracePt t="173809" x="2774950" y="4578350"/>
          <p14:tracePt t="173826" x="2768600" y="4597400"/>
          <p14:tracePt t="173843" x="2755900" y="4629150"/>
          <p14:tracePt t="174224" x="2755900" y="4622800"/>
          <p14:tracePt t="174232" x="2755900" y="4616450"/>
          <p14:tracePt t="174243" x="2762250" y="4610100"/>
          <p14:tracePt t="174259" x="2768600" y="4603750"/>
          <p14:tracePt t="174276" x="2774950" y="4591050"/>
          <p14:tracePt t="174293" x="2787650" y="4559300"/>
          <p14:tracePt t="174309" x="2806700" y="4540250"/>
          <p14:tracePt t="174326" x="2813050" y="4521200"/>
          <p14:tracePt t="174343" x="2813050" y="4502150"/>
          <p14:tracePt t="174359" x="2813050" y="4483100"/>
          <p14:tracePt t="174360" x="2813050" y="4476750"/>
          <p14:tracePt t="174376" x="2819400" y="4464050"/>
          <p14:tracePt t="174393" x="2819400" y="4451350"/>
          <p14:tracePt t="174409" x="2819400" y="4445000"/>
          <p14:tracePt t="174426" x="2819400" y="4438650"/>
          <p14:tracePt t="174443" x="2819400" y="4413250"/>
          <p14:tracePt t="174459" x="2819400" y="4406900"/>
          <p14:tracePt t="174476" x="2819400" y="4387850"/>
          <p14:tracePt t="174493" x="2819400" y="4368800"/>
          <p14:tracePt t="174509" x="2819400" y="4349750"/>
          <p14:tracePt t="174526" x="2806700" y="4318000"/>
          <p14:tracePt t="174543" x="2800350" y="4311650"/>
          <p14:tracePt t="174560" x="2800350" y="4298950"/>
          <p14:tracePt t="174760" x="2800350" y="4305300"/>
          <p14:tracePt t="174776" x="2800350" y="4311650"/>
          <p14:tracePt t="174856" x="2800350" y="4318000"/>
          <p14:tracePt t="174872" x="2800350" y="4324350"/>
          <p14:tracePt t="174888" x="2800350" y="4337050"/>
          <p14:tracePt t="174896" x="2800350" y="4349750"/>
          <p14:tracePt t="174909" x="2800350" y="4368800"/>
          <p14:tracePt t="174926" x="2800350" y="4375150"/>
          <p14:tracePt t="174943" x="2806700" y="4406900"/>
          <p14:tracePt t="174959" x="2806700" y="4432300"/>
          <p14:tracePt t="174960" x="2806700" y="4438650"/>
          <p14:tracePt t="174976" x="2819400" y="4451350"/>
          <p14:tracePt t="175000" x="2825750" y="4464050"/>
          <p14:tracePt t="175184" x="2832100" y="4457700"/>
          <p14:tracePt t="175208" x="2838450" y="4451350"/>
          <p14:tracePt t="175224" x="2844800" y="4445000"/>
          <p14:tracePt t="175280" x="2857500" y="4438650"/>
          <p14:tracePt t="175464" x="2870200" y="4438650"/>
          <p14:tracePt t="175472" x="2876550" y="4438650"/>
          <p14:tracePt t="175488" x="2895600" y="4438650"/>
          <p14:tracePt t="175504" x="2908300" y="4438650"/>
          <p14:tracePt t="175512" x="2921000" y="4445000"/>
          <p14:tracePt t="175526" x="2952750" y="4445000"/>
          <p14:tracePt t="175543" x="3035300" y="4470400"/>
          <p14:tracePt t="175560" x="3181350" y="4489450"/>
          <p14:tracePt t="175560" x="3282950" y="4489450"/>
          <p14:tracePt t="175576" x="3511550" y="4489450"/>
          <p14:tracePt t="175593" x="3594100" y="4502150"/>
          <p14:tracePt t="175610" x="3638550" y="4508500"/>
          <p14:tracePt t="175626" x="3683000" y="4521200"/>
          <p14:tracePt t="175643" x="3714750" y="4521200"/>
          <p14:tracePt t="175660" x="3746500" y="4521200"/>
          <p14:tracePt t="175676" x="3765550" y="4521200"/>
          <p14:tracePt t="175693" x="3797300" y="4521200"/>
          <p14:tracePt t="175710" x="3829050" y="4521200"/>
          <p14:tracePt t="175726" x="3860800" y="4489450"/>
          <p14:tracePt t="175743" x="3886200" y="4476750"/>
          <p14:tracePt t="175760" x="3911600" y="4451350"/>
          <p14:tracePt t="175776" x="3917950" y="4445000"/>
          <p14:tracePt t="175793" x="3924300" y="4438650"/>
          <p14:tracePt t="175816" x="3937000" y="4432300"/>
          <p14:tracePt t="175832" x="3943350" y="4419600"/>
          <p14:tracePt t="175865" x="3949700" y="4413250"/>
          <p14:tracePt t="175888" x="3956050" y="4406900"/>
          <p14:tracePt t="175912" x="3962400" y="4394200"/>
          <p14:tracePt t="175928" x="3975100" y="4381500"/>
          <p14:tracePt t="175944" x="3987800" y="4368800"/>
          <p14:tracePt t="175952" x="3994150" y="4362450"/>
          <p14:tracePt t="175969" x="4000500" y="4362450"/>
          <p14:tracePt t="175976" x="4013200" y="4349750"/>
          <p14:tracePt t="175993" x="4032250" y="4343400"/>
          <p14:tracePt t="176010" x="4064000" y="4343400"/>
          <p14:tracePt t="176026" x="4102100" y="4343400"/>
          <p14:tracePt t="176043" x="4121150" y="4343400"/>
          <p14:tracePt t="176060" x="4140200" y="4343400"/>
          <p14:tracePt t="176076" x="4152900" y="4343400"/>
          <p14:tracePt t="176093" x="4191000" y="4356100"/>
          <p14:tracePt t="176110" x="4210050" y="4362450"/>
          <p14:tracePt t="176126" x="4248150" y="4381500"/>
          <p14:tracePt t="176143" x="4254500" y="4394200"/>
          <p14:tracePt t="176168" x="4267200" y="4394200"/>
          <p14:tracePt t="176176" x="4279900" y="4400550"/>
          <p14:tracePt t="176216" x="4279900" y="4413250"/>
          <p14:tracePt t="176240" x="4286250" y="4432300"/>
          <p14:tracePt t="176256" x="4298950" y="4438650"/>
          <p14:tracePt t="176264" x="4305300" y="4464050"/>
          <p14:tracePt t="176280" x="4311650" y="4476750"/>
          <p14:tracePt t="176293" x="4330700" y="4483100"/>
          <p14:tracePt t="176310" x="4337050" y="4483100"/>
          <p14:tracePt t="176327" x="4349750" y="4489450"/>
          <p14:tracePt t="176343" x="4356100" y="4489450"/>
          <p14:tracePt t="176360" x="4368800" y="4489450"/>
          <p14:tracePt t="176377" x="4381500" y="4508500"/>
          <p14:tracePt t="176393" x="4387850" y="4514850"/>
          <p14:tracePt t="178377" x="4413250" y="4521200"/>
          <p14:tracePt t="178385" x="4425950" y="4527550"/>
          <p14:tracePt t="178394" x="4438650" y="4527550"/>
          <p14:tracePt t="178410" x="4457700" y="4546600"/>
          <p14:tracePt t="178427" x="4483100" y="4546600"/>
          <p14:tracePt t="178444" x="4514850" y="4546600"/>
          <p14:tracePt t="178460" x="4527550" y="4546600"/>
          <p14:tracePt t="178477" x="4559300" y="4546600"/>
          <p14:tracePt t="178494" x="4578350" y="4546600"/>
          <p14:tracePt t="178511" x="4591050" y="4552950"/>
          <p14:tracePt t="178527" x="4597400" y="4552950"/>
          <p14:tracePt t="178544" x="4603750" y="4552950"/>
          <p14:tracePt t="178560" x="4629150" y="4552950"/>
          <p14:tracePt t="178561" x="4635500" y="4552950"/>
          <p14:tracePt t="178577" x="4667250" y="4552950"/>
          <p14:tracePt t="178594" x="4711700" y="4546600"/>
          <p14:tracePt t="178610" x="4768850" y="4546600"/>
          <p14:tracePt t="178627" x="4838700" y="4533900"/>
          <p14:tracePt t="178644" x="4927600" y="4533900"/>
          <p14:tracePt t="178660" x="5003800" y="4533900"/>
          <p14:tracePt t="178677" x="5086350" y="4533900"/>
          <p14:tracePt t="178694" x="5149850" y="4533900"/>
          <p14:tracePt t="178710" x="5219700" y="4533900"/>
          <p14:tracePt t="178727" x="5308600" y="4533900"/>
          <p14:tracePt t="178744" x="5435600" y="4521200"/>
          <p14:tracePt t="178760" x="5562600" y="4495800"/>
          <p14:tracePt t="178761" x="5651500" y="4483100"/>
          <p14:tracePt t="178777" x="5810250" y="4470400"/>
          <p14:tracePt t="178794" x="5975350" y="4432300"/>
          <p14:tracePt t="178810" x="6121400" y="4432300"/>
          <p14:tracePt t="178827" x="6223000" y="4432300"/>
          <p14:tracePt t="178844" x="6318250" y="4432300"/>
          <p14:tracePt t="178860" x="6375400" y="4432300"/>
          <p14:tracePt t="178877" x="6419850" y="4432300"/>
          <p14:tracePt t="178894" x="6451600" y="4432300"/>
          <p14:tracePt t="178910" x="6483350" y="4432300"/>
          <p14:tracePt t="178927" x="6521450" y="4432300"/>
          <p14:tracePt t="178944" x="6565900" y="4432300"/>
          <p14:tracePt t="178961" x="6610350" y="4425950"/>
          <p14:tracePt t="178961" x="6623050" y="4413250"/>
          <p14:tracePt t="178977" x="6680200" y="4413250"/>
          <p14:tracePt t="178994" x="6762750" y="4406900"/>
          <p14:tracePt t="179010" x="6889750" y="4381500"/>
          <p14:tracePt t="179027" x="7061200" y="4381500"/>
          <p14:tracePt t="179044" x="7258050" y="4368800"/>
          <p14:tracePt t="179061" x="7448550" y="4356100"/>
          <p14:tracePt t="179077" x="7581900" y="4318000"/>
          <p14:tracePt t="179094" x="7677150" y="4311650"/>
          <p14:tracePt t="179111" x="7785100" y="4298950"/>
          <p14:tracePt t="179127" x="7880350" y="4286250"/>
          <p14:tracePt t="179144" x="8007350" y="4286250"/>
          <p14:tracePt t="179161" x="8147050" y="4286250"/>
          <p14:tracePt t="179161" x="8235950" y="4286250"/>
          <p14:tracePt t="179177" x="8375650" y="4286250"/>
          <p14:tracePt t="179194" x="8496300" y="4286250"/>
          <p14:tracePt t="179211" x="8642350" y="4286250"/>
          <p14:tracePt t="179227" x="8712200" y="4267200"/>
          <p14:tracePt t="179244" x="8756650" y="4254500"/>
          <p14:tracePt t="179261" x="8788400" y="4254500"/>
          <p14:tracePt t="179277" x="8801100" y="4254500"/>
          <p14:tracePt t="179294" x="8820150" y="4254500"/>
          <p14:tracePt t="179311" x="8826500" y="4248150"/>
          <p14:tracePt t="179425" x="8801100" y="4248150"/>
          <p14:tracePt t="179433" x="8718550" y="4222750"/>
          <p14:tracePt t="179444" x="8591550" y="4184650"/>
          <p14:tracePt t="179461" x="8153400" y="4051300"/>
          <p14:tracePt t="179477" x="7524750" y="3892550"/>
          <p14:tracePt t="179494" x="6667500" y="3625850"/>
          <p14:tracePt t="179511" x="5784850" y="3371850"/>
          <p14:tracePt t="179527" x="5035550" y="3117850"/>
          <p14:tracePt t="179544" x="4559300" y="2889250"/>
          <p14:tracePt t="179561" x="4387850" y="2749550"/>
          <p14:tracePt t="179561" x="4324350" y="2686050"/>
          <p14:tracePt t="179577" x="4286250" y="2571750"/>
          <p14:tracePt t="179594" x="4241800" y="2470150"/>
          <p14:tracePt t="179611" x="4229100" y="2400300"/>
          <p14:tracePt t="179627" x="4191000" y="2336800"/>
          <p14:tracePt t="179644" x="4184650" y="2317750"/>
          <p14:tracePt t="179661" x="4146550" y="2292350"/>
          <p14:tracePt t="179677" x="4140200" y="2279650"/>
          <p14:tracePt t="179694" x="4140200" y="2273300"/>
          <p14:tracePt t="179711" x="4133850" y="2266950"/>
          <p14:tracePt t="179727" x="4127500" y="2260600"/>
          <p14:tracePt t="179744" x="4121150" y="2254250"/>
          <p14:tracePt t="179857" x="4108450" y="2247900"/>
          <p14:tracePt t="179865" x="4102100" y="2254250"/>
          <p14:tracePt t="179889" x="4083050" y="2273300"/>
          <p14:tracePt t="179913" x="4083050" y="2279650"/>
          <p14:tracePt t="179929" x="4083050" y="2286000"/>
          <p14:tracePt t="180081" x="4114800" y="2266950"/>
          <p14:tracePt t="180089" x="4184650" y="2241550"/>
          <p14:tracePt t="180097" x="4229100" y="2222500"/>
          <p14:tracePt t="180111" x="4305300" y="2197100"/>
          <p14:tracePt t="180127" x="4438650" y="2159000"/>
          <p14:tracePt t="180144" x="4597400" y="2133600"/>
          <p14:tracePt t="180161" x="4654550" y="2114550"/>
          <p14:tracePt t="180161" x="4692650" y="2114550"/>
          <p14:tracePt t="180177" x="4711700" y="2114550"/>
          <p14:tracePt t="180194" x="4718050" y="2114550"/>
          <p14:tracePt t="180211" x="4730750" y="2114550"/>
          <p14:tracePt t="180233" x="4737100" y="2120900"/>
          <p14:tracePt t="180244" x="4749800" y="2127250"/>
          <p14:tracePt t="180261" x="4756150" y="2139950"/>
          <p14:tracePt t="180277" x="4756150" y="2146300"/>
          <p14:tracePt t="180294" x="4756150" y="2165350"/>
          <p14:tracePt t="180311" x="4756150" y="2184400"/>
          <p14:tracePt t="180327" x="4762500" y="2203450"/>
          <p14:tracePt t="182394" x="4762500" y="2247900"/>
          <p14:tracePt t="182402" x="4762500" y="2273300"/>
          <p14:tracePt t="182411" x="4775200" y="2305050"/>
          <p14:tracePt t="182428" x="4813300" y="2362200"/>
          <p14:tracePt t="182445" x="4851400" y="2444750"/>
          <p14:tracePt t="182461" x="4889500" y="2559050"/>
          <p14:tracePt t="182478" x="4927600" y="2711450"/>
          <p14:tracePt t="182495" x="4953000" y="2901950"/>
          <p14:tracePt t="182511" x="4953000" y="3111500"/>
          <p14:tracePt t="182528" x="4953000" y="3308350"/>
          <p14:tracePt t="182545" x="4876800" y="3524250"/>
          <p14:tracePt t="182561" x="4781550" y="3727450"/>
          <p14:tracePt t="182562" x="4743450" y="3790950"/>
          <p14:tracePt t="182578" x="4686300" y="3892550"/>
          <p14:tracePt t="182595" x="4629150" y="3994150"/>
          <p14:tracePt t="182611" x="4565650" y="4057650"/>
          <p14:tracePt t="182628" x="4508500" y="4121150"/>
          <p14:tracePt t="182645" x="4400550" y="4178300"/>
          <p14:tracePt t="182661" x="4184650" y="4241800"/>
          <p14:tracePt t="182678" x="3854450" y="4318000"/>
          <p14:tracePt t="182695" x="3435350" y="4381500"/>
          <p14:tracePt t="182711" x="3079750" y="4425950"/>
          <p14:tracePt t="182728" x="2781300" y="4483100"/>
          <p14:tracePt t="182745" x="2616200" y="4533900"/>
          <p14:tracePt t="182761" x="2559050" y="4565650"/>
          <p14:tracePt t="182762" x="2552700" y="4572000"/>
          <p14:tracePt t="182778" x="2527300" y="4616450"/>
          <p14:tracePt t="182795" x="2514600" y="4673600"/>
          <p14:tracePt t="182811" x="2514600" y="4749800"/>
          <p14:tracePt t="182828" x="2514600" y="4813300"/>
          <p14:tracePt t="182845" x="2514600" y="4870450"/>
          <p14:tracePt t="182861" x="2527300" y="4927600"/>
          <p14:tracePt t="182878" x="2578100" y="4965700"/>
          <p14:tracePt t="182895" x="2647950" y="4997450"/>
          <p14:tracePt t="182911" x="2711450" y="5003800"/>
          <p14:tracePt t="182928" x="2781300" y="5003800"/>
          <p14:tracePt t="182945" x="2838450" y="5003800"/>
          <p14:tracePt t="182961" x="2901950" y="5003800"/>
          <p14:tracePt t="182962" x="2933700" y="5003800"/>
          <p14:tracePt t="182978" x="2978150" y="5003800"/>
          <p14:tracePt t="182995" x="3041650" y="5003800"/>
          <p14:tracePt t="183011" x="3098800" y="5003800"/>
          <p14:tracePt t="183028" x="3168650" y="4984750"/>
          <p14:tracePt t="183045" x="3263900" y="4953000"/>
          <p14:tracePt t="183062" x="3384550" y="4889500"/>
          <p14:tracePt t="183078" x="3505200" y="4845050"/>
          <p14:tracePt t="183095" x="3619500" y="4794250"/>
          <p14:tracePt t="183111" x="3663950" y="4768850"/>
          <p14:tracePt t="183128" x="3714750" y="4743450"/>
          <p14:tracePt t="183145" x="3733800" y="4718050"/>
          <p14:tracePt t="183161" x="3746500" y="4705350"/>
          <p14:tracePt t="183162" x="3752850" y="4686300"/>
          <p14:tracePt t="183178" x="3759200" y="4679950"/>
          <p14:tracePt t="183195" x="3771900" y="4660900"/>
          <p14:tracePt t="183211" x="3784600" y="4635500"/>
          <p14:tracePt t="183228" x="3816350" y="4603750"/>
          <p14:tracePt t="183245" x="3835400" y="4584700"/>
          <p14:tracePt t="183261" x="3892550" y="4540250"/>
          <p14:tracePt t="183278" x="3981450" y="4495800"/>
          <p14:tracePt t="183295" x="4089400" y="4464050"/>
          <p14:tracePt t="183311" x="4203700" y="4438650"/>
          <p14:tracePt t="183328" x="4273550" y="4438650"/>
          <p14:tracePt t="183345" x="4305300" y="4438650"/>
          <p14:tracePt t="183362" x="4311650" y="4438650"/>
          <p14:tracePt t="183378" x="4324350" y="4438650"/>
          <p14:tracePt t="183395" x="4343400" y="4445000"/>
          <p14:tracePt t="183412" x="4356100" y="4464050"/>
          <p14:tracePt t="183428" x="4362450" y="4470400"/>
          <p14:tracePt t="183445" x="4381500" y="4470400"/>
          <p14:tracePt t="183462" x="4394200" y="4476750"/>
          <p14:tracePt t="183478" x="4400550" y="4483100"/>
          <p14:tracePt t="183495" x="4419600" y="4483100"/>
          <p14:tracePt t="183512" x="4451350" y="4495800"/>
          <p14:tracePt t="183528" x="4464050" y="4502150"/>
          <p14:tracePt t="183545" x="4489450" y="4508500"/>
          <p14:tracePt t="183562" x="4495800" y="4508500"/>
          <p14:tracePt t="183578" x="4521200" y="4527550"/>
          <p14:tracePt t="183595" x="4527550" y="4527550"/>
          <p14:tracePt t="183658" x="4533900" y="4527550"/>
          <p14:tracePt t="183690" x="4540250" y="4527550"/>
          <p14:tracePt t="183698" x="4559300" y="4527550"/>
          <p14:tracePt t="183714" x="4578350" y="4521200"/>
          <p14:tracePt t="183722" x="4584700" y="4514850"/>
          <p14:tracePt t="183730" x="4610100" y="4476750"/>
          <p14:tracePt t="183745" x="4616450" y="4470400"/>
          <p14:tracePt t="183762" x="4635500" y="4438650"/>
          <p14:tracePt t="183762" x="4654550" y="4419600"/>
          <p14:tracePt t="183778" x="4679950" y="4394200"/>
          <p14:tracePt t="183802" x="4686300" y="4381500"/>
          <p14:tracePt t="183922" x="4692650" y="4381500"/>
          <p14:tracePt t="184491" x="4699000" y="4381500"/>
          <p14:tracePt t="185050" x="4705350" y="4381500"/>
          <p14:tracePt t="186603" x="4724400" y="4381500"/>
          <p14:tracePt t="186627" x="4730750" y="4381500"/>
          <p14:tracePt t="186651" x="4737100" y="4381500"/>
          <p14:tracePt t="186875" x="4743450" y="4368800"/>
          <p14:tracePt t="186939" x="4737100" y="4356100"/>
          <p14:tracePt t="186963" x="4730750" y="4356100"/>
          <p14:tracePt t="186971" x="4718050" y="4349750"/>
          <p14:tracePt t="186995" x="4705350" y="4349750"/>
          <p14:tracePt t="187019" x="4699000" y="4349750"/>
          <p14:tracePt t="187035" x="4692650" y="4349750"/>
          <p14:tracePt t="187059" x="4679950" y="4349750"/>
          <p14:tracePt t="187075" x="4667250" y="4349750"/>
          <p14:tracePt t="187083" x="4660900" y="4349750"/>
          <p14:tracePt t="187099" x="4654550" y="4349750"/>
          <p14:tracePt t="187123" x="4641850" y="4349750"/>
          <p14:tracePt t="187179" x="4629150" y="4349750"/>
          <p14:tracePt t="187539" x="4622800" y="4343400"/>
          <p14:tracePt t="187555" x="4603750" y="4324350"/>
          <p14:tracePt t="187603" x="4597400" y="4318000"/>
          <p14:tracePt t="187627" x="4591050" y="4318000"/>
          <p14:tracePt t="187715" x="4584700" y="4318000"/>
          <p14:tracePt t="187731" x="4578350" y="4318000"/>
          <p14:tracePt t="187755" x="4565650" y="4318000"/>
          <p14:tracePt t="187779" x="4559300" y="4311650"/>
          <p14:tracePt t="187795" x="4552950" y="4311650"/>
          <p14:tracePt t="187835" x="4546600" y="4311650"/>
          <p14:tracePt t="187867" x="4540250" y="4298950"/>
          <p14:tracePt t="187939" x="4533900" y="4298950"/>
          <p14:tracePt t="187971" x="4521200" y="4292600"/>
          <p14:tracePt t="188035" x="4514850" y="4286250"/>
          <p14:tracePt t="188147" x="4508500" y="4286250"/>
          <p14:tracePt t="191892" x="4483100" y="4267200"/>
          <p14:tracePt t="191900" x="4451350" y="4248150"/>
          <p14:tracePt t="191914" x="4413250" y="4229100"/>
          <p14:tracePt t="191930" x="4349750" y="4210050"/>
          <p14:tracePt t="191947" x="4343400" y="4203700"/>
          <p14:tracePt t="191964" x="4337050" y="4191000"/>
          <p14:tracePt t="192012" x="4337050" y="4184650"/>
          <p14:tracePt t="192020" x="4349750" y="4171950"/>
          <p14:tracePt t="192030" x="4387850" y="4146550"/>
          <p14:tracePt t="192047" x="4483100" y="4140200"/>
          <p14:tracePt t="192064" x="4565650" y="4127500"/>
          <p14:tracePt t="192080" x="4603750" y="4127500"/>
          <p14:tracePt t="192097" x="4616450" y="4127500"/>
          <p14:tracePt t="192113" x="4641850" y="4127500"/>
          <p14:tracePt t="192130" x="4648200" y="4127500"/>
          <p14:tracePt t="192148" x="4654550" y="4127500"/>
          <p14:tracePt t="192164" x="4660900" y="4127500"/>
          <p14:tracePt t="192180" x="4743450" y="4114800"/>
          <p14:tracePt t="192197" x="4851400" y="4114800"/>
          <p14:tracePt t="192214" x="4940300" y="4114800"/>
          <p14:tracePt t="192230" x="4959350" y="4114800"/>
          <p14:tracePt t="192260" x="4972050" y="4114800"/>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431684" y="1025267"/>
            <a:ext cx="8280000" cy="4662819"/>
          </a:xfrm>
          <a:prstGeom prst="rect">
            <a:avLst/>
          </a:prstGeom>
        </p:spPr>
      </p:pic>
      <p:sp>
        <p:nvSpPr>
          <p:cNvPr id="3" name="Rectangle 2"/>
          <p:cNvSpPr/>
          <p:nvPr/>
        </p:nvSpPr>
        <p:spPr>
          <a:xfrm>
            <a:off x="5613501" y="5973344"/>
            <a:ext cx="3305646" cy="307777"/>
          </a:xfrm>
          <a:prstGeom prst="rect">
            <a:avLst/>
          </a:prstGeom>
        </p:spPr>
        <p:txBody>
          <a:bodyPr wrap="square">
            <a:spAutoFit/>
          </a:bodyPr>
          <a:lstStyle/>
          <a:p>
            <a:r>
              <a:rPr lang="en-CA" sz="1400" dirty="0">
                <a:hlinkClick r:id="rId6"/>
              </a:rPr>
              <a:t>By Design Alex </a:t>
            </a:r>
            <a:r>
              <a:rPr lang="en-CA" sz="1400" dirty="0" err="1">
                <a:hlinkClick r:id="rId6"/>
              </a:rPr>
              <a:t>Mittelmann</a:t>
            </a:r>
            <a:r>
              <a:rPr lang="en-CA" sz="1400" dirty="0">
                <a:hlinkClick r:id="rId6"/>
              </a:rPr>
              <a:t>, </a:t>
            </a:r>
            <a:r>
              <a:rPr lang="en-CA" sz="1400" dirty="0" err="1">
                <a:hlinkClick r:id="rId6"/>
              </a:rPr>
              <a:t>Coldcreation</a:t>
            </a:r>
            <a:endParaRPr lang="en-CA" sz="1400" dirty="0"/>
          </a:p>
        </p:txBody>
      </p:sp>
      <p:sp>
        <p:nvSpPr>
          <p:cNvPr id="4" name="Rectangle 3"/>
          <p:cNvSpPr/>
          <p:nvPr/>
        </p:nvSpPr>
        <p:spPr>
          <a:xfrm>
            <a:off x="682642" y="103138"/>
            <a:ext cx="7778091" cy="769441"/>
          </a:xfrm>
          <a:prstGeom prst="rect">
            <a:avLst/>
          </a:prstGeom>
        </p:spPr>
        <p:txBody>
          <a:bodyPr wrap="none">
            <a:spAutoFit/>
          </a:bodyPr>
          <a:lstStyle/>
          <a:p>
            <a:r>
              <a:rPr lang="en-CA" sz="4400" b="1" dirty="0"/>
              <a:t>The </a:t>
            </a:r>
            <a:r>
              <a:rPr lang="el-GR" sz="4400" b="1" dirty="0"/>
              <a:t>Λ-</a:t>
            </a:r>
            <a:r>
              <a:rPr lang="en-CA" sz="4400" b="1" dirty="0"/>
              <a:t>CDM Concordance Model </a:t>
            </a:r>
          </a:p>
        </p:txBody>
      </p:sp>
      <p:sp>
        <p:nvSpPr>
          <p:cNvPr id="6" name="TextBox 5"/>
          <p:cNvSpPr txBox="1"/>
          <p:nvPr/>
        </p:nvSpPr>
        <p:spPr>
          <a:xfrm>
            <a:off x="4728104" y="4943007"/>
            <a:ext cx="3523785" cy="338554"/>
          </a:xfrm>
          <a:prstGeom prst="rect">
            <a:avLst/>
          </a:prstGeom>
          <a:noFill/>
        </p:spPr>
        <p:txBody>
          <a:bodyPr wrap="none" rtlCol="0">
            <a:spAutoFit/>
          </a:bodyPr>
          <a:lstStyle/>
          <a:p>
            <a:r>
              <a:rPr lang="en-CA" sz="1600" dirty="0">
                <a:solidFill>
                  <a:srgbClr val="FFC000"/>
                </a:solidFill>
              </a:rPr>
              <a:t>← Moment of “creation” and “inflation”</a:t>
            </a:r>
          </a:p>
        </p:txBody>
      </p:sp>
      <p:sp>
        <p:nvSpPr>
          <p:cNvPr id="7" name="TextBox 6"/>
          <p:cNvSpPr txBox="1"/>
          <p:nvPr/>
        </p:nvSpPr>
        <p:spPr>
          <a:xfrm>
            <a:off x="5050782" y="4684159"/>
            <a:ext cx="2878427" cy="338554"/>
          </a:xfrm>
          <a:prstGeom prst="rect">
            <a:avLst/>
          </a:prstGeom>
          <a:noFill/>
        </p:spPr>
        <p:txBody>
          <a:bodyPr wrap="square" rtlCol="0">
            <a:spAutoFit/>
          </a:bodyPr>
          <a:lstStyle/>
          <a:p>
            <a:r>
              <a:rPr lang="en-CA" sz="1600" dirty="0">
                <a:solidFill>
                  <a:srgbClr val="FFC000"/>
                </a:solidFill>
              </a:rPr>
              <a:t>←Plasma expansion and cooling</a:t>
            </a:r>
          </a:p>
        </p:txBody>
      </p:sp>
      <p:sp>
        <p:nvSpPr>
          <p:cNvPr id="8" name="TextBox 7"/>
          <p:cNvSpPr txBox="1"/>
          <p:nvPr/>
        </p:nvSpPr>
        <p:spPr>
          <a:xfrm>
            <a:off x="1656414" y="4390816"/>
            <a:ext cx="2525842" cy="338554"/>
          </a:xfrm>
          <a:prstGeom prst="rect">
            <a:avLst/>
          </a:prstGeom>
          <a:noFill/>
        </p:spPr>
        <p:txBody>
          <a:bodyPr wrap="square" rtlCol="0">
            <a:spAutoFit/>
          </a:bodyPr>
          <a:lstStyle/>
          <a:p>
            <a:r>
              <a:rPr lang="en-CA" sz="1600" dirty="0">
                <a:solidFill>
                  <a:srgbClr val="FFC000"/>
                </a:solidFill>
              </a:rPr>
              <a:t>Transparency of space →</a:t>
            </a:r>
          </a:p>
        </p:txBody>
      </p:sp>
      <p:sp>
        <p:nvSpPr>
          <p:cNvPr id="9" name="TextBox 8"/>
          <p:cNvSpPr txBox="1"/>
          <p:nvPr/>
        </p:nvSpPr>
        <p:spPr>
          <a:xfrm>
            <a:off x="5321510" y="4092666"/>
            <a:ext cx="2765685" cy="338554"/>
          </a:xfrm>
          <a:prstGeom prst="rect">
            <a:avLst/>
          </a:prstGeom>
          <a:noFill/>
        </p:spPr>
        <p:txBody>
          <a:bodyPr wrap="square" rtlCol="0">
            <a:spAutoFit/>
          </a:bodyPr>
          <a:lstStyle/>
          <a:p>
            <a:r>
              <a:rPr lang="en-CA" sz="1600" dirty="0">
                <a:solidFill>
                  <a:srgbClr val="FFC000"/>
                </a:solidFill>
              </a:rPr>
              <a:t>←First stars form (~100Ma)</a:t>
            </a:r>
          </a:p>
        </p:txBody>
      </p:sp>
      <p:sp>
        <p:nvSpPr>
          <p:cNvPr id="10" name="TextBox 8"/>
          <p:cNvSpPr txBox="1"/>
          <p:nvPr/>
        </p:nvSpPr>
        <p:spPr>
          <a:xfrm>
            <a:off x="3345685" y="2051135"/>
            <a:ext cx="197582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600" dirty="0">
                <a:solidFill>
                  <a:srgbClr val="FFC000"/>
                </a:solidFill>
              </a:rPr>
              <a:t>← Sun and planets →</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58369263"/>
      </p:ext>
    </p:extLst>
  </p:cSld>
  <p:clrMapOvr>
    <a:masterClrMapping/>
  </p:clrMapOvr>
  <mc:AlternateContent xmlns:mc="http://schemas.openxmlformats.org/markup-compatibility/2006" xmlns:p14="http://schemas.microsoft.com/office/powerpoint/2010/main">
    <mc:Choice Requires="p14">
      <p:transition spd="slow" p14:dur="2000" advTm="166102"/>
    </mc:Choice>
    <mc:Fallback xmlns="">
      <p:transition spd="slow" advTm="166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6" grpId="0"/>
      <p:bldP spid="7" grpId="0"/>
      <p:bldP spid="8" grpId="0"/>
      <p:bldP spid="9" grpId="0"/>
      <p:bldP spid="10" grpId="0"/>
    </p:bldLst>
  </p:timing>
  <p:extLst>
    <p:ext uri="{3A86A75C-4F4B-4683-9AE1-C65F6400EC91}">
      <p14:laserTraceLst xmlns:p14="http://schemas.microsoft.com/office/powerpoint/2010/main">
        <p14:tracePtLst>
          <p14:tracePt t="1864" x="6159500" y="5518150"/>
          <p14:tracePt t="1872" x="6153150" y="5518150"/>
          <p14:tracePt t="1888" x="6140450" y="5518150"/>
          <p14:tracePt t="4097" x="6127750" y="5518150"/>
          <p14:tracePt t="4104" x="6115050" y="5511800"/>
          <p14:tracePt t="4122" x="6083300" y="5511800"/>
          <p14:tracePt t="4138" x="6026150" y="5511800"/>
          <p14:tracePt t="4155" x="5956300" y="5511800"/>
          <p14:tracePt t="4171" x="5905500" y="5511800"/>
          <p14:tracePt t="4188" x="5867400" y="5499100"/>
          <p14:tracePt t="4205" x="5848350" y="5499100"/>
          <p14:tracePt t="4221" x="5829300" y="5492750"/>
          <p14:tracePt t="4241" x="5822950" y="5492750"/>
          <p14:tracePt t="4265" x="5816600" y="5480050"/>
          <p14:tracePt t="4281" x="5816600" y="5448300"/>
          <p14:tracePt t="4289" x="5816600" y="5410200"/>
          <p14:tracePt t="4305" x="5803900" y="5314950"/>
          <p14:tracePt t="4321" x="5797550" y="5251450"/>
          <p14:tracePt t="4338" x="5797550" y="5168900"/>
          <p14:tracePt t="4355" x="5797550" y="5118100"/>
          <p14:tracePt t="4371" x="5797550" y="5060950"/>
          <p14:tracePt t="4388" x="5816600" y="5010150"/>
          <p14:tracePt t="4405" x="5835650" y="4978400"/>
          <p14:tracePt t="4421" x="5861050" y="4953000"/>
          <p14:tracePt t="4438" x="5873750" y="4933950"/>
          <p14:tracePt t="4455" x="5886450" y="4927600"/>
          <p14:tracePt t="4472" x="5899150" y="4927600"/>
          <p14:tracePt t="4489" x="5949950" y="4927600"/>
          <p14:tracePt t="4505" x="5994400" y="4921250"/>
          <p14:tracePt t="4521" x="6038850" y="4908550"/>
          <p14:tracePt t="4538" x="6083300" y="4908550"/>
          <p14:tracePt t="4555" x="6127750" y="4883150"/>
          <p14:tracePt t="4577" x="6159500" y="4870450"/>
          <p14:tracePt t="4588" x="6172200" y="4870450"/>
          <p14:tracePt t="4605" x="6216650" y="4864100"/>
          <p14:tracePt t="4622" x="6267450" y="4845050"/>
          <p14:tracePt t="4638" x="6324600" y="4832350"/>
          <p14:tracePt t="4655" x="6413500" y="4826000"/>
          <p14:tracePt t="4671" x="6540500" y="4826000"/>
          <p14:tracePt t="4688" x="6711950" y="4826000"/>
          <p14:tracePt t="4689" x="6819900" y="4826000"/>
          <p14:tracePt t="4705" x="7010400" y="4826000"/>
          <p14:tracePt t="4722" x="7150100" y="4826000"/>
          <p14:tracePt t="4738" x="7283450" y="4851400"/>
          <p14:tracePt t="4755" x="7416800" y="4902200"/>
          <p14:tracePt t="4772" x="7499350" y="4959350"/>
          <p14:tracePt t="4788" x="7581900" y="5035550"/>
          <p14:tracePt t="4805" x="7651750" y="5143500"/>
          <p14:tracePt t="4822" x="7721600" y="5245100"/>
          <p14:tracePt t="4838" x="7791450" y="5365750"/>
          <p14:tracePt t="4855" x="7842250" y="5441950"/>
          <p14:tracePt t="4872" x="7861300" y="5480050"/>
          <p14:tracePt t="4888" x="7880350" y="5492750"/>
          <p14:tracePt t="4921" x="7880350" y="5486400"/>
          <p14:tracePt t="4929" x="7880350" y="5441950"/>
          <p14:tracePt t="4938" x="7880350" y="5403850"/>
          <p14:tracePt t="4955" x="7861300" y="5264150"/>
          <p14:tracePt t="4972" x="7835900" y="5086350"/>
          <p14:tracePt t="4988" x="7810500" y="4921250"/>
          <p14:tracePt t="5005" x="7797800" y="4762500"/>
          <p14:tracePt t="5022" x="7797800" y="4679950"/>
          <p14:tracePt t="5038" x="7791450" y="4635500"/>
          <p14:tracePt t="5055" x="7766050" y="4597400"/>
          <p14:tracePt t="5072" x="7753350" y="4546600"/>
          <p14:tracePt t="5089" x="7683500" y="4508500"/>
          <p14:tracePt t="5105" x="7613650" y="4483100"/>
          <p14:tracePt t="5122" x="7480300" y="4419600"/>
          <p14:tracePt t="5138" x="7340600" y="4330700"/>
          <p14:tracePt t="5155" x="7239000" y="4273550"/>
          <p14:tracePt t="5172" x="7162800" y="4210050"/>
          <p14:tracePt t="5188" x="7118350" y="4165600"/>
          <p14:tracePt t="5205" x="7080250" y="4114800"/>
          <p14:tracePt t="5222" x="7048500" y="4070350"/>
          <p14:tracePt t="5238" x="7035800" y="4044950"/>
          <p14:tracePt t="5255" x="7010400" y="4006850"/>
          <p14:tracePt t="5272" x="6991350" y="3981450"/>
          <p14:tracePt t="5289" x="6934200" y="3905250"/>
          <p14:tracePt t="5305" x="6908800" y="3879850"/>
          <p14:tracePt t="5322" x="6858000" y="3816350"/>
          <p14:tracePt t="5338" x="6826250" y="3771900"/>
          <p14:tracePt t="5355" x="6813550" y="3727450"/>
          <p14:tracePt t="5372" x="6807200" y="3683000"/>
          <p14:tracePt t="5388" x="6788150" y="3638550"/>
          <p14:tracePt t="5405" x="6788150" y="3613150"/>
          <p14:tracePt t="5422" x="6775450" y="3581400"/>
          <p14:tracePt t="5438" x="6775450" y="3549650"/>
          <p14:tracePt t="5455" x="6769100" y="3536950"/>
          <p14:tracePt t="5472" x="6762750" y="3524250"/>
          <p14:tracePt t="5489" x="6731000" y="3479800"/>
          <p14:tracePt t="5505" x="6692900" y="3448050"/>
          <p14:tracePt t="5522" x="6667500" y="3422650"/>
          <p14:tracePt t="5538" x="6584950" y="3365500"/>
          <p14:tracePt t="5555" x="6540500" y="3340100"/>
          <p14:tracePt t="5572" x="6489700" y="3302000"/>
          <p14:tracePt t="5588" x="6438900" y="3263900"/>
          <p14:tracePt t="5605" x="6407150" y="3238500"/>
          <p14:tracePt t="5622" x="6400800" y="3213100"/>
          <p14:tracePt t="5638" x="6388100" y="3187700"/>
          <p14:tracePt t="5655" x="6388100" y="3175000"/>
          <p14:tracePt t="5672" x="6388100" y="3143250"/>
          <p14:tracePt t="5689" x="6388100" y="3117850"/>
          <p14:tracePt t="5705" x="6388100" y="3105150"/>
          <p14:tracePt t="5801" x="6388100" y="3098800"/>
          <p14:tracePt t="5857" x="6388100" y="3092450"/>
          <p14:tracePt t="5873" x="6388100" y="3086100"/>
          <p14:tracePt t="5881" x="6388100" y="3079750"/>
          <p14:tracePt t="5889" x="6388100" y="3073400"/>
          <p14:tracePt t="5905" x="6388100" y="3035300"/>
          <p14:tracePt t="5922" x="6388100" y="2990850"/>
          <p14:tracePt t="5939" x="6388100" y="2940050"/>
          <p14:tracePt t="5955" x="6388100" y="2870200"/>
          <p14:tracePt t="5972" x="6388100" y="2794000"/>
          <p14:tracePt t="5989" x="6356350" y="2730500"/>
          <p14:tracePt t="6005" x="6337300" y="2686050"/>
          <p14:tracePt t="6022" x="6311900" y="2635250"/>
          <p14:tracePt t="6039" x="6292850" y="2603500"/>
          <p14:tracePt t="6055" x="6280150" y="2590800"/>
          <p14:tracePt t="6072" x="6254750" y="2571750"/>
          <p14:tracePt t="6089" x="6203950" y="2565400"/>
          <p14:tracePt t="6105" x="6191250" y="2559050"/>
          <p14:tracePt t="6122" x="6178550" y="2552700"/>
          <p14:tracePt t="6139" x="6146800" y="2520950"/>
          <p14:tracePt t="6155" x="6121400" y="2514600"/>
          <p14:tracePt t="6172" x="6076950" y="2495550"/>
          <p14:tracePt t="6189" x="6032500" y="2476500"/>
          <p14:tracePt t="6205" x="6007100" y="2470150"/>
          <p14:tracePt t="6222" x="5962650" y="2470150"/>
          <p14:tracePt t="6239" x="5930900" y="2457450"/>
          <p14:tracePt t="6255" x="5873750" y="2451100"/>
          <p14:tracePt t="6272" x="5822950" y="2432050"/>
          <p14:tracePt t="6289" x="5765800" y="2413000"/>
          <p14:tracePt t="6305" x="5689600" y="2381250"/>
          <p14:tracePt t="6322" x="5657850" y="2374900"/>
          <p14:tracePt t="6339" x="5600700" y="2355850"/>
          <p14:tracePt t="6355" x="5556250" y="2336800"/>
          <p14:tracePt t="6372" x="5480050" y="2330450"/>
          <p14:tracePt t="6389" x="5422900" y="2317750"/>
          <p14:tracePt t="6405" x="5353050" y="2311400"/>
          <p14:tracePt t="6422" x="5245100" y="2286000"/>
          <p14:tracePt t="6439" x="5149850" y="2273300"/>
          <p14:tracePt t="6455" x="5041900" y="2266950"/>
          <p14:tracePt t="6472" x="4946650" y="2254250"/>
          <p14:tracePt t="6489" x="4775200" y="2222500"/>
          <p14:tracePt t="6505" x="4692650" y="2222500"/>
          <p14:tracePt t="6522" x="4616450" y="2222500"/>
          <p14:tracePt t="6539" x="4559300" y="2222500"/>
          <p14:tracePt t="6555" x="4495800" y="2222500"/>
          <p14:tracePt t="6572" x="4425950" y="2247900"/>
          <p14:tracePt t="6589" x="4381500" y="2247900"/>
          <p14:tracePt t="6606" x="4318000" y="2254250"/>
          <p14:tracePt t="6622" x="4254500" y="2286000"/>
          <p14:tracePt t="6639" x="4191000" y="2286000"/>
          <p14:tracePt t="6655" x="4133850" y="2305050"/>
          <p14:tracePt t="6672" x="4051300" y="2336800"/>
          <p14:tracePt t="6689" x="3981450" y="2362200"/>
          <p14:tracePt t="6689" x="3949700" y="2381250"/>
          <p14:tracePt t="6705" x="3905250" y="2400300"/>
          <p14:tracePt t="6722" x="3879850" y="2425700"/>
          <p14:tracePt t="6739" x="3841750" y="2444750"/>
          <p14:tracePt t="6755" x="3829050" y="2463800"/>
          <p14:tracePt t="6772" x="3803650" y="2470150"/>
          <p14:tracePt t="6793" x="3784600" y="2482850"/>
          <p14:tracePt t="6805" x="3778250" y="2489200"/>
          <p14:tracePt t="6822" x="3771900" y="2489200"/>
          <p14:tracePt t="6839" x="3752850" y="2495550"/>
          <p14:tracePt t="6855" x="3740150" y="2514600"/>
          <p14:tracePt t="6872" x="3733800" y="2520950"/>
          <p14:tracePt t="6889" x="3689350" y="2559050"/>
          <p14:tracePt t="6905" x="3657600" y="2590800"/>
          <p14:tracePt t="6922" x="3632200" y="2628900"/>
          <p14:tracePt t="6939" x="3587750" y="2679700"/>
          <p14:tracePt t="6955" x="3562350" y="2711450"/>
          <p14:tracePt t="6972" x="3536950" y="2749550"/>
          <p14:tracePt t="6989" x="3517900" y="2787650"/>
          <p14:tracePt t="7005" x="3505200" y="2800350"/>
          <p14:tracePt t="7022" x="3486150" y="2838450"/>
          <p14:tracePt t="7039" x="3467100" y="2863850"/>
          <p14:tracePt t="7055" x="3460750" y="2870200"/>
          <p14:tracePt t="7072" x="3460750" y="2882900"/>
          <p14:tracePt t="7089" x="3460750" y="2901950"/>
          <p14:tracePt t="7089" x="3454400" y="2908300"/>
          <p14:tracePt t="7105" x="3454400" y="2921000"/>
          <p14:tracePt t="7129" x="3454400" y="2927350"/>
          <p14:tracePt t="7139" x="3454400" y="2940050"/>
          <p14:tracePt t="7155" x="3441700" y="2952750"/>
          <p14:tracePt t="7172" x="3422650" y="2965450"/>
          <p14:tracePt t="7189" x="3416300" y="2984500"/>
          <p14:tracePt t="7205" x="3390900" y="3016250"/>
          <p14:tracePt t="7222" x="3359150" y="3041650"/>
          <p14:tracePt t="7239" x="3346450" y="3048000"/>
          <p14:tracePt t="7255" x="3321050" y="3048000"/>
          <p14:tracePt t="7272" x="3257550" y="3035300"/>
          <p14:tracePt t="7289" x="3206750" y="2952750"/>
          <p14:tracePt t="7305" x="3200400" y="2914650"/>
          <p14:tracePt t="7322" x="3187700" y="2870200"/>
          <p14:tracePt t="7339" x="3187700" y="2857500"/>
          <p14:tracePt t="7356" x="3187700" y="2832100"/>
          <p14:tracePt t="7372" x="3187700" y="2819400"/>
          <p14:tracePt t="7389" x="3194050" y="2787650"/>
          <p14:tracePt t="7406" x="3194050" y="2762250"/>
          <p14:tracePt t="7422" x="3194050" y="2755900"/>
          <p14:tracePt t="7439" x="3194050" y="2743200"/>
          <p14:tracePt t="7456" x="3194050" y="2711450"/>
          <p14:tracePt t="7472" x="3194050" y="2705100"/>
          <p14:tracePt t="7489" x="3181350" y="2673350"/>
          <p14:tracePt t="7506" x="3168650" y="2660650"/>
          <p14:tracePt t="7522" x="3136900" y="2660650"/>
          <p14:tracePt t="7539" x="3105150" y="2660650"/>
          <p14:tracePt t="7556" x="3060700" y="2660650"/>
          <p14:tracePt t="7572" x="3003550" y="2660650"/>
          <p14:tracePt t="7589" x="2946400" y="2660650"/>
          <p14:tracePt t="7606" x="2889250" y="2660650"/>
          <p14:tracePt t="7622" x="2844800" y="2686050"/>
          <p14:tracePt t="7639" x="2806700" y="2692400"/>
          <p14:tracePt t="7656" x="2774950" y="2730500"/>
          <p14:tracePt t="7672" x="2749550" y="2743200"/>
          <p14:tracePt t="7689" x="2705100" y="2794000"/>
          <p14:tracePt t="7706" x="2679700" y="2819400"/>
          <p14:tracePt t="7722" x="2667000" y="2838450"/>
          <p14:tracePt t="7739" x="2647950" y="2851150"/>
          <p14:tracePt t="7756" x="2641600" y="2857500"/>
          <p14:tracePt t="7772" x="2635250" y="2870200"/>
          <p14:tracePt t="7789" x="2628900" y="2876550"/>
          <p14:tracePt t="7806" x="2628900" y="2889250"/>
          <p14:tracePt t="7822" x="2609850" y="2908300"/>
          <p14:tracePt t="7839" x="2609850" y="2921000"/>
          <p14:tracePt t="7856" x="2603500" y="2940050"/>
          <p14:tracePt t="7872" x="2597150" y="2971800"/>
          <p14:tracePt t="7889" x="2584450" y="3022600"/>
          <p14:tracePt t="7906" x="2584450" y="3048000"/>
          <p14:tracePt t="7922" x="2584450" y="3092450"/>
          <p14:tracePt t="7939" x="2584450" y="3136900"/>
          <p14:tracePt t="7956" x="2584450" y="3175000"/>
          <p14:tracePt t="7972" x="2584450" y="3194050"/>
          <p14:tracePt t="7989" x="2584450" y="3225800"/>
          <p14:tracePt t="8006" x="2584450" y="3251200"/>
          <p14:tracePt t="8022" x="2584450" y="3276600"/>
          <p14:tracePt t="8039" x="2597150" y="3308350"/>
          <p14:tracePt t="8056" x="2609850" y="3327400"/>
          <p14:tracePt t="8072" x="2622550" y="3359150"/>
          <p14:tracePt t="8089" x="2667000" y="3409950"/>
          <p14:tracePt t="8106" x="2692400" y="3448050"/>
          <p14:tracePt t="8123" x="2717800" y="3473450"/>
          <p14:tracePt t="8139" x="2762250" y="3517900"/>
          <p14:tracePt t="8156" x="2813050" y="3556000"/>
          <p14:tracePt t="8172" x="2851150" y="3587750"/>
          <p14:tracePt t="8189" x="2895600" y="3613150"/>
          <p14:tracePt t="8206" x="2933700" y="3632200"/>
          <p14:tracePt t="8222" x="2978150" y="3644900"/>
          <p14:tracePt t="8239" x="3067050" y="3670300"/>
          <p14:tracePt t="8256" x="3136900" y="3670300"/>
          <p14:tracePt t="8272" x="3213100" y="3689350"/>
          <p14:tracePt t="8289" x="3276600" y="3708400"/>
          <p14:tracePt t="8306" x="3327400" y="3721100"/>
          <p14:tracePt t="8322" x="3378200" y="3727450"/>
          <p14:tracePt t="8339" x="3435350" y="3759200"/>
          <p14:tracePt t="8356" x="3505200" y="3765550"/>
          <p14:tracePt t="8372" x="3600450" y="3790950"/>
          <p14:tracePt t="8389" x="3721100" y="3835400"/>
          <p14:tracePt t="8406" x="3841750" y="3848100"/>
          <p14:tracePt t="8422" x="4044950" y="3886200"/>
          <p14:tracePt t="8439" x="4216400" y="3898900"/>
          <p14:tracePt t="8456" x="4368800" y="3937000"/>
          <p14:tracePt t="8472" x="4508500" y="3949700"/>
          <p14:tracePt t="8489" x="4648200" y="3968750"/>
          <p14:tracePt t="8506" x="4724400" y="3968750"/>
          <p14:tracePt t="8522" x="4794250" y="3994150"/>
          <p14:tracePt t="8539" x="4864100" y="3994150"/>
          <p14:tracePt t="8556" x="4908550" y="3994150"/>
          <p14:tracePt t="8572" x="4953000" y="3994150"/>
          <p14:tracePt t="8589" x="4972050" y="3994150"/>
          <p14:tracePt t="8606" x="4997450" y="3994150"/>
          <p14:tracePt t="8622" x="5029200" y="3994150"/>
          <p14:tracePt t="8639" x="5073650" y="3994150"/>
          <p14:tracePt t="8656" x="5118100" y="3994150"/>
          <p14:tracePt t="8672" x="5143500" y="3994150"/>
          <p14:tracePt t="8690" x="5213350" y="3994150"/>
          <p14:tracePt t="8706" x="5251450" y="3987800"/>
          <p14:tracePt t="8722" x="5295900" y="3981450"/>
          <p14:tracePt t="8739" x="5321300" y="3975100"/>
          <p14:tracePt t="8756" x="5365750" y="3956050"/>
          <p14:tracePt t="8772" x="5391150" y="3943350"/>
          <p14:tracePt t="8789" x="5435600" y="3930650"/>
          <p14:tracePt t="8806" x="5480050" y="3911600"/>
          <p14:tracePt t="8822" x="5537200" y="3879850"/>
          <p14:tracePt t="8839" x="5594350" y="3848100"/>
          <p14:tracePt t="8856" x="5664200" y="3841750"/>
          <p14:tracePt t="8873" x="5734050" y="3810000"/>
          <p14:tracePt t="8889" x="5842000" y="3759200"/>
          <p14:tracePt t="8906" x="5911850" y="3740150"/>
          <p14:tracePt t="8923" x="5981700" y="3727450"/>
          <p14:tracePt t="8939" x="6038850" y="3702050"/>
          <p14:tracePt t="8956" x="6096000" y="3683000"/>
          <p14:tracePt t="8973" x="6153150" y="3638550"/>
          <p14:tracePt t="8989" x="6216650" y="3600450"/>
          <p14:tracePt t="9006" x="6286500" y="3549650"/>
          <p14:tracePt t="9023" x="6350000" y="3498850"/>
          <p14:tracePt t="9039" x="6394450" y="3460750"/>
          <p14:tracePt t="9056" x="6432550" y="3422650"/>
          <p14:tracePt t="9073" x="6470650" y="3390900"/>
          <p14:tracePt t="9089" x="6508750" y="3314700"/>
          <p14:tracePt t="9106" x="6521450" y="3276600"/>
          <p14:tracePt t="9123" x="6527800" y="3238500"/>
          <p14:tracePt t="9139" x="6527800" y="3194050"/>
          <p14:tracePt t="9156" x="6546850" y="3162300"/>
          <p14:tracePt t="9173" x="6546850" y="3136900"/>
          <p14:tracePt t="9189" x="6546850" y="3105150"/>
          <p14:tracePt t="9206" x="6546850" y="3079750"/>
          <p14:tracePt t="9223" x="6546850" y="3035300"/>
          <p14:tracePt t="9239" x="6546850" y="3016250"/>
          <p14:tracePt t="9256" x="6546850" y="2971800"/>
          <p14:tracePt t="9273" x="6489700" y="2895600"/>
          <p14:tracePt t="9290" x="6438900" y="2794000"/>
          <p14:tracePt t="9306" x="6400800" y="2724150"/>
          <p14:tracePt t="9323" x="6369050" y="2673350"/>
          <p14:tracePt t="9339" x="6318250" y="2590800"/>
          <p14:tracePt t="9356" x="6286500" y="2533650"/>
          <p14:tracePt t="9373" x="6273800" y="2501900"/>
          <p14:tracePt t="9389" x="6242050" y="2463800"/>
          <p14:tracePt t="9406" x="6229350" y="2438400"/>
          <p14:tracePt t="9423" x="6191250" y="2406650"/>
          <p14:tracePt t="9439" x="6178550" y="2387600"/>
          <p14:tracePt t="9456" x="6153150" y="2362200"/>
          <p14:tracePt t="9473" x="6121400" y="2349500"/>
          <p14:tracePt t="9490" x="6045200" y="2311400"/>
          <p14:tracePt t="9506" x="6013450" y="2292350"/>
          <p14:tracePt t="9523" x="5956300" y="2273300"/>
          <p14:tracePt t="9539" x="5905500" y="2266950"/>
          <p14:tracePt t="9556" x="5854700" y="2254250"/>
          <p14:tracePt t="9573" x="5797550" y="2254250"/>
          <p14:tracePt t="9589" x="5753100" y="2247900"/>
          <p14:tracePt t="9606" x="5695950" y="2228850"/>
          <p14:tracePt t="9623" x="5626100" y="2228850"/>
          <p14:tracePt t="9639" x="5568950" y="2216150"/>
          <p14:tracePt t="9656" x="5511800" y="2209800"/>
          <p14:tracePt t="9673" x="5435600" y="2197100"/>
          <p14:tracePt t="9690" x="5327650" y="2178050"/>
          <p14:tracePt t="9706" x="5232400" y="2165350"/>
          <p14:tracePt t="9723" x="5156200" y="2159000"/>
          <p14:tracePt t="9739" x="5080000" y="2159000"/>
          <p14:tracePt t="9756" x="5010150" y="2159000"/>
          <p14:tracePt t="9773" x="4946650" y="2159000"/>
          <p14:tracePt t="9789" x="4876800" y="2146300"/>
          <p14:tracePt t="9806" x="4806950" y="2133600"/>
          <p14:tracePt t="9823" x="4749800" y="2127250"/>
          <p14:tracePt t="9840" x="4686300" y="2127250"/>
          <p14:tracePt t="9856" x="4603750" y="2127250"/>
          <p14:tracePt t="9873" x="4533900" y="2127250"/>
          <p14:tracePt t="9890" x="4419600" y="2127250"/>
          <p14:tracePt t="9906" x="4343400" y="2127250"/>
          <p14:tracePt t="9923" x="4260850" y="2127250"/>
          <p14:tracePt t="9939" x="4184650" y="2127250"/>
          <p14:tracePt t="9956" x="4108450" y="2127250"/>
          <p14:tracePt t="9973" x="4051300" y="2127250"/>
          <p14:tracePt t="9989" x="3981450" y="2139950"/>
          <p14:tracePt t="10006" x="3924300" y="2152650"/>
          <p14:tracePt t="10023" x="3879850" y="2178050"/>
          <p14:tracePt t="10040" x="3835400" y="2197100"/>
          <p14:tracePt t="10056" x="3784600" y="2216150"/>
          <p14:tracePt t="10073" x="3740150" y="2235200"/>
          <p14:tracePt t="10090" x="3676650" y="2279650"/>
          <p14:tracePt t="10106" x="3638550" y="2311400"/>
          <p14:tracePt t="10123" x="3594100" y="2336800"/>
          <p14:tracePt t="10140" x="3568700" y="2355850"/>
          <p14:tracePt t="10156" x="3524250" y="2406650"/>
          <p14:tracePt t="10173" x="3486150" y="2438400"/>
          <p14:tracePt t="10189" x="3454400" y="2476500"/>
          <p14:tracePt t="10206" x="3416300" y="2533650"/>
          <p14:tracePt t="10223" x="3390900" y="2578100"/>
          <p14:tracePt t="10239" x="3333750" y="2654300"/>
          <p14:tracePt t="10256" x="3282950" y="2724150"/>
          <p14:tracePt t="10273" x="3244850" y="2768600"/>
          <p14:tracePt t="10290" x="3187700" y="2851150"/>
          <p14:tracePt t="10306" x="3136900" y="2901950"/>
          <p14:tracePt t="10323" x="3111500" y="2927350"/>
          <p14:tracePt t="10340" x="3098800" y="2959100"/>
          <p14:tracePt t="10356" x="3079750" y="2984500"/>
          <p14:tracePt t="10373" x="3067050" y="3009900"/>
          <p14:tracePt t="10390" x="3067050" y="3041650"/>
          <p14:tracePt t="10406" x="3054350" y="3060700"/>
          <p14:tracePt t="10423" x="3035300" y="3092450"/>
          <p14:tracePt t="10440" x="3035300" y="3124200"/>
          <p14:tracePt t="10456" x="3028950" y="3149600"/>
          <p14:tracePt t="10473" x="3028950" y="3181350"/>
          <p14:tracePt t="10490" x="3022600" y="3232150"/>
          <p14:tracePt t="10506" x="3022600" y="3276600"/>
          <p14:tracePt t="10523" x="3022600" y="3321050"/>
          <p14:tracePt t="10540" x="3022600" y="3365500"/>
          <p14:tracePt t="10556" x="3022600" y="3435350"/>
          <p14:tracePt t="10573" x="3022600" y="3479800"/>
          <p14:tracePt t="10590" x="3035300" y="3524250"/>
          <p14:tracePt t="10606" x="3054350" y="3581400"/>
          <p14:tracePt t="10623" x="3092450" y="3632200"/>
          <p14:tracePt t="10640" x="3105150" y="3663950"/>
          <p14:tracePt t="10656" x="3155950" y="3714750"/>
          <p14:tracePt t="10673" x="3194050" y="3740150"/>
          <p14:tracePt t="10690" x="3232150" y="3765550"/>
          <p14:tracePt t="10706" x="3289300" y="3797300"/>
          <p14:tracePt t="10723" x="3327400" y="3816350"/>
          <p14:tracePt t="10740" x="3390900" y="3822700"/>
          <p14:tracePt t="10756" x="3448050" y="3822700"/>
          <p14:tracePt t="10773" x="3511550" y="3822700"/>
          <p14:tracePt t="10790" x="3606800" y="3835400"/>
          <p14:tracePt t="10806" x="3695700" y="3835400"/>
          <p14:tracePt t="10823" x="3790950" y="3835400"/>
          <p14:tracePt t="10840" x="3867150" y="3835400"/>
          <p14:tracePt t="10856" x="3937000" y="3841750"/>
          <p14:tracePt t="10873" x="4006850" y="3860800"/>
          <p14:tracePt t="10890" x="4102100" y="3873500"/>
          <p14:tracePt t="10906" x="4152900" y="3873500"/>
          <p14:tracePt t="10923" x="4235450" y="3873500"/>
          <p14:tracePt t="10940" x="4337050" y="3873500"/>
          <p14:tracePt t="10956" x="4495800" y="3873500"/>
          <p14:tracePt t="10973" x="4654550" y="3873500"/>
          <p14:tracePt t="10990" x="4832350" y="3873500"/>
          <p14:tracePt t="11006" x="4933950" y="3873500"/>
          <p14:tracePt t="11023" x="5029200" y="3867150"/>
          <p14:tracePt t="11040" x="5080000" y="3854450"/>
          <p14:tracePt t="11056" x="5137150" y="3835400"/>
          <p14:tracePt t="11073" x="5168900" y="3803650"/>
          <p14:tracePt t="11090" x="5232400" y="3765550"/>
          <p14:tracePt t="11106" x="5270500" y="3752850"/>
          <p14:tracePt t="11123" x="5314950" y="3721100"/>
          <p14:tracePt t="11140" x="5346700" y="3708400"/>
          <p14:tracePt t="11156" x="5372100" y="3689350"/>
          <p14:tracePt t="11173" x="5397500" y="3683000"/>
          <p14:tracePt t="11190" x="5422900" y="3670300"/>
          <p14:tracePt t="11206" x="5454650" y="3657600"/>
          <p14:tracePt t="11223" x="5492750" y="3638550"/>
          <p14:tracePt t="11240" x="5537200" y="3606800"/>
          <p14:tracePt t="11256" x="5581650" y="3587750"/>
          <p14:tracePt t="11273" x="5664200" y="3543300"/>
          <p14:tracePt t="11290" x="5784850" y="3524250"/>
          <p14:tracePt t="11306" x="5848350" y="3492500"/>
          <p14:tracePt t="11323" x="5899150" y="3486150"/>
          <p14:tracePt t="11340" x="5956300" y="3473450"/>
          <p14:tracePt t="11356" x="6007100" y="3454400"/>
          <p14:tracePt t="11373" x="6038850" y="3441700"/>
          <p14:tracePt t="11390" x="6064250" y="3435350"/>
          <p14:tracePt t="11406" x="6108700" y="3397250"/>
          <p14:tracePt t="11423" x="6153150" y="3371850"/>
          <p14:tracePt t="11440" x="6178550" y="3352800"/>
          <p14:tracePt t="11456" x="6197600" y="3327400"/>
          <p14:tracePt t="11473" x="6210300" y="3321050"/>
          <p14:tracePt t="11490" x="6229350" y="3308350"/>
          <p14:tracePt t="11507" x="6229350" y="3282950"/>
          <p14:tracePt t="11523" x="6235700" y="3251200"/>
          <p14:tracePt t="11540" x="6248400" y="3206750"/>
          <p14:tracePt t="11556" x="6267450" y="3162300"/>
          <p14:tracePt t="11573" x="6267450" y="3105150"/>
          <p14:tracePt t="11590" x="6267450" y="3060700"/>
          <p14:tracePt t="11607" x="6267450" y="3016250"/>
          <p14:tracePt t="11623" x="6267450" y="2984500"/>
          <p14:tracePt t="11640" x="6254750" y="2959100"/>
          <p14:tracePt t="11656" x="6248400" y="2933700"/>
          <p14:tracePt t="11673" x="6223000" y="2901950"/>
          <p14:tracePt t="11674" x="6216650" y="2889250"/>
          <p14:tracePt t="11690" x="6165850" y="2844800"/>
          <p14:tracePt t="11707" x="6121400" y="2800350"/>
          <p14:tracePt t="11723" x="6057900" y="2743200"/>
          <p14:tracePt t="11740" x="5969000" y="2705100"/>
          <p14:tracePt t="11757" x="5886450" y="2673350"/>
          <p14:tracePt t="11773" x="5803900" y="2641600"/>
          <p14:tracePt t="11790" x="5746750" y="2628900"/>
          <p14:tracePt t="11807" x="5683250" y="2622550"/>
          <p14:tracePt t="11823" x="5600700" y="2590800"/>
          <p14:tracePt t="11840" x="5530850" y="2578100"/>
          <p14:tracePt t="11857" x="5441950" y="2578100"/>
          <p14:tracePt t="11873" x="5334000" y="2565400"/>
          <p14:tracePt t="11890" x="5143500" y="2520950"/>
          <p14:tracePt t="11907" x="5010150" y="2482850"/>
          <p14:tracePt t="11923" x="4895850" y="2451100"/>
          <p14:tracePt t="11940" x="4781550" y="2413000"/>
          <p14:tracePt t="11957" x="4686300" y="2393950"/>
          <p14:tracePt t="11973" x="4616450" y="2362200"/>
          <p14:tracePt t="11990" x="4533900" y="2349500"/>
          <p14:tracePt t="12007" x="4425950" y="2336800"/>
          <p14:tracePt t="12023" x="4330700" y="2317750"/>
          <p14:tracePt t="12040" x="4222750" y="2305050"/>
          <p14:tracePt t="12057" x="4095750" y="2292350"/>
          <p14:tracePt t="12073" x="4000500" y="2279650"/>
          <p14:tracePt t="12090" x="3879850" y="2260600"/>
          <p14:tracePt t="12107" x="3797300" y="2247900"/>
          <p14:tracePt t="12123" x="3746500" y="2247900"/>
          <p14:tracePt t="12140" x="3714750" y="2247900"/>
          <p14:tracePt t="12157" x="3670300" y="2247900"/>
          <p14:tracePt t="12173" x="3651250" y="2247900"/>
          <p14:tracePt t="12190" x="3613150" y="2254250"/>
          <p14:tracePt t="12207" x="3575050" y="2260600"/>
          <p14:tracePt t="12223" x="3543300" y="2266950"/>
          <p14:tracePt t="12240" x="3511550" y="2292350"/>
          <p14:tracePt t="12257" x="3486150" y="2298700"/>
          <p14:tracePt t="12273" x="3454400" y="2311400"/>
          <p14:tracePt t="12290" x="3403600" y="2330450"/>
          <p14:tracePt t="12307" x="3371850" y="2355850"/>
          <p14:tracePt t="12323" x="3346450" y="2381250"/>
          <p14:tracePt t="12340" x="3321050" y="2400300"/>
          <p14:tracePt t="12357" x="3308350" y="2413000"/>
          <p14:tracePt t="12373" x="3270250" y="2438400"/>
          <p14:tracePt t="12390" x="3244850" y="2476500"/>
          <p14:tracePt t="12407" x="3219450" y="2508250"/>
          <p14:tracePt t="12423" x="3168650" y="2559050"/>
          <p14:tracePt t="12440" x="3136900" y="2603500"/>
          <p14:tracePt t="12457" x="3098800" y="2654300"/>
          <p14:tracePt t="12473" x="3073400" y="2705100"/>
          <p14:tracePt t="12490" x="3041650" y="2743200"/>
          <p14:tracePt t="12507" x="3016250" y="2787650"/>
          <p14:tracePt t="12523" x="3003550" y="2819400"/>
          <p14:tracePt t="12540" x="2997200" y="2851150"/>
          <p14:tracePt t="12557" x="2997200" y="2889250"/>
          <p14:tracePt t="12573" x="2984500" y="2921000"/>
          <p14:tracePt t="12590" x="2965450" y="2965450"/>
          <p14:tracePt t="12607" x="2965450" y="3022600"/>
          <p14:tracePt t="12624" x="2965450" y="3073400"/>
          <p14:tracePt t="12640" x="2965450" y="3143250"/>
          <p14:tracePt t="12657" x="2965450" y="3200400"/>
          <p14:tracePt t="12673" x="2965450" y="3276600"/>
          <p14:tracePt t="12690" x="2990850" y="3340100"/>
          <p14:tracePt t="12707" x="3016250" y="3384550"/>
          <p14:tracePt t="12723" x="3035300" y="3422650"/>
          <p14:tracePt t="12740" x="3067050" y="3460750"/>
          <p14:tracePt t="12757" x="3105150" y="3486150"/>
          <p14:tracePt t="12773" x="3149600" y="3492500"/>
          <p14:tracePt t="12790" x="3219450" y="3511550"/>
          <p14:tracePt t="12807" x="3289300" y="3524250"/>
          <p14:tracePt t="12823" x="3352800" y="3530600"/>
          <p14:tracePt t="12840" x="3435350" y="3530600"/>
          <p14:tracePt t="12857" x="3498850" y="3530600"/>
          <p14:tracePt t="12873" x="3587750" y="3530600"/>
          <p14:tracePt t="12890" x="3670300" y="3530600"/>
          <p14:tracePt t="12907" x="3727450" y="3530600"/>
          <p14:tracePt t="12923" x="3771900" y="3530600"/>
          <p14:tracePt t="12940" x="3816350" y="3530600"/>
          <p14:tracePt t="12957" x="3873500" y="3530600"/>
          <p14:tracePt t="12973" x="3937000" y="3530600"/>
          <p14:tracePt t="12990" x="4006850" y="3543300"/>
          <p14:tracePt t="13007" x="4083050" y="3543300"/>
          <p14:tracePt t="13023" x="4152900" y="3562350"/>
          <p14:tracePt t="13040" x="4229100" y="3575050"/>
          <p14:tracePt t="13057" x="4298950" y="3581400"/>
          <p14:tracePt t="13073" x="4375150" y="3594100"/>
          <p14:tracePt t="13090" x="4502150" y="3613150"/>
          <p14:tracePt t="13107" x="4610100" y="3638550"/>
          <p14:tracePt t="13124" x="4718050" y="3638550"/>
          <p14:tracePt t="13140" x="4806950" y="3638550"/>
          <p14:tracePt t="13157" x="4914900" y="3644900"/>
          <p14:tracePt t="13174" x="5022850" y="3644900"/>
          <p14:tracePt t="13190" x="5149850" y="3644900"/>
          <p14:tracePt t="13207" x="5270500" y="3644900"/>
          <p14:tracePt t="13223" x="5397500" y="3644900"/>
          <p14:tracePt t="13240" x="5562600" y="3613150"/>
          <p14:tracePt t="13257" x="5670550" y="3600450"/>
          <p14:tracePt t="13274" x="5778500" y="3594100"/>
          <p14:tracePt t="13291" x="5854700" y="3581400"/>
          <p14:tracePt t="13307" x="5911850" y="3581400"/>
          <p14:tracePt t="13324" x="5969000" y="3562350"/>
          <p14:tracePt t="13340" x="6000750" y="3562350"/>
          <p14:tracePt t="13357" x="6057900" y="3543300"/>
          <p14:tracePt t="13374" x="6089650" y="3543300"/>
          <p14:tracePt t="13390" x="6134100" y="3517900"/>
          <p14:tracePt t="13407" x="6203950" y="3486150"/>
          <p14:tracePt t="13424" x="6242050" y="3460750"/>
          <p14:tracePt t="13440" x="6267450" y="3422650"/>
          <p14:tracePt t="13457" x="6299200" y="3384550"/>
          <p14:tracePt t="13474" x="6305550" y="3340100"/>
          <p14:tracePt t="13491" x="6324600" y="3244850"/>
          <p14:tracePt t="13507" x="6324600" y="3187700"/>
          <p14:tracePt t="13524" x="6324600" y="3143250"/>
          <p14:tracePt t="13540" x="6324600" y="3098800"/>
          <p14:tracePt t="13557" x="6324600" y="3086100"/>
          <p14:tracePt t="13574" x="6324600" y="3060700"/>
          <p14:tracePt t="13590" x="6324600" y="3048000"/>
          <p14:tracePt t="13607" x="6305550" y="2997200"/>
          <p14:tracePt t="13624" x="6286500" y="2965450"/>
          <p14:tracePt t="13640" x="6273800" y="2933700"/>
          <p14:tracePt t="13657" x="6254750" y="2889250"/>
          <p14:tracePt t="13674" x="6223000" y="2851150"/>
          <p14:tracePt t="13690" x="6165850" y="2749550"/>
          <p14:tracePt t="13707" x="6115050" y="2679700"/>
          <p14:tracePt t="13724" x="6076950" y="2635250"/>
          <p14:tracePt t="13740" x="6038850" y="2603500"/>
          <p14:tracePt t="13757" x="5994400" y="2565400"/>
          <p14:tracePt t="13774" x="5949950" y="2533650"/>
          <p14:tracePt t="13790" x="5918200" y="2520950"/>
          <p14:tracePt t="13807" x="5892800" y="2495550"/>
          <p14:tracePt t="13824" x="5829300" y="2476500"/>
          <p14:tracePt t="13840" x="5772150" y="2444750"/>
          <p14:tracePt t="13857" x="5708650" y="2425700"/>
          <p14:tracePt t="13874" x="5626100" y="2406650"/>
          <p14:tracePt t="13891" x="5505450" y="2387600"/>
          <p14:tracePt t="13907" x="5416550" y="2374900"/>
          <p14:tracePt t="13924" x="5314950" y="2355850"/>
          <p14:tracePt t="13940" x="5219700" y="2343150"/>
          <p14:tracePt t="13957" x="5130800" y="2336800"/>
          <p14:tracePt t="13974" x="5016500" y="2324100"/>
          <p14:tracePt t="13990" x="4908550" y="2324100"/>
          <p14:tracePt t="14007" x="4806950" y="2324100"/>
          <p14:tracePt t="14024" x="4699000" y="2324100"/>
          <p14:tracePt t="14040" x="4603750" y="2324100"/>
          <p14:tracePt t="14057" x="4514850" y="2324100"/>
          <p14:tracePt t="14074" x="4451350" y="2324100"/>
          <p14:tracePt t="14090" x="4305300" y="2324100"/>
          <p14:tracePt t="14107" x="4229100" y="2324100"/>
          <p14:tracePt t="14124" x="4159250" y="2324100"/>
          <p14:tracePt t="14140" x="4083050" y="2324100"/>
          <p14:tracePt t="14157" x="4019550" y="2324100"/>
          <p14:tracePt t="14174" x="3937000" y="2324100"/>
          <p14:tracePt t="14190" x="3873500" y="2324100"/>
          <p14:tracePt t="14207" x="3778250" y="2330450"/>
          <p14:tracePt t="14224" x="3714750" y="2349500"/>
          <p14:tracePt t="14240" x="3613150" y="2368550"/>
          <p14:tracePt t="14257" x="3530600" y="2400300"/>
          <p14:tracePt t="14274" x="3460750" y="2432050"/>
          <p14:tracePt t="14291" x="3359150" y="2495550"/>
          <p14:tracePt t="14307" x="3314700" y="2527300"/>
          <p14:tracePt t="14324" x="3276600" y="2559050"/>
          <p14:tracePt t="14340" x="3251200" y="2584450"/>
          <p14:tracePt t="14357" x="3225800" y="2609850"/>
          <p14:tracePt t="14374" x="3200400" y="2628900"/>
          <p14:tracePt t="14391" x="3187700" y="2647950"/>
          <p14:tracePt t="14407" x="3168650" y="2679700"/>
          <p14:tracePt t="14424" x="3143250" y="2730500"/>
          <p14:tracePt t="14441" x="3136900" y="2781300"/>
          <p14:tracePt t="14457" x="3124200" y="2825750"/>
          <p14:tracePt t="14474" x="3105150" y="2895600"/>
          <p14:tracePt t="14491" x="3086100" y="2959100"/>
          <p14:tracePt t="14507" x="3086100" y="2990850"/>
          <p14:tracePt t="14524" x="3073400" y="3022600"/>
          <p14:tracePt t="14541" x="3073400" y="3041650"/>
          <p14:tracePt t="14557" x="3073400" y="3073400"/>
          <p14:tracePt t="14574" x="3060700" y="3092450"/>
          <p14:tracePt t="14591" x="3060700" y="3136900"/>
          <p14:tracePt t="14607" x="3060700" y="3181350"/>
          <p14:tracePt t="14624" x="3048000" y="3213100"/>
          <p14:tracePt t="14641" x="3048000" y="3257550"/>
          <p14:tracePt t="14657" x="3048000" y="3302000"/>
          <p14:tracePt t="14674" x="3048000" y="3321050"/>
          <p14:tracePt t="14691" x="3048000" y="3340100"/>
          <p14:tracePt t="14691" x="3048000" y="3365500"/>
          <p14:tracePt t="14707" x="3048000" y="3390900"/>
          <p14:tracePt t="14724" x="3060700" y="3422650"/>
          <p14:tracePt t="14741" x="3060700" y="3454400"/>
          <p14:tracePt t="14757" x="3067050" y="3467100"/>
          <p14:tracePt t="14774" x="3092450" y="3511550"/>
          <p14:tracePt t="14791" x="3098800" y="3517900"/>
          <p14:tracePt t="14807" x="3117850" y="3549650"/>
          <p14:tracePt t="14824" x="3162300" y="3606800"/>
          <p14:tracePt t="14841" x="3225800" y="3657600"/>
          <p14:tracePt t="14857" x="3308350" y="3708400"/>
          <p14:tracePt t="14874" x="3416300" y="3771900"/>
          <p14:tracePt t="14891" x="3587750" y="3816350"/>
          <p14:tracePt t="14907" x="3733800" y="3854450"/>
          <p14:tracePt t="14924" x="3879850" y="3879850"/>
          <p14:tracePt t="14941" x="4025900" y="3924300"/>
          <p14:tracePt t="14957" x="4140200" y="3937000"/>
          <p14:tracePt t="14974" x="4235450" y="3949700"/>
          <p14:tracePt t="14991" x="4362450" y="3962400"/>
          <p14:tracePt t="15007" x="4470400" y="3981450"/>
          <p14:tracePt t="15024" x="4578350" y="3994150"/>
          <p14:tracePt t="15041" x="4667250" y="3994150"/>
          <p14:tracePt t="15057" x="4743450" y="3994150"/>
          <p14:tracePt t="15074" x="4813300" y="3994150"/>
          <p14:tracePt t="15091" x="4914900" y="3994150"/>
          <p14:tracePt t="15107" x="4997450" y="3994150"/>
          <p14:tracePt t="15124" x="5054600" y="3987800"/>
          <p14:tracePt t="15141" x="5099050" y="3981450"/>
          <p14:tracePt t="15157" x="5130800" y="3975100"/>
          <p14:tracePt t="15174" x="5168900" y="3962400"/>
          <p14:tracePt t="15191" x="5213350" y="3943350"/>
          <p14:tracePt t="15207" x="5257800" y="3937000"/>
          <p14:tracePt t="15224" x="5302250" y="3924300"/>
          <p14:tracePt t="15241" x="5359400" y="3917950"/>
          <p14:tracePt t="15257" x="5416550" y="3911600"/>
          <p14:tracePt t="15274" x="5461000" y="3892550"/>
          <p14:tracePt t="15291" x="5537200" y="3873500"/>
          <p14:tracePt t="15307" x="5581650" y="3854450"/>
          <p14:tracePt t="15324" x="5607050" y="3835400"/>
          <p14:tracePt t="15341" x="5651500" y="3810000"/>
          <p14:tracePt t="15357" x="5676900" y="3803650"/>
          <p14:tracePt t="15374" x="5721350" y="3778250"/>
          <p14:tracePt t="15391" x="5746750" y="3752850"/>
          <p14:tracePt t="15407" x="5791200" y="3721100"/>
          <p14:tracePt t="15424" x="5842000" y="3676650"/>
          <p14:tracePt t="15441" x="5880100" y="3638550"/>
          <p14:tracePt t="15457" x="5911850" y="3600450"/>
          <p14:tracePt t="15474" x="5949950" y="3556000"/>
          <p14:tracePt t="15491" x="5994400" y="3498850"/>
          <p14:tracePt t="15507" x="6019800" y="3467100"/>
          <p14:tracePt t="15524" x="6051550" y="3409950"/>
          <p14:tracePt t="15541" x="6070600" y="3352800"/>
          <p14:tracePt t="15557" x="6089650" y="3302000"/>
          <p14:tracePt t="15574" x="6096000" y="3257550"/>
          <p14:tracePt t="15591" x="6108700" y="3213100"/>
          <p14:tracePt t="15607" x="6108700" y="3194050"/>
          <p14:tracePt t="15624" x="6108700" y="3175000"/>
          <p14:tracePt t="15641" x="6108700" y="3143250"/>
          <p14:tracePt t="15657" x="6108700" y="3117850"/>
          <p14:tracePt t="15674" x="6108700" y="3079750"/>
          <p14:tracePt t="15691" x="6108700" y="3035300"/>
          <p14:tracePt t="15707" x="6108700" y="2990850"/>
          <p14:tracePt t="15724" x="6089650" y="2965450"/>
          <p14:tracePt t="15741" x="6070600" y="2908300"/>
          <p14:tracePt t="15757" x="6045200" y="2876550"/>
          <p14:tracePt t="15774" x="6038850" y="2857500"/>
          <p14:tracePt t="15791" x="6000750" y="2800350"/>
          <p14:tracePt t="15807" x="5981700" y="2762250"/>
          <p14:tracePt t="15824" x="5943600" y="2705100"/>
          <p14:tracePt t="15841" x="5905500" y="2647950"/>
          <p14:tracePt t="15858" x="5873750" y="2590800"/>
          <p14:tracePt t="15874" x="5835650" y="2540000"/>
          <p14:tracePt t="15891" x="5765800" y="2463800"/>
          <p14:tracePt t="15908" x="5740400" y="2406650"/>
          <p14:tracePt t="15924" x="5689600" y="2343150"/>
          <p14:tracePt t="15941" x="5651500" y="2311400"/>
          <p14:tracePt t="15958" x="5613400" y="2273300"/>
          <p14:tracePt t="15974" x="5581650" y="2235200"/>
          <p14:tracePt t="15991" x="5562600" y="2222500"/>
          <p14:tracePt t="16008" x="5524500" y="2197100"/>
          <p14:tracePt t="16024" x="5492750" y="2190750"/>
          <p14:tracePt t="16041" x="5448300" y="2178050"/>
          <p14:tracePt t="16057" x="5416550" y="2165350"/>
          <p14:tracePt t="16074" x="5359400" y="2152650"/>
          <p14:tracePt t="16091" x="5264150" y="2146300"/>
          <p14:tracePt t="16108" x="5181600" y="2133600"/>
          <p14:tracePt t="16124" x="5105400" y="2133600"/>
          <p14:tracePt t="16141" x="5029200" y="2114550"/>
          <p14:tracePt t="16158" x="4946650" y="2101850"/>
          <p14:tracePt t="16174" x="4870450" y="2101850"/>
          <p14:tracePt t="16191" x="4800600" y="2101850"/>
          <p14:tracePt t="16208" x="4737100" y="2101850"/>
          <p14:tracePt t="16224" x="4679950" y="2101850"/>
          <p14:tracePt t="16241" x="4622800" y="2101850"/>
          <p14:tracePt t="16258" x="4546600" y="2101850"/>
          <p14:tracePt t="16274" x="4489450" y="2101850"/>
          <p14:tracePt t="16291" x="4406900" y="2101850"/>
          <p14:tracePt t="16308" x="4349750" y="2101850"/>
          <p14:tracePt t="16324" x="4286250" y="2101850"/>
          <p14:tracePt t="16341" x="4191000" y="2101850"/>
          <p14:tracePt t="16358" x="4102100" y="2101850"/>
          <p14:tracePt t="16374" x="4032250" y="2101850"/>
          <p14:tracePt t="16391" x="3956050" y="2101850"/>
          <p14:tracePt t="16408" x="3886200" y="2101850"/>
          <p14:tracePt t="16424" x="3810000" y="2114550"/>
          <p14:tracePt t="16441" x="3714750" y="2139950"/>
          <p14:tracePt t="16458" x="3638550" y="2171700"/>
          <p14:tracePt t="16474" x="3562350" y="2190750"/>
          <p14:tracePt t="16491" x="3460750" y="2241550"/>
          <p14:tracePt t="16508" x="3397250" y="2273300"/>
          <p14:tracePt t="16524" x="3352800" y="2292350"/>
          <p14:tracePt t="16541" x="3295650" y="2324100"/>
          <p14:tracePt t="16558" x="3263900" y="2336800"/>
          <p14:tracePt t="16574" x="3225800" y="2374900"/>
          <p14:tracePt t="16591" x="3175000" y="2425700"/>
          <p14:tracePt t="16608" x="3136900" y="2470150"/>
          <p14:tracePt t="16624" x="3111500" y="2520950"/>
          <p14:tracePt t="16641" x="3092450" y="2584450"/>
          <p14:tracePt t="16658" x="3060700" y="2641600"/>
          <p14:tracePt t="16674" x="3054350" y="2686050"/>
          <p14:tracePt t="16691" x="3016250" y="2749550"/>
          <p14:tracePt t="16708" x="3009900" y="2787650"/>
          <p14:tracePt t="16724" x="3003550" y="2819400"/>
          <p14:tracePt t="16741" x="2984500" y="2863850"/>
          <p14:tracePt t="16758" x="2971800" y="2921000"/>
          <p14:tracePt t="16774" x="2965450" y="2952750"/>
          <p14:tracePt t="16791" x="2952750" y="3003550"/>
          <p14:tracePt t="16808" x="2952750" y="3054350"/>
          <p14:tracePt t="16824" x="2933700" y="3092450"/>
          <p14:tracePt t="16841" x="2933700" y="3130550"/>
          <p14:tracePt t="16858" x="2933700" y="3168650"/>
          <p14:tracePt t="16874" x="2933700" y="3206750"/>
          <p14:tracePt t="16891" x="2933700" y="3257550"/>
          <p14:tracePt t="16908" x="2946400" y="3302000"/>
          <p14:tracePt t="16924" x="2952750" y="3340100"/>
          <p14:tracePt t="16941" x="2984500" y="3365500"/>
          <p14:tracePt t="16958" x="2990850" y="3384550"/>
          <p14:tracePt t="16974" x="3022600" y="3422650"/>
          <p14:tracePt t="16991" x="3035300" y="3435350"/>
          <p14:tracePt t="17008" x="3086100" y="3473450"/>
          <p14:tracePt t="17024" x="3143250" y="3498850"/>
          <p14:tracePt t="17041" x="3225800" y="3530600"/>
          <p14:tracePt t="17058" x="3371850" y="3556000"/>
          <p14:tracePt t="17074" x="3505200" y="3594100"/>
          <p14:tracePt t="17091" x="3740150" y="3644900"/>
          <p14:tracePt t="17108" x="3867150" y="3651250"/>
          <p14:tracePt t="17125" x="3975100" y="3663950"/>
          <p14:tracePt t="17141" x="4089400" y="3676650"/>
          <p14:tracePt t="17158" x="4178300" y="3695700"/>
          <p14:tracePt t="17174" x="4260850" y="3708400"/>
          <p14:tracePt t="17191" x="4356100" y="3721100"/>
          <p14:tracePt t="17208" x="4445000" y="3721100"/>
          <p14:tracePt t="17224" x="4540250" y="3727450"/>
          <p14:tracePt t="17241" x="4603750" y="3727450"/>
          <p14:tracePt t="17258" x="4686300" y="3746500"/>
          <p14:tracePt t="17275" x="4743450" y="3746500"/>
          <p14:tracePt t="17292" x="4826000" y="3746500"/>
          <p14:tracePt t="17308" x="4870450" y="3746500"/>
          <p14:tracePt t="17324" x="4902200" y="3746500"/>
          <p14:tracePt t="17341" x="4933950" y="3746500"/>
          <p14:tracePt t="17358" x="4984750" y="3727450"/>
          <p14:tracePt t="17375" x="5041900" y="3708400"/>
          <p14:tracePt t="17391" x="5086350" y="3689350"/>
          <p14:tracePt t="17408" x="5156200" y="3683000"/>
          <p14:tracePt t="17424" x="5251450" y="3644900"/>
          <p14:tracePt t="17441" x="5321300" y="3638550"/>
          <p14:tracePt t="17458" x="5435600" y="3594100"/>
          <p14:tracePt t="17475" x="5518150" y="3575050"/>
          <p14:tracePt t="17492" x="5613400" y="3530600"/>
          <p14:tracePt t="17508" x="5702300" y="3492500"/>
          <p14:tracePt t="17524" x="5734050" y="3473450"/>
          <p14:tracePt t="17541" x="5778500" y="3454400"/>
          <p14:tracePt t="17558" x="5816600" y="3429000"/>
          <p14:tracePt t="17575" x="5848350" y="3409950"/>
          <p14:tracePt t="17591" x="5867400" y="3397250"/>
          <p14:tracePt t="17608" x="5892800" y="3371850"/>
          <p14:tracePt t="17625" x="5918200" y="3340100"/>
          <p14:tracePt t="17641" x="5943600" y="3308350"/>
          <p14:tracePt t="17658" x="5962650" y="3263900"/>
          <p14:tracePt t="17674" x="5994400" y="3194050"/>
          <p14:tracePt t="17692" x="6013450" y="3117850"/>
          <p14:tracePt t="17708" x="6019800" y="3067050"/>
          <p14:tracePt t="17725" x="6019800" y="3035300"/>
          <p14:tracePt t="17741" x="6019800" y="3003550"/>
          <p14:tracePt t="17758" x="6019800" y="2965450"/>
          <p14:tracePt t="17775" x="6019800" y="2933700"/>
          <p14:tracePt t="17791" x="6019800" y="2889250"/>
          <p14:tracePt t="17808" x="6000750" y="2851150"/>
          <p14:tracePt t="17825" x="5981700" y="2813050"/>
          <p14:tracePt t="17841" x="5943600" y="2762250"/>
          <p14:tracePt t="17858" x="5905500" y="2717800"/>
          <p14:tracePt t="17875" x="5880100" y="2692400"/>
          <p14:tracePt t="17891" x="5842000" y="2654300"/>
          <p14:tracePt t="17892" x="5816600" y="2628900"/>
          <p14:tracePt t="17908" x="5791200" y="2603500"/>
          <p14:tracePt t="17925" x="5765800" y="2590800"/>
          <p14:tracePt t="17941" x="5715000" y="2552700"/>
          <p14:tracePt t="17958" x="5676900" y="2540000"/>
          <p14:tracePt t="17975" x="5619750" y="2514600"/>
          <p14:tracePt t="17991" x="5575300" y="2501900"/>
          <p14:tracePt t="18008" x="5505450" y="2495550"/>
          <p14:tracePt t="18025" x="5435600" y="2463800"/>
          <p14:tracePt t="18041" x="5391150" y="2463800"/>
          <p14:tracePt t="18058" x="5334000" y="2457450"/>
          <p14:tracePt t="18075" x="5270500" y="2444750"/>
          <p14:tracePt t="18091" x="5162550" y="2432050"/>
          <p14:tracePt t="18108" x="5105400" y="2413000"/>
          <p14:tracePt t="18125" x="5022850" y="2393950"/>
          <p14:tracePt t="18141" x="4959350" y="2387600"/>
          <p14:tracePt t="18158" x="4876800" y="2362200"/>
          <p14:tracePt t="18175" x="4819650" y="2355850"/>
          <p14:tracePt t="18191" x="4762500" y="2355850"/>
          <p14:tracePt t="18208" x="4705350" y="2343150"/>
          <p14:tracePt t="18225" x="4660900" y="2336800"/>
          <p14:tracePt t="18241" x="4616450" y="2336800"/>
          <p14:tracePt t="18258" x="4552950" y="2317750"/>
          <p14:tracePt t="18275" x="4508500" y="2311400"/>
          <p14:tracePt t="18276" x="4489450" y="2311400"/>
          <p14:tracePt t="18292" x="4445000" y="2311400"/>
          <p14:tracePt t="18308" x="4387850" y="2298700"/>
          <p14:tracePt t="18325" x="4343400" y="2292350"/>
          <p14:tracePt t="18341" x="4311650" y="2292350"/>
          <p14:tracePt t="18358" x="4267200" y="2292350"/>
          <p14:tracePt t="18375" x="4229100" y="2292350"/>
          <p14:tracePt t="18391" x="4184650" y="2292350"/>
          <p14:tracePt t="18408" x="4140200" y="2292350"/>
          <p14:tracePt t="18425" x="4095750" y="2292350"/>
          <p14:tracePt t="18441" x="4044950" y="2292350"/>
          <p14:tracePt t="18458" x="3987800" y="2292350"/>
          <p14:tracePt t="18475" x="3898900" y="2292350"/>
          <p14:tracePt t="18492" x="3816350" y="2292350"/>
          <p14:tracePt t="18508" x="3759200" y="2292350"/>
          <p14:tracePt t="18525" x="3714750" y="2292350"/>
          <p14:tracePt t="18541" x="3670300" y="2292350"/>
          <p14:tracePt t="18558" x="3632200" y="2292350"/>
          <p14:tracePt t="18575" x="3625850" y="2292350"/>
          <p14:tracePt t="18591" x="3600450" y="2298700"/>
          <p14:tracePt t="18608" x="3587750" y="2311400"/>
          <p14:tracePt t="18625" x="3556000" y="2330450"/>
          <p14:tracePt t="18642" x="3536950" y="2343150"/>
          <p14:tracePt t="18658" x="3524250" y="2355850"/>
          <p14:tracePt t="18675" x="3517900" y="2362200"/>
          <p14:tracePt t="18692" x="3498850" y="2374900"/>
          <p14:tracePt t="18740" x="3479800" y="2393950"/>
          <p14:tracePt t="18764" x="3473450" y="2400300"/>
          <p14:tracePt t="18804" x="3467100" y="2413000"/>
          <p14:tracePt t="20261" x="3460750" y="2413000"/>
          <p14:tracePt t="20276" x="3448050" y="2406650"/>
          <p14:tracePt t="20293" x="3441700" y="2400300"/>
          <p14:tracePt t="20468" x="3435350" y="2400300"/>
          <p14:tracePt t="20484" x="3435350" y="2419350"/>
          <p14:tracePt t="20492" x="3429000" y="2425700"/>
          <p14:tracePt t="20509" x="3429000" y="2438400"/>
          <p14:tracePt t="20525" x="3429000" y="2470150"/>
          <p14:tracePt t="20542" x="3429000" y="2495550"/>
          <p14:tracePt t="20559" x="3429000" y="2540000"/>
          <p14:tracePt t="20575" x="3429000" y="2559050"/>
          <p14:tracePt t="20592" x="3429000" y="2603500"/>
          <p14:tracePt t="20609" x="3429000" y="2647950"/>
          <p14:tracePt t="20625" x="3454400" y="2730500"/>
          <p14:tracePt t="20642" x="3498850" y="2806700"/>
          <p14:tracePt t="20659" x="3524250" y="2876550"/>
          <p14:tracePt t="20675" x="3562350" y="2933700"/>
          <p14:tracePt t="20692" x="3613150" y="3060700"/>
          <p14:tracePt t="20709" x="3663950" y="3155950"/>
          <p14:tracePt t="20725" x="3708400" y="3276600"/>
          <p14:tracePt t="20742" x="3733800" y="3371850"/>
          <p14:tracePt t="20759" x="3765550" y="3467100"/>
          <p14:tracePt t="20775" x="3803650" y="3600450"/>
          <p14:tracePt t="20792" x="3848100" y="3733800"/>
          <p14:tracePt t="20809" x="3879850" y="3835400"/>
          <p14:tracePt t="20825" x="3917950" y="3949700"/>
          <p14:tracePt t="20842" x="3962400" y="4025900"/>
          <p14:tracePt t="20859" x="4013200" y="4184650"/>
          <p14:tracePt t="20875" x="4057650" y="4330700"/>
          <p14:tracePt t="20892" x="4197350" y="4610100"/>
          <p14:tracePt t="20909" x="4260850" y="4781550"/>
          <p14:tracePt t="20925" x="4349750" y="4921250"/>
          <p14:tracePt t="20942" x="4419600" y="5010150"/>
          <p14:tracePt t="20959" x="4483100" y="5086350"/>
          <p14:tracePt t="20975" x="4514850" y="5111750"/>
          <p14:tracePt t="20992" x="4565650" y="5149850"/>
          <p14:tracePt t="21009" x="4591050" y="5175250"/>
          <p14:tracePt t="21025" x="4648200" y="5219700"/>
          <p14:tracePt t="21042" x="4705350" y="5264150"/>
          <p14:tracePt t="21059" x="4768850" y="5314950"/>
          <p14:tracePt t="21075" x="4800600" y="5346700"/>
          <p14:tracePt t="21092" x="4826000" y="5378450"/>
          <p14:tracePt t="21093" x="4826000" y="5384800"/>
          <p14:tracePt t="21109" x="4845050" y="5397500"/>
          <p14:tracePt t="21132" x="4851400" y="5416550"/>
          <p14:tracePt t="21148" x="4857750" y="5422900"/>
          <p14:tracePt t="21164" x="4864100" y="5429250"/>
          <p14:tracePt t="21204" x="4864100" y="5435600"/>
          <p14:tracePt t="21221" x="4864100" y="5441950"/>
          <p14:tracePt t="21244" x="4857750" y="5448300"/>
          <p14:tracePt t="21268" x="4838700" y="5467350"/>
          <p14:tracePt t="21284" x="4832350" y="5467350"/>
          <p14:tracePt t="21292" x="4826000" y="5467350"/>
          <p14:tracePt t="21309" x="4794250" y="5467350"/>
          <p14:tracePt t="21325" x="4781550" y="5467350"/>
          <p14:tracePt t="21342" x="4749800" y="5467350"/>
          <p14:tracePt t="21359" x="4705350" y="5467350"/>
          <p14:tracePt t="21375" x="4686300" y="5454650"/>
          <p14:tracePt t="21392" x="4629150" y="5429250"/>
          <p14:tracePt t="21409" x="4591050" y="5416550"/>
          <p14:tracePt t="21425" x="4578350" y="5410200"/>
          <p14:tracePt t="21442" x="4572000" y="5410200"/>
          <p14:tracePt t="21459" x="4565650" y="5403850"/>
          <p14:tracePt t="21637" x="4565650" y="5397500"/>
          <p14:tracePt t="21653" x="4572000" y="5378450"/>
          <p14:tracePt t="21685" x="4578350" y="5372100"/>
          <p14:tracePt t="21717" x="4578350" y="5359400"/>
          <p14:tracePt t="21733" x="4578350" y="5346700"/>
          <p14:tracePt t="21741" x="4578350" y="5340350"/>
          <p14:tracePt t="21749" x="4578350" y="5334000"/>
          <p14:tracePt t="21759" x="4578350" y="5321300"/>
          <p14:tracePt t="21775" x="4578350" y="5302250"/>
          <p14:tracePt t="21792" x="4578350" y="5295900"/>
          <p14:tracePt t="21809" x="4578350" y="5283200"/>
          <p14:tracePt t="21981" x="4578350" y="5295900"/>
          <p14:tracePt t="21989" x="4578350" y="5302250"/>
          <p14:tracePt t="22005" x="4584700" y="5321300"/>
          <p14:tracePt t="22125" x="4584700" y="5340350"/>
          <p14:tracePt t="22133" x="4584700" y="5346700"/>
          <p14:tracePt t="22142" x="4584700" y="5353050"/>
          <p14:tracePt t="22159" x="4584700" y="5378450"/>
          <p14:tracePt t="22176" x="4584700" y="5384800"/>
          <p14:tracePt t="22197" x="4584700" y="5391150"/>
          <p14:tracePt t="22565" x="4584700" y="5384800"/>
          <p14:tracePt t="22581" x="4584700" y="5372100"/>
          <p14:tracePt t="22749" x="4584700" y="5359400"/>
          <p14:tracePt t="22765" x="4597400" y="5353050"/>
          <p14:tracePt t="22797" x="4603750" y="5346700"/>
          <p14:tracePt t="22829" x="4610100" y="5334000"/>
          <p14:tracePt t="22877" x="4610100" y="5321300"/>
          <p14:tracePt t="22893" x="4616450" y="5314950"/>
          <p14:tracePt t="22917" x="4622800" y="5308600"/>
          <p14:tracePt t="22941" x="4629150" y="5308600"/>
          <p14:tracePt t="22957" x="4641850" y="5308600"/>
          <p14:tracePt t="22981" x="4648200" y="5308600"/>
          <p14:tracePt t="23013" x="4654550" y="5308600"/>
          <p14:tracePt t="23037" x="4667250" y="5308600"/>
          <p14:tracePt t="23061" x="4679950" y="5308600"/>
          <p14:tracePt t="23101" x="4686300" y="5308600"/>
          <p14:tracePt t="23125" x="4699000" y="5308600"/>
          <p14:tracePt t="23453" x="4692650" y="5308600"/>
          <p14:tracePt t="23461" x="4686300" y="5308600"/>
          <p14:tracePt t="23517" x="4673600" y="5302250"/>
          <p14:tracePt t="23549" x="4667250" y="5302250"/>
          <p14:tracePt t="23573" x="4654550" y="5302250"/>
          <p14:tracePt t="23597" x="4635500" y="5289550"/>
          <p14:tracePt t="23677" x="4629150" y="5289550"/>
          <p14:tracePt t="23709" x="4622800" y="5289550"/>
          <p14:tracePt t="23717" x="4622800" y="5302250"/>
          <p14:tracePt t="23726" x="4622800" y="5308600"/>
          <p14:tracePt t="23743" x="4622800" y="5321300"/>
          <p14:tracePt t="23759" x="4622800" y="5353050"/>
          <p14:tracePt t="23776" x="4622800" y="5378450"/>
          <p14:tracePt t="23793" x="4622800" y="5384800"/>
          <p14:tracePt t="23829" x="4622800" y="5391150"/>
          <p14:tracePt t="23861" x="4622800" y="5397500"/>
          <p14:tracePt t="23901" x="4629150" y="5403850"/>
          <p14:tracePt t="23981" x="4635500" y="5403850"/>
          <p14:tracePt t="24229" x="4641850" y="5416550"/>
          <p14:tracePt t="24301" x="4641850" y="5422900"/>
          <p14:tracePt t="24341" x="4641850" y="5429250"/>
          <p14:tracePt t="24365" x="4641850" y="5435600"/>
          <p14:tracePt t="24397" x="4641850" y="5454650"/>
          <p14:tracePt t="24413" x="4641850" y="5461000"/>
          <p14:tracePt t="25566" x="4648200" y="5467350"/>
          <p14:tracePt t="25581" x="4667250" y="5467350"/>
          <p14:tracePt t="25590" x="4673600" y="5467350"/>
          <p14:tracePt t="25597" x="4692650" y="5473700"/>
          <p14:tracePt t="25610" x="4718050" y="5486400"/>
          <p14:tracePt t="25626" x="4787900" y="5511800"/>
          <p14:tracePt t="25643" x="4895850" y="5524500"/>
          <p14:tracePt t="25660" x="4991100" y="5537200"/>
          <p14:tracePt t="25676" x="5073650" y="5537200"/>
          <p14:tracePt t="25693" x="5111750" y="5537200"/>
          <p14:tracePt t="25710" x="5118100" y="5537200"/>
          <p14:tracePt t="25726" x="5124450" y="5537200"/>
          <p14:tracePt t="25765" x="5137150" y="5537200"/>
          <p14:tracePt t="25790" x="5149850" y="5537200"/>
          <p14:tracePt t="25806" x="5156200" y="5537200"/>
          <p14:tracePt t="25814" x="5162550" y="5537200"/>
          <p14:tracePt t="25822" x="5175250" y="5537200"/>
          <p14:tracePt t="25830" x="5187950" y="5537200"/>
          <p14:tracePt t="25843" x="5207000" y="5518150"/>
          <p14:tracePt t="25860" x="5213350" y="5511800"/>
          <p14:tracePt t="25876" x="5238750" y="5499100"/>
          <p14:tracePt t="25894" x="5251450" y="5492750"/>
          <p14:tracePt t="25910" x="5270500" y="5492750"/>
          <p14:tracePt t="25926" x="5289550" y="5473700"/>
          <p14:tracePt t="25943" x="5295900" y="5467350"/>
          <p14:tracePt t="25974" x="5302250" y="5461000"/>
          <p14:tracePt t="30287" x="5302250" y="5467350"/>
          <p14:tracePt t="30311" x="5302250" y="5473700"/>
          <p14:tracePt t="33311" x="5302250" y="5486400"/>
          <p14:tracePt t="33319" x="5295900" y="5486400"/>
          <p14:tracePt t="33328" x="5283200" y="5486400"/>
          <p14:tracePt t="33345" x="5270500" y="5486400"/>
          <p14:tracePt t="33362" x="5238750" y="5486400"/>
          <p14:tracePt t="33378" x="5194300" y="5486400"/>
          <p14:tracePt t="33395" x="5175250" y="5486400"/>
          <p14:tracePt t="33412" x="5156200" y="5486400"/>
          <p14:tracePt t="33428" x="5137150" y="5486400"/>
          <p14:tracePt t="33445" x="5130800" y="5486400"/>
          <p14:tracePt t="33462" x="5111750" y="5473700"/>
          <p14:tracePt t="33478" x="5099050" y="5467350"/>
          <p14:tracePt t="33495" x="5073650" y="5461000"/>
          <p14:tracePt t="33512" x="5060950" y="5461000"/>
          <p14:tracePt t="33528" x="5041900" y="5448300"/>
          <p14:tracePt t="33545" x="5016500" y="5448300"/>
          <p14:tracePt t="33562" x="4984750" y="5429250"/>
          <p14:tracePt t="33578" x="4959350" y="5422900"/>
          <p14:tracePt t="33595" x="4914900" y="5416550"/>
          <p14:tracePt t="33612" x="4889500" y="5403850"/>
          <p14:tracePt t="33628" x="4857750" y="5378450"/>
          <p14:tracePt t="33645" x="4838700" y="5372100"/>
          <p14:tracePt t="33662" x="4794250" y="5346700"/>
          <p14:tracePt t="33678" x="4781550" y="5334000"/>
          <p14:tracePt t="33695" x="4730750" y="5283200"/>
          <p14:tracePt t="33712" x="4705350" y="5276850"/>
          <p14:tracePt t="33728" x="4667250" y="5251450"/>
          <p14:tracePt t="33745" x="4635500" y="5251450"/>
          <p14:tracePt t="33762" x="4616450" y="5245100"/>
          <p14:tracePt t="33778" x="4584700" y="5238750"/>
          <p14:tracePt t="33795" x="4552950" y="5219700"/>
          <p14:tracePt t="33812" x="4540250" y="5213350"/>
          <p14:tracePt t="33832" x="4533900" y="5200650"/>
          <p14:tracePt t="34119" x="4540250" y="5200650"/>
          <p14:tracePt t="34143" x="4546600" y="5200650"/>
          <p14:tracePt t="34159" x="4552950" y="5200650"/>
          <p14:tracePt t="34184" x="4572000" y="5200650"/>
          <p14:tracePt t="34192" x="4578350" y="5200650"/>
          <p14:tracePt t="34199" x="4584700" y="5200650"/>
          <p14:tracePt t="34212" x="4591050" y="5200650"/>
          <p14:tracePt t="34228" x="4616450" y="5200650"/>
          <p14:tracePt t="34245" x="4622800" y="5200650"/>
          <p14:tracePt t="34262" x="4648200" y="5200650"/>
          <p14:tracePt t="34278" x="4654550" y="5194300"/>
          <p14:tracePt t="34295" x="4679950" y="5181600"/>
          <p14:tracePt t="34312" x="4699000" y="5168900"/>
          <p14:tracePt t="34335" x="4705350" y="5162550"/>
          <p14:tracePt t="34345" x="4724400" y="5162550"/>
          <p14:tracePt t="34362" x="4737100" y="5156200"/>
          <p14:tracePt t="34378" x="4762500" y="5130800"/>
          <p14:tracePt t="34395" x="4775200" y="5124450"/>
          <p14:tracePt t="34412" x="4800600" y="5118100"/>
          <p14:tracePt t="34429" x="4813300" y="5111750"/>
          <p14:tracePt t="34445" x="4819650" y="5099050"/>
          <p14:tracePt t="34463" x="4826000" y="5092700"/>
          <p14:tracePt t="34480" x="4838700" y="5086350"/>
          <p14:tracePt t="34495" x="4851400" y="5086350"/>
          <p14:tracePt t="34512" x="4857750" y="5080000"/>
          <p14:tracePt t="34528" x="4864100" y="5073650"/>
          <p14:tracePt t="34552" x="4864100" y="5067300"/>
          <p14:tracePt t="34562" x="4870450" y="5054600"/>
          <p14:tracePt t="34592" x="4889500" y="5041900"/>
          <p14:tracePt t="34600" x="4889500" y="5035550"/>
          <p14:tracePt t="34612" x="4895850" y="5022850"/>
          <p14:tracePt t="34629" x="4902200" y="5016500"/>
          <p14:tracePt t="34645" x="4908550" y="4984750"/>
          <p14:tracePt t="34664" x="4921250" y="4978400"/>
          <p14:tracePt t="34678" x="4927600" y="4972050"/>
          <p14:tracePt t="34695" x="4933950" y="4953000"/>
          <p14:tracePt t="34712" x="4940300" y="4940300"/>
          <p14:tracePt t="34729" x="4946650" y="4933950"/>
          <p14:tracePt t="34745" x="4959350" y="4908550"/>
          <p14:tracePt t="34762" x="4965700" y="4902200"/>
          <p14:tracePt t="34778" x="4972050" y="4889500"/>
          <p14:tracePt t="34795" x="4978400" y="4870450"/>
          <p14:tracePt t="34812" x="4978400" y="4864100"/>
          <p14:tracePt t="34829" x="4984750" y="4838700"/>
          <p14:tracePt t="34845" x="5003800" y="4813300"/>
          <p14:tracePt t="34862" x="5010150" y="4787900"/>
          <p14:tracePt t="34879" x="5022850" y="4775200"/>
          <p14:tracePt t="34895" x="5022850" y="4756150"/>
          <p14:tracePt t="34912" x="5035550" y="4730750"/>
          <p14:tracePt t="34929" x="5041900" y="4711700"/>
          <p14:tracePt t="34945" x="5048250" y="4699000"/>
          <p14:tracePt t="34962" x="5060950" y="4673600"/>
          <p14:tracePt t="34979" x="5067300" y="4654550"/>
          <p14:tracePt t="34995" x="5067300" y="4648200"/>
          <p14:tracePt t="35012" x="5080000" y="4622800"/>
          <p14:tracePt t="35029" x="5092700" y="4616450"/>
          <p14:tracePt t="35045" x="5099050" y="4591050"/>
          <p14:tracePt t="35062" x="5105400" y="4578350"/>
          <p14:tracePt t="35079" x="5111750" y="4546600"/>
          <p14:tracePt t="35096" x="5124450" y="4514850"/>
          <p14:tracePt t="35112" x="5137150" y="4495800"/>
          <p14:tracePt t="35129" x="5143500" y="4476750"/>
          <p14:tracePt t="35145" x="5156200" y="4451350"/>
          <p14:tracePt t="35162" x="5168900" y="4425950"/>
          <p14:tracePt t="35179" x="5168900" y="4419600"/>
          <p14:tracePt t="35195" x="5175250" y="4394200"/>
          <p14:tracePt t="35212" x="5181600" y="4375150"/>
          <p14:tracePt t="35229" x="5194300" y="4349750"/>
          <p14:tracePt t="35245" x="5207000" y="4324350"/>
          <p14:tracePt t="35262" x="5219700" y="4292600"/>
          <p14:tracePt t="35279" x="5245100" y="4241800"/>
          <p14:tracePt t="35295" x="5257800" y="4222750"/>
          <p14:tracePt t="35312" x="5264150" y="4210050"/>
          <p14:tracePt t="35329" x="5270500" y="4178300"/>
          <p14:tracePt t="35345" x="5270500" y="4165600"/>
          <p14:tracePt t="35362" x="5289550" y="4152900"/>
          <p14:tracePt t="35379" x="5295900" y="4133850"/>
          <p14:tracePt t="35395" x="5302250" y="4114800"/>
          <p14:tracePt t="35412" x="5302250" y="4095750"/>
          <p14:tracePt t="35429" x="5308600" y="4083050"/>
          <p14:tracePt t="35445" x="5327650" y="4057650"/>
          <p14:tracePt t="35462" x="5334000" y="4044950"/>
          <p14:tracePt t="35479" x="5346700" y="4013200"/>
          <p14:tracePt t="35496" x="5365750" y="3956050"/>
          <p14:tracePt t="35512" x="5378450" y="3943350"/>
          <p14:tracePt t="35529" x="5384800" y="3924300"/>
          <p14:tracePt t="35545" x="5391150" y="3917950"/>
          <p14:tracePt t="35562" x="5403850" y="3886200"/>
          <p14:tracePt t="35579" x="5416550" y="3873500"/>
          <p14:tracePt t="35595" x="5422900" y="3867150"/>
          <p14:tracePt t="35612" x="5448300" y="3841750"/>
          <p14:tracePt t="35629" x="5461000" y="3822700"/>
          <p14:tracePt t="35645" x="5473700" y="3810000"/>
          <p14:tracePt t="35662" x="5486400" y="3797300"/>
          <p14:tracePt t="35679" x="5492750" y="3790950"/>
          <p14:tracePt t="35696" x="5530850" y="3765550"/>
          <p14:tracePt t="35712" x="5556250" y="3746500"/>
          <p14:tracePt t="35729" x="5581650" y="3733800"/>
          <p14:tracePt t="35745" x="5607050" y="3714750"/>
          <p14:tracePt t="35762" x="5613400" y="3708400"/>
          <p14:tracePt t="35779" x="5632450" y="3702050"/>
          <p14:tracePt t="35795" x="5645150" y="3683000"/>
          <p14:tracePt t="35812" x="5651500" y="3683000"/>
          <p14:tracePt t="35829" x="5657850" y="3676650"/>
          <p14:tracePt t="35845" x="5676900" y="3676650"/>
          <p14:tracePt t="35862" x="5683250" y="3670300"/>
          <p14:tracePt t="35888" x="5689600" y="3663950"/>
          <p14:tracePt t="35896" x="5695950" y="3657600"/>
          <p14:tracePt t="35928" x="5702300" y="3651250"/>
          <p14:tracePt t="35936" x="5715000" y="3651250"/>
          <p14:tracePt t="35952" x="5721350" y="3638550"/>
          <p14:tracePt t="35968" x="5727700" y="3638550"/>
          <p14:tracePt t="35979" x="5734050" y="3632200"/>
          <p14:tracePt t="35995" x="5759450" y="3625850"/>
          <p14:tracePt t="36012" x="5772150" y="3613150"/>
          <p14:tracePt t="36029" x="5797550" y="3600450"/>
          <p14:tracePt t="36045" x="5829300" y="3600450"/>
          <p14:tracePt t="36062" x="5886450" y="3594100"/>
          <p14:tracePt t="36079" x="5943600" y="3575050"/>
          <p14:tracePt t="36096" x="6064250" y="3562350"/>
          <p14:tracePt t="36112" x="6159500" y="3543300"/>
          <p14:tracePt t="36129" x="6267450" y="3511550"/>
          <p14:tracePt t="36146" x="6343650" y="3498850"/>
          <p14:tracePt t="36162" x="6369050" y="3498850"/>
          <p14:tracePt t="36179" x="6419850" y="3492500"/>
          <p14:tracePt t="36196" x="6464300" y="3479800"/>
          <p14:tracePt t="36212" x="6489700" y="3473450"/>
          <p14:tracePt t="36229" x="6521450" y="3467100"/>
          <p14:tracePt t="36246" x="6540500" y="3454400"/>
          <p14:tracePt t="36262" x="6572250" y="3448050"/>
          <p14:tracePt t="36279" x="6578600" y="3448050"/>
          <p14:tracePt t="36296" x="6616700" y="3429000"/>
          <p14:tracePt t="36312" x="6635750" y="3422650"/>
          <p14:tracePt t="36329" x="6654800" y="3422650"/>
          <p14:tracePt t="36346" x="6667500" y="3409950"/>
          <p14:tracePt t="36362" x="6699250" y="3409950"/>
          <p14:tracePt t="36379" x="6743700" y="3397250"/>
          <p14:tracePt t="36396" x="6781800" y="3378200"/>
          <p14:tracePt t="36412" x="6826250" y="3359150"/>
          <p14:tracePt t="36429" x="6883400" y="3327400"/>
          <p14:tracePt t="36446" x="6908800" y="3321050"/>
          <p14:tracePt t="36462" x="6940550" y="3314700"/>
          <p14:tracePt t="36479" x="6953250" y="3302000"/>
          <p14:tracePt t="36584" x="6953250" y="3295650"/>
          <p14:tracePt t="36592" x="6953250" y="3289300"/>
          <p14:tracePt t="36608" x="6953250" y="3282950"/>
          <p14:tracePt t="36616" x="6953250" y="3263900"/>
          <p14:tracePt t="36629" x="6953250" y="3257550"/>
          <p14:tracePt t="36646" x="6953250" y="3244850"/>
          <p14:tracePt t="36662" x="6953250" y="3219450"/>
          <p14:tracePt t="36679" x="6946900" y="3206750"/>
          <p14:tracePt t="36736" x="6946900" y="3187700"/>
          <p14:tracePt t="36752" x="6946900" y="3181350"/>
          <p14:tracePt t="36760" x="6985000" y="3181350"/>
          <p14:tracePt t="36768" x="7004050" y="3181350"/>
          <p14:tracePt t="36779" x="7010400" y="3181350"/>
          <p14:tracePt t="36796" x="7029450" y="3181350"/>
          <p14:tracePt t="36812" x="7067550" y="3194050"/>
          <p14:tracePt t="36829" x="7086600" y="3200400"/>
          <p14:tracePt t="36846" x="7112000" y="3200400"/>
          <p14:tracePt t="37160" x="7105650" y="3200400"/>
          <p14:tracePt t="56701" x="7181850" y="3143250"/>
          <p14:tracePt t="56709" x="7404100" y="3003550"/>
          <p14:tracePt t="56717" x="7747000" y="2813050"/>
          <p14:tracePt t="56734" x="8623300" y="2266950"/>
          <p14:tracePt t="57034" x="8959850" y="1358900"/>
          <p14:tracePt t="57050" x="8610600" y="1397000"/>
          <p14:tracePt t="57067" x="8172450" y="1568450"/>
          <p14:tracePt t="57084" x="7804150" y="1758950"/>
          <p14:tracePt t="57101" x="7372350" y="2025650"/>
          <p14:tracePt t="57117" x="7131050" y="2184400"/>
          <p14:tracePt t="57134" x="6826250" y="2330450"/>
          <p14:tracePt t="57150" x="6559550" y="2425700"/>
          <p14:tracePt t="57167" x="6330950" y="2451100"/>
          <p14:tracePt t="57184" x="6172200" y="2451100"/>
          <p14:tracePt t="57200" x="6089650" y="2463800"/>
          <p14:tracePt t="57217" x="6013450" y="2463800"/>
          <p14:tracePt t="57234" x="5943600" y="2463800"/>
          <p14:tracePt t="57250" x="5880100" y="2463800"/>
          <p14:tracePt t="57267" x="5791200" y="2508250"/>
          <p14:tracePt t="57284" x="5689600" y="2565400"/>
          <p14:tracePt t="57301" x="5505450" y="2698750"/>
          <p14:tracePt t="57317" x="5372100" y="2825750"/>
          <p14:tracePt t="57334" x="5257800" y="3003550"/>
          <p14:tracePt t="57350" x="5187950" y="3168650"/>
          <p14:tracePt t="57367" x="5149850" y="3333750"/>
          <p14:tracePt t="57384" x="5124450" y="3511550"/>
          <p14:tracePt t="57400" x="5118100" y="3638550"/>
          <p14:tracePt t="57417" x="5067300" y="3759200"/>
          <p14:tracePt t="57434" x="5010150" y="3873500"/>
          <p14:tracePt t="57450" x="4933950" y="4000500"/>
          <p14:tracePt t="57467" x="4851400" y="4108450"/>
          <p14:tracePt t="57484" x="4794250" y="4197350"/>
          <p14:tracePt t="57501" x="4743450" y="4305300"/>
          <p14:tracePt t="57517" x="4718050" y="4362450"/>
          <p14:tracePt t="57534" x="4699000" y="4413250"/>
          <p14:tracePt t="57550" x="4660900" y="4445000"/>
          <p14:tracePt t="57567" x="4654550" y="4457700"/>
          <p14:tracePt t="57613" x="4648200" y="4464050"/>
          <p14:tracePt t="57653" x="4641850" y="4464050"/>
          <p14:tracePt t="57677" x="4635500" y="4464050"/>
          <p14:tracePt t="57701" x="4622800" y="4464050"/>
          <p14:tracePt t="57717" x="4610100" y="4464050"/>
          <p14:tracePt t="57725" x="4603750" y="4464050"/>
          <p14:tracePt t="57734" x="4597400" y="4464050"/>
          <p14:tracePt t="57750" x="4552950" y="4476750"/>
          <p14:tracePt t="57767" x="4508500" y="4502150"/>
          <p14:tracePt t="57784" x="4464050" y="4527550"/>
          <p14:tracePt t="57800" x="4432300" y="4546600"/>
          <p14:tracePt t="57817" x="4406900" y="4572000"/>
          <p14:tracePt t="57834" x="4381500" y="4584700"/>
          <p14:tracePt t="57850" x="4337050" y="4616450"/>
          <p14:tracePt t="57867" x="4311650" y="4629150"/>
          <p14:tracePt t="57884" x="4273550" y="4648200"/>
          <p14:tracePt t="57901" x="4254500" y="4660900"/>
          <p14:tracePt t="57917" x="4235450" y="4673600"/>
          <p14:tracePt t="57934" x="4222750" y="4673600"/>
          <p14:tracePt t="57950" x="4216400" y="4673600"/>
          <p14:tracePt t="57973" x="4210050" y="4673600"/>
          <p14:tracePt t="57984" x="4197350" y="4667250"/>
          <p14:tracePt t="58001" x="4184650" y="4654550"/>
          <p14:tracePt t="58261" x="4178300" y="4648200"/>
          <p14:tracePt t="58269" x="4171950" y="4648200"/>
          <p14:tracePt t="58284" x="4159250" y="4654550"/>
          <p14:tracePt t="58301" x="4146550" y="4667250"/>
          <p14:tracePt t="58317" x="4114800" y="4679950"/>
          <p14:tracePt t="58334" x="4057650" y="4699000"/>
          <p14:tracePt t="58351" x="3987800" y="4699000"/>
          <p14:tracePt t="58367" x="3848100" y="4699000"/>
          <p14:tracePt t="58384" x="3721100" y="4679950"/>
          <p14:tracePt t="58401" x="3568700" y="4629150"/>
          <p14:tracePt t="58417" x="3492500" y="4610100"/>
          <p14:tracePt t="58434" x="3467100" y="4591050"/>
          <p14:tracePt t="58477" x="3467100" y="4584700"/>
          <p14:tracePt t="58605" x="3467100" y="4578350"/>
          <p14:tracePt t="58621" x="3473450" y="4578350"/>
          <p14:tracePt t="58637" x="3479800" y="4578350"/>
          <p14:tracePt t="58661" x="3486150" y="4578350"/>
          <p14:tracePt t="58669" x="3498850" y="4578350"/>
          <p14:tracePt t="58677" x="3505200" y="4578350"/>
          <p14:tracePt t="58685" x="3511550" y="4578350"/>
          <p14:tracePt t="58701" x="3524250" y="4578350"/>
          <p14:tracePt t="58717" x="3530600" y="4578350"/>
          <p14:tracePt t="58734" x="3556000" y="4578350"/>
          <p14:tracePt t="58751" x="3568700" y="4578350"/>
          <p14:tracePt t="58767" x="3594100" y="4578350"/>
          <p14:tracePt t="58784" x="3606800" y="4578350"/>
          <p14:tracePt t="58801" x="3644900" y="4591050"/>
          <p14:tracePt t="58817" x="3651250" y="4591050"/>
          <p14:tracePt t="58834" x="3676650" y="4591050"/>
          <p14:tracePt t="58851" x="3683000" y="4597400"/>
          <p14:tracePt t="58867" x="3702050" y="4597400"/>
          <p14:tracePt t="58884" x="3721100" y="4597400"/>
          <p14:tracePt t="58901" x="3752850" y="4597400"/>
          <p14:tracePt t="58917" x="3765550" y="4597400"/>
          <p14:tracePt t="58934" x="3790950" y="4597400"/>
          <p14:tracePt t="58951" x="3803650" y="4597400"/>
          <p14:tracePt t="58973" x="3816350" y="4584700"/>
          <p14:tracePt t="58989" x="3829050" y="4578350"/>
          <p14:tracePt t="59029" x="3841750" y="4572000"/>
          <p14:tracePt t="59069" x="3841750" y="4565650"/>
          <p14:tracePt t="59277" x="3841750" y="4559300"/>
          <p14:tracePt t="59285" x="3848100" y="4552950"/>
          <p14:tracePt t="59301" x="3854450" y="4552950"/>
          <p14:tracePt t="59318" x="3867150" y="4552950"/>
          <p14:tracePt t="59334" x="3873500" y="4552950"/>
          <p14:tracePt t="59365" x="3879850" y="4552950"/>
          <p14:tracePt t="59397" x="3898900" y="4540250"/>
          <p14:tracePt t="59462" x="3905250" y="4540250"/>
          <p14:tracePt t="59477" x="3911600" y="4533900"/>
          <p14:tracePt t="59493" x="3911600" y="4527550"/>
          <p14:tracePt t="59565" x="3917950" y="4521200"/>
          <p14:tracePt t="59613" x="3924300" y="4521200"/>
          <p14:tracePt t="59909" x="3924300" y="4527550"/>
          <p14:tracePt t="59925" x="3924300" y="4546600"/>
          <p14:tracePt t="59941" x="3924300" y="4552950"/>
          <p14:tracePt t="59966" x="3924300" y="4559300"/>
          <p14:tracePt t="60037" x="3924300" y="4565650"/>
          <p14:tracePt t="60070" x="3930650" y="4572000"/>
          <p14:tracePt t="60077" x="3943350" y="4578350"/>
          <p14:tracePt t="60093" x="3943350" y="4591050"/>
          <p14:tracePt t="60101" x="3949700" y="4597400"/>
          <p14:tracePt t="60126" x="3949700" y="4603750"/>
          <p14:tracePt t="60141" x="3956050" y="4610100"/>
          <p14:tracePt t="60151" x="3956050" y="4616450"/>
          <p14:tracePt t="60174" x="3956050" y="4622800"/>
          <p14:tracePt t="60184" x="3956050" y="4635500"/>
          <p14:tracePt t="60201" x="3962400" y="4641850"/>
          <p14:tracePt t="60218" x="3968750" y="4648200"/>
          <p14:tracePt t="60234" x="3987800" y="4654550"/>
          <p14:tracePt t="60251" x="4000500" y="4667250"/>
          <p14:tracePt t="60268" x="4013200" y="4679950"/>
          <p14:tracePt t="60284" x="4019550" y="4686300"/>
          <p14:tracePt t="60301" x="4044950" y="4699000"/>
          <p14:tracePt t="60318" x="4070350" y="4699000"/>
          <p14:tracePt t="60334" x="4095750" y="4699000"/>
          <p14:tracePt t="60351" x="4127500" y="4699000"/>
          <p14:tracePt t="60368" x="4140200" y="4699000"/>
          <p14:tracePt t="60384" x="4165600" y="4699000"/>
          <p14:tracePt t="60401" x="4184650" y="4711700"/>
          <p14:tracePt t="60422" x="4191000" y="4711700"/>
          <p14:tracePt t="60434" x="4203700" y="4718050"/>
          <p14:tracePt t="60451" x="4222750" y="4724400"/>
          <p14:tracePt t="60468" x="4248150" y="4743450"/>
          <p14:tracePt t="60484" x="4267200" y="4743450"/>
          <p14:tracePt t="60486" x="4286250" y="4743450"/>
          <p14:tracePt t="60501" x="4298950" y="4749800"/>
          <p14:tracePt t="60518" x="4330700" y="4756150"/>
          <p14:tracePt t="60534" x="4337050" y="4756150"/>
          <p14:tracePt t="60551" x="4362450" y="4756150"/>
          <p14:tracePt t="60568" x="4400550" y="4768850"/>
          <p14:tracePt t="60584" x="4413250" y="4768850"/>
          <p14:tracePt t="60601" x="4445000" y="4768850"/>
          <p14:tracePt t="60618" x="4457700" y="4768850"/>
          <p14:tracePt t="60634" x="4483100" y="4768850"/>
          <p14:tracePt t="60651" x="4495800" y="4768850"/>
          <p14:tracePt t="60668" x="4521200" y="4768850"/>
          <p14:tracePt t="60684" x="4533900" y="4768850"/>
          <p14:tracePt t="60701" x="4540250" y="4768850"/>
          <p14:tracePt t="60718" x="4559300" y="4768850"/>
          <p14:tracePt t="60735" x="4565650" y="4768850"/>
          <p14:tracePt t="60751" x="4578350" y="4768850"/>
          <p14:tracePt t="60768" x="4603750" y="4768850"/>
          <p14:tracePt t="60784" x="4616450" y="4768850"/>
          <p14:tracePt t="60801" x="4641850" y="4768850"/>
          <p14:tracePt t="60818" x="4660900" y="4768850"/>
          <p14:tracePt t="60834" x="4673600" y="4768850"/>
          <p14:tracePt t="60851" x="4686300" y="4768850"/>
          <p14:tracePt t="60868" x="4711700" y="4768850"/>
          <p14:tracePt t="60885" x="4718050" y="4768850"/>
          <p14:tracePt t="60902" x="4749800" y="4762500"/>
          <p14:tracePt t="60918" x="4756150" y="4762500"/>
          <p14:tracePt t="60935" x="4762500" y="4762500"/>
          <p14:tracePt t="60951" x="4775200" y="4762500"/>
          <p14:tracePt t="60968" x="4781550" y="4756150"/>
          <p14:tracePt t="60985" x="4787900" y="4749800"/>
          <p14:tracePt t="61001" x="4794250" y="4749800"/>
          <p14:tracePt t="61022" x="4800600" y="4749800"/>
          <p14:tracePt t="61038" x="4806950" y="4749800"/>
          <p14:tracePt t="61051" x="4826000" y="4743450"/>
          <p14:tracePt t="61068" x="4832350" y="4743450"/>
          <p14:tracePt t="61085" x="4838700" y="4743450"/>
          <p14:tracePt t="61102" x="4851400" y="4743450"/>
          <p14:tracePt t="61118" x="4864100" y="4737100"/>
          <p14:tracePt t="61135" x="4870450" y="4737100"/>
          <p14:tracePt t="61151" x="4876800" y="4737100"/>
          <p14:tracePt t="61168" x="4895850" y="4724400"/>
          <p14:tracePt t="61185" x="4902200" y="4724400"/>
          <p14:tracePt t="61201" x="4908550" y="4724400"/>
          <p14:tracePt t="61218" x="4927600" y="4718050"/>
          <p14:tracePt t="61235" x="4933950" y="4711700"/>
          <p14:tracePt t="61262" x="4940300" y="4711700"/>
          <p14:tracePt t="61278" x="4946650" y="4711700"/>
          <p14:tracePt t="61302" x="4953000" y="4711700"/>
          <p14:tracePt t="61742" x="4959350" y="4711700"/>
          <p14:tracePt t="61750" x="4959350" y="4737100"/>
          <p14:tracePt t="61768" x="4959350" y="4781550"/>
          <p14:tracePt t="61785" x="5041900" y="4876800"/>
          <p14:tracePt t="61801" x="5200650" y="4978400"/>
          <p14:tracePt t="61818" x="5321300" y="5035550"/>
          <p14:tracePt t="61835" x="5435600" y="5073650"/>
          <p14:tracePt t="61851" x="5518150" y="5118100"/>
          <p14:tracePt t="61868" x="5575300" y="5124450"/>
          <p14:tracePt t="61885" x="5619750" y="5143500"/>
          <p14:tracePt t="61902" x="5676900" y="5156200"/>
          <p14:tracePt t="61918" x="5715000" y="5156200"/>
          <p14:tracePt t="61935" x="5759450" y="5162550"/>
          <p14:tracePt t="61951" x="5816600" y="5175250"/>
          <p14:tracePt t="61968" x="5892800" y="5175250"/>
          <p14:tracePt t="61985" x="5937250" y="5187950"/>
          <p14:tracePt t="62002" x="5969000" y="5187950"/>
          <p14:tracePt t="62030" x="5981700" y="5187950"/>
          <p14:tracePt t="62046" x="5994400" y="5187950"/>
          <p14:tracePt t="62070" x="6000750" y="5181600"/>
          <p14:tracePt t="62086" x="6007100" y="5175250"/>
          <p14:tracePt t="62094" x="6019800" y="5168900"/>
          <p14:tracePt t="62110" x="6026150" y="5156200"/>
          <p14:tracePt t="62142" x="6032500" y="5149850"/>
          <p14:tracePt t="62174" x="6038850" y="5143500"/>
          <p14:tracePt t="62182" x="6045200" y="5137150"/>
          <p14:tracePt t="62190" x="6051550" y="5137150"/>
          <p14:tracePt t="62202" x="6064250" y="5130800"/>
          <p14:tracePt t="62218" x="6076950" y="5111750"/>
          <p14:tracePt t="62235" x="6096000" y="5105400"/>
          <p14:tracePt t="62252" x="6108700" y="5099050"/>
          <p14:tracePt t="62326" x="6121400" y="5099050"/>
          <p14:tracePt t="62342" x="6127750" y="5099050"/>
          <p14:tracePt t="62358" x="6140450" y="5099050"/>
          <p14:tracePt t="62368" x="6146800" y="5099050"/>
          <p14:tracePt t="62385" x="6165850" y="5099050"/>
          <p14:tracePt t="62402" x="6184900" y="5099050"/>
          <p14:tracePt t="62418" x="6210300" y="5080000"/>
          <p14:tracePt t="62435" x="6223000" y="5073650"/>
          <p14:tracePt t="62452" x="6235700" y="5067300"/>
          <p14:tracePt t="62468" x="6261100" y="5041900"/>
          <p14:tracePt t="62485" x="6267450" y="5035550"/>
          <p14:tracePt t="62502" x="6273800" y="5035550"/>
          <p14:tracePt t="62526" x="6286500" y="5029200"/>
          <p14:tracePt t="63486" x="6280150" y="5029200"/>
          <p14:tracePt t="63494" x="6254750" y="5029200"/>
          <p14:tracePt t="63502" x="6229350" y="5029200"/>
          <p14:tracePt t="63518" x="6146800" y="4997450"/>
          <p14:tracePt t="63535" x="6019800" y="4959350"/>
          <p14:tracePt t="63552" x="5848350" y="4908550"/>
          <p14:tracePt t="63569" x="5702300" y="4870450"/>
          <p14:tracePt t="63585" x="5575300" y="4845050"/>
          <p14:tracePt t="63602" x="5454650" y="4838700"/>
          <p14:tracePt t="63619" x="5321300" y="4813300"/>
          <p14:tracePt t="63635" x="5213350" y="4813300"/>
          <p14:tracePt t="63652" x="5086350" y="4813300"/>
          <p14:tracePt t="63669" x="4965700" y="4813300"/>
          <p14:tracePt t="63685" x="4857750" y="4813300"/>
          <p14:tracePt t="63702" x="4749800" y="4813300"/>
          <p14:tracePt t="63719" x="4705350" y="4813300"/>
          <p14:tracePt t="63735" x="4673600" y="4813300"/>
          <p14:tracePt t="63752" x="4648200" y="4813300"/>
          <p14:tracePt t="63769" x="4629150" y="4806950"/>
          <p14:tracePt t="63790" x="4610100" y="4806950"/>
          <p14:tracePt t="63814" x="4603750" y="4806950"/>
          <p14:tracePt t="64006" x="4610100" y="4806950"/>
          <p14:tracePt t="64014" x="4641850" y="4806950"/>
          <p14:tracePt t="64022" x="4679950" y="4806950"/>
          <p14:tracePt t="64035" x="4692650" y="4806950"/>
          <p14:tracePt t="64052" x="4730750" y="4806950"/>
          <p14:tracePt t="64069" x="4743450" y="4806950"/>
          <p14:tracePt t="64085" x="4768850" y="4806950"/>
          <p14:tracePt t="64102" x="4781550" y="4806950"/>
          <p14:tracePt t="64119" x="4794250" y="4794250"/>
          <p14:tracePt t="64135" x="4813300" y="4775200"/>
          <p14:tracePt t="64152" x="4819650" y="4768850"/>
          <p14:tracePt t="64169" x="4845050" y="4743450"/>
          <p14:tracePt t="64185" x="4857750" y="4730750"/>
          <p14:tracePt t="64202" x="4883150" y="4711700"/>
          <p14:tracePt t="64219" x="4927600" y="4692650"/>
          <p14:tracePt t="64235" x="4953000" y="4686300"/>
          <p14:tracePt t="64252" x="4972050" y="4686300"/>
          <p14:tracePt t="64269" x="5003800" y="4686300"/>
          <p14:tracePt t="64285" x="5060950" y="4686300"/>
          <p14:tracePt t="64302" x="5168900" y="4686300"/>
          <p14:tracePt t="64319" x="5257800" y="4686300"/>
          <p14:tracePt t="64335" x="5365750" y="4686300"/>
          <p14:tracePt t="64352" x="5467350" y="4686300"/>
          <p14:tracePt t="64369" x="5524500" y="4686300"/>
          <p14:tracePt t="64385" x="5549900" y="4686300"/>
          <p14:tracePt t="64402" x="5568950" y="4673600"/>
          <p14:tracePt t="64419" x="5575300" y="4667250"/>
          <p14:tracePt t="64438" x="5581650" y="4660900"/>
          <p14:tracePt t="64454" x="5581650" y="4654550"/>
          <p14:tracePt t="64478" x="5581650" y="4648200"/>
          <p14:tracePt t="64495" x="5581650" y="4641850"/>
          <p14:tracePt t="64502" x="5581650" y="4622800"/>
          <p14:tracePt t="64519" x="5581650" y="4610100"/>
          <p14:tracePt t="64535" x="5581650" y="4584700"/>
          <p14:tracePt t="64552" x="5581650" y="4572000"/>
          <p14:tracePt t="64569" x="5581650" y="4546600"/>
          <p14:tracePt t="64585" x="5581650" y="4540250"/>
          <p14:tracePt t="64602" x="5562600" y="4527550"/>
          <p14:tracePt t="64630" x="5556250" y="4508500"/>
          <p14:tracePt t="64646" x="5549900" y="4502150"/>
          <p14:tracePt t="64654" x="5543550" y="4495800"/>
          <p14:tracePt t="64671" x="5537200" y="4483100"/>
          <p14:tracePt t="64685" x="5524500" y="4476750"/>
          <p14:tracePt t="64702" x="5480050" y="4451350"/>
          <p14:tracePt t="64719" x="5473700" y="4445000"/>
          <p14:tracePt t="64735" x="5441950" y="4425950"/>
          <p14:tracePt t="64752" x="5422900" y="4419600"/>
          <p14:tracePt t="64769" x="5403850" y="4406900"/>
          <p14:tracePt t="64785" x="5384800" y="4394200"/>
          <p14:tracePt t="64802" x="5340350" y="4368800"/>
          <p14:tracePt t="64819" x="5314950" y="4362450"/>
          <p14:tracePt t="64835" x="5270500" y="4337050"/>
          <p14:tracePt t="64852" x="5238750" y="4318000"/>
          <p14:tracePt t="64869" x="5175250" y="4298950"/>
          <p14:tracePt t="64885" x="5143500" y="4273550"/>
          <p14:tracePt t="64903" x="5080000" y="4235450"/>
          <p14:tracePt t="64919" x="5022850" y="4216400"/>
          <p14:tracePt t="64935" x="4953000" y="4184650"/>
          <p14:tracePt t="64952" x="4908550" y="4165600"/>
          <p14:tracePt t="64969" x="4857750" y="4146550"/>
          <p14:tracePt t="64986" x="4813300" y="4140200"/>
          <p14:tracePt t="65002" x="4794250" y="4133850"/>
          <p14:tracePt t="65019" x="4756150" y="4121150"/>
          <p14:tracePt t="65036" x="4711700" y="4108450"/>
          <p14:tracePt t="65052" x="4692650" y="4108450"/>
          <p14:tracePt t="65069" x="4660900" y="4108450"/>
          <p14:tracePt t="65086" x="4629150" y="4108450"/>
          <p14:tracePt t="65102" x="4559300" y="4108450"/>
          <p14:tracePt t="65119" x="4514850" y="4108450"/>
          <p14:tracePt t="65136" x="4464050" y="4108450"/>
          <p14:tracePt t="65152" x="4419600" y="4114800"/>
          <p14:tracePt t="65169" x="4394200" y="4127500"/>
          <p14:tracePt t="65185" x="4356100" y="4152900"/>
          <p14:tracePt t="65202" x="4330700" y="4159250"/>
          <p14:tracePt t="65219" x="4279900" y="4178300"/>
          <p14:tracePt t="65236" x="4267200" y="4191000"/>
          <p14:tracePt t="65252" x="4235450" y="4210050"/>
          <p14:tracePt t="65269" x="4197350" y="4235450"/>
          <p14:tracePt t="65286" x="4152900" y="4254500"/>
          <p14:tracePt t="65303" x="4102100" y="4273550"/>
          <p14:tracePt t="65319" x="4083050" y="4292600"/>
          <p14:tracePt t="65336" x="4057650" y="4292600"/>
          <p14:tracePt t="65352" x="4013200" y="4298950"/>
          <p14:tracePt t="65369" x="4006850" y="4298950"/>
          <p14:tracePt t="65386" x="3975100" y="4318000"/>
          <p14:tracePt t="65402" x="3962400" y="4318000"/>
          <p14:tracePt t="65419" x="3943350" y="4324350"/>
          <p14:tracePt t="65436" x="3937000" y="4324350"/>
          <p14:tracePt t="65452" x="3930650" y="4324350"/>
          <p14:tracePt t="65469" x="3911600" y="4324350"/>
          <p14:tracePt t="65486" x="3905250" y="4324350"/>
          <p14:tracePt t="65502" x="3892550" y="4330700"/>
          <p14:tracePt t="65519" x="3879850" y="4337050"/>
          <p14:tracePt t="65536" x="3860800" y="4356100"/>
          <p14:tracePt t="65552" x="3848100" y="4362450"/>
          <p14:tracePt t="65569" x="3841750" y="4387850"/>
          <p14:tracePt t="65586" x="3822700" y="4413250"/>
          <p14:tracePt t="65602" x="3816350" y="4432300"/>
          <p14:tracePt t="65619" x="3810000" y="4445000"/>
          <p14:tracePt t="65636" x="3810000" y="4464050"/>
          <p14:tracePt t="65652" x="3797300" y="4483100"/>
          <p14:tracePt t="65669" x="3790950" y="4495800"/>
          <p14:tracePt t="65686" x="3784600" y="4502150"/>
          <p14:tracePt t="65702" x="3778250" y="4508500"/>
          <p14:tracePt t="65719" x="3771900" y="4514850"/>
          <p14:tracePt t="65751" x="3759200" y="4514850"/>
          <p14:tracePt t="65759" x="3752850" y="4514850"/>
          <p14:tracePt t="65769" x="3746500" y="4514850"/>
          <p14:tracePt t="65786" x="3740150" y="4514850"/>
          <p14:tracePt t="65802" x="3714750" y="4514850"/>
          <p14:tracePt t="65819" x="3670300" y="4514850"/>
          <p14:tracePt t="65836" x="3613150" y="4527550"/>
          <p14:tracePt t="65852" x="3517900" y="4540250"/>
          <p14:tracePt t="65869" x="3422650" y="4572000"/>
          <p14:tracePt t="65886" x="3352800" y="4584700"/>
          <p14:tracePt t="65903" x="3289300" y="4597400"/>
          <p14:tracePt t="65919" x="3257550" y="4616450"/>
          <p14:tracePt t="65936" x="3232150" y="4616450"/>
          <p14:tracePt t="65952" x="3219450" y="4622800"/>
          <p14:tracePt t="65969" x="3213100" y="4622800"/>
          <p14:tracePt t="65986" x="3206750" y="4629150"/>
          <p14:tracePt t="66002" x="3194050" y="4629150"/>
          <p14:tracePt t="66019" x="3187700" y="4629150"/>
          <p14:tracePt t="66039" x="3181350" y="4629150"/>
          <p14:tracePt t="66159" x="3175000" y="4629150"/>
          <p14:tracePt t="66167" x="3155950" y="4629150"/>
          <p14:tracePt t="66175" x="3130550" y="4629150"/>
          <p14:tracePt t="66186" x="3092450" y="4629150"/>
          <p14:tracePt t="66202" x="2971800" y="4629150"/>
          <p14:tracePt t="66219" x="2774950" y="4629150"/>
          <p14:tracePt t="66236" x="2552700" y="4629150"/>
          <p14:tracePt t="66252" x="2362200" y="4629150"/>
          <p14:tracePt t="66269" x="2254250" y="4629150"/>
          <p14:tracePt t="66286" x="2209800" y="4629150"/>
          <p14:tracePt t="66303" x="2190750" y="4629150"/>
          <p14:tracePt t="66319" x="2184400" y="4629150"/>
          <p14:tracePt t="66351" x="2171700" y="4629150"/>
          <p14:tracePt t="66367" x="2165350" y="4629150"/>
          <p14:tracePt t="66559" x="2152650" y="4641850"/>
          <p14:tracePt t="66607" x="2152650" y="4648200"/>
          <p14:tracePt t="66639" x="2159000" y="4654550"/>
          <p14:tracePt t="66647" x="2165350" y="4660900"/>
          <p14:tracePt t="66655" x="2171700" y="4660900"/>
          <p14:tracePt t="66669" x="2190750" y="4667250"/>
          <p14:tracePt t="66686" x="2235200" y="4679950"/>
          <p14:tracePt t="66703" x="2330450" y="4679950"/>
          <p14:tracePt t="66719" x="2381250" y="4699000"/>
          <p14:tracePt t="66736" x="2451100" y="4705350"/>
          <p14:tracePt t="66753" x="2533650" y="4718050"/>
          <p14:tracePt t="66769" x="2584450" y="4718050"/>
          <p14:tracePt t="66786" x="2628900" y="4724400"/>
          <p14:tracePt t="66803" x="2660650" y="4724400"/>
          <p14:tracePt t="66819" x="2679700" y="4724400"/>
          <p14:tracePt t="66836" x="2711450" y="4724400"/>
          <p14:tracePt t="66853" x="2736850" y="4724400"/>
          <p14:tracePt t="66869" x="2781300" y="4724400"/>
          <p14:tracePt t="66886" x="2825750" y="4724400"/>
          <p14:tracePt t="66903" x="2914650" y="4724400"/>
          <p14:tracePt t="66919" x="2971800" y="4724400"/>
          <p14:tracePt t="66936" x="3028950" y="4724400"/>
          <p14:tracePt t="66953" x="3073400" y="4724400"/>
          <p14:tracePt t="66969" x="3117850" y="4724400"/>
          <p14:tracePt t="66986" x="3149600" y="4724400"/>
          <p14:tracePt t="67003" x="3181350" y="4724400"/>
          <p14:tracePt t="67019" x="3206750" y="4724400"/>
          <p14:tracePt t="67036" x="3232150" y="4724400"/>
          <p14:tracePt t="67053" x="3244850" y="4724400"/>
          <p14:tracePt t="67069" x="3257550" y="4724400"/>
          <p14:tracePt t="67086" x="3270250" y="4724400"/>
          <p14:tracePt t="67103" x="3302000" y="4724400"/>
          <p14:tracePt t="67119" x="3308350" y="4724400"/>
          <p14:tracePt t="67136" x="3321050" y="4724400"/>
          <p14:tracePt t="67153" x="3346450" y="4724400"/>
          <p14:tracePt t="67169" x="3359150" y="4724400"/>
          <p14:tracePt t="67186" x="3384550" y="4724400"/>
          <p14:tracePt t="67203" x="3416300" y="4724400"/>
          <p14:tracePt t="67219" x="3441700" y="4724400"/>
          <p14:tracePt t="67236" x="3473450" y="4724400"/>
          <p14:tracePt t="67253" x="3498850" y="4724400"/>
          <p14:tracePt t="67269" x="3511550" y="4724400"/>
          <p14:tracePt t="67286" x="3556000" y="4724400"/>
          <p14:tracePt t="67303" x="3606800" y="4705350"/>
          <p14:tracePt t="67319" x="3632200" y="4699000"/>
          <p14:tracePt t="67336" x="3670300" y="4686300"/>
          <p14:tracePt t="67353" x="3695700" y="4679950"/>
          <p14:tracePt t="67369" x="3708400" y="4679950"/>
          <p14:tracePt t="67386" x="3727450" y="4660900"/>
          <p14:tracePt t="67663" x="3733800" y="4660900"/>
          <p14:tracePt t="67671" x="3740150" y="4654550"/>
          <p14:tracePt t="67695" x="3740150" y="4648200"/>
          <p14:tracePt t="68360" x="3752850" y="4622800"/>
          <p14:tracePt t="68367" x="3771900" y="4616450"/>
          <p14:tracePt t="68375" x="3784600" y="4597400"/>
          <p14:tracePt t="68386" x="3816350" y="4578350"/>
          <p14:tracePt t="68403" x="3879850" y="4514850"/>
          <p14:tracePt t="68420" x="3987800" y="4400550"/>
          <p14:tracePt t="68436" x="4121150" y="4260850"/>
          <p14:tracePt t="68453" x="4298950" y="4095750"/>
          <p14:tracePt t="68470" x="4489450" y="3930650"/>
          <p14:tracePt t="68486" x="4610100" y="3784600"/>
          <p14:tracePt t="68503" x="4699000" y="3575050"/>
          <p14:tracePt t="68520" x="4730750" y="3448050"/>
          <p14:tracePt t="68536" x="4743450" y="3365500"/>
          <p14:tracePt t="68553" x="4768850" y="3276600"/>
          <p14:tracePt t="68570" x="4768850" y="3213100"/>
          <p14:tracePt t="68586" x="4775200" y="3130550"/>
          <p14:tracePt t="68603" x="4787900" y="3073400"/>
          <p14:tracePt t="68620" x="4794250" y="3028950"/>
          <p14:tracePt t="68640" x="4794250" y="3022600"/>
          <p14:tracePt t="68655" x="4794250" y="3003550"/>
          <p14:tracePt t="68670" x="4794250" y="2997200"/>
          <p14:tracePt t="68686" x="4794250" y="2984500"/>
          <p14:tracePt t="68703" x="4794250" y="2952750"/>
          <p14:tracePt t="68720" x="4794250" y="2921000"/>
          <p14:tracePt t="68736" x="4794250" y="2908300"/>
          <p14:tracePt t="68753" x="4794250" y="2876550"/>
          <p14:tracePt t="68770" x="4794250" y="2832100"/>
          <p14:tracePt t="68786" x="4794250" y="2774950"/>
          <p14:tracePt t="68803" x="4794250" y="2711450"/>
          <p14:tracePt t="68820" x="4838700" y="2597150"/>
          <p14:tracePt t="68836" x="4921250" y="2489200"/>
          <p14:tracePt t="68853" x="5041900" y="2343150"/>
          <p14:tracePt t="68870" x="5130800" y="2260600"/>
          <p14:tracePt t="68886" x="5187950" y="2235200"/>
          <p14:tracePt t="68903" x="5289550" y="2216150"/>
          <p14:tracePt t="68920" x="5321300" y="2216150"/>
          <p14:tracePt t="68936" x="5353050" y="2216150"/>
          <p14:tracePt t="68953" x="5372100" y="2222500"/>
          <p14:tracePt t="68970" x="5403850" y="2235200"/>
          <p14:tracePt t="68986" x="5410200" y="2241550"/>
          <p14:tracePt t="69003" x="5441950" y="2266950"/>
          <p14:tracePt t="69020" x="5448300" y="2273300"/>
          <p14:tracePt t="69036" x="5480050" y="2292350"/>
          <p14:tracePt t="69053" x="5499100" y="2305050"/>
          <p14:tracePt t="69070" x="5524500" y="2324100"/>
          <p14:tracePt t="69086" x="5556250" y="2349500"/>
          <p14:tracePt t="69103" x="5727700" y="2393950"/>
          <p14:tracePt t="69120" x="5918200" y="2393950"/>
          <p14:tracePt t="69136" x="6115050" y="2393950"/>
          <p14:tracePt t="69153" x="6223000" y="2393950"/>
          <p14:tracePt t="69170" x="6273800" y="2393950"/>
          <p14:tracePt t="69186" x="6292850" y="2393950"/>
          <p14:tracePt t="69203" x="6305550" y="2393950"/>
          <p14:tracePt t="69220" x="6311900" y="2393950"/>
          <p14:tracePt t="69248" x="6330950" y="2393950"/>
          <p14:tracePt t="69263" x="6337300" y="2387600"/>
          <p14:tracePt t="69272" x="6343650" y="2387600"/>
          <p14:tracePt t="69287" x="6362700" y="2387600"/>
          <p14:tracePt t="69303" x="6400800" y="2374900"/>
          <p14:tracePt t="69320" x="6445250" y="2355850"/>
          <p14:tracePt t="69336" x="6553200" y="2355850"/>
          <p14:tracePt t="69353" x="6654800" y="2387600"/>
          <p14:tracePt t="69370" x="6737350" y="2425700"/>
          <p14:tracePt t="69387" x="6781800" y="2457450"/>
          <p14:tracePt t="69403" x="6819900" y="2476500"/>
          <p14:tracePt t="69420" x="6870700" y="2514600"/>
          <p14:tracePt t="69437" x="6940550" y="2565400"/>
          <p14:tracePt t="69453" x="7010400" y="2597150"/>
          <p14:tracePt t="69470" x="7054850" y="2622550"/>
          <p14:tracePt t="69487" x="7118350" y="2647950"/>
          <p14:tracePt t="69504" x="7150100" y="2667000"/>
          <p14:tracePt t="69528" x="7162800" y="2667000"/>
          <p14:tracePt t="69832" x="7169150" y="2660650"/>
          <p14:tracePt t="69840" x="7169150" y="2647950"/>
          <p14:tracePt t="69853" x="7169150" y="2622550"/>
          <p14:tracePt t="69870" x="7169150" y="2603500"/>
          <p14:tracePt t="69887" x="7169150" y="2571750"/>
          <p14:tracePt t="69903" x="7169150" y="2533650"/>
          <p14:tracePt t="69920" x="7169150" y="2527300"/>
          <p14:tracePt t="69937" x="7169150" y="2520950"/>
          <p14:tracePt t="70104" x="7175500" y="2520950"/>
          <p14:tracePt t="70112" x="7194550" y="2533650"/>
          <p14:tracePt t="70128" x="7200900" y="2540000"/>
          <p14:tracePt t="70168" x="7207250" y="2546350"/>
          <p14:tracePt t="70264" x="7207250" y="2565400"/>
          <p14:tracePt t="70272" x="7207250" y="2571750"/>
          <p14:tracePt t="70287" x="7207250" y="2578100"/>
          <p14:tracePt t="70304" x="7181850" y="2616200"/>
          <p14:tracePt t="70320" x="7175500" y="2641600"/>
          <p14:tracePt t="70337" x="7169150" y="2654300"/>
          <p14:tracePt t="70353" x="7156450" y="2692400"/>
          <p14:tracePt t="70370" x="7150100" y="2698750"/>
          <p14:tracePt t="70488" x="7150100" y="2686050"/>
          <p14:tracePt t="70504" x="7150100" y="2679700"/>
          <p14:tracePt t="70512" x="7150100" y="2667000"/>
          <p14:tracePt t="70520" x="7150100" y="2660650"/>
          <p14:tracePt t="70537" x="7156450" y="2647950"/>
          <p14:tracePt t="70553" x="7156450" y="2641600"/>
          <p14:tracePt t="70570" x="7169150" y="2628900"/>
          <p14:tracePt t="70587" x="7175500" y="2603500"/>
          <p14:tracePt t="70603" x="7181850" y="2590800"/>
          <p14:tracePt t="70620" x="7188200" y="2571750"/>
          <p14:tracePt t="70944" x="7181850" y="2571750"/>
          <p14:tracePt t="70960" x="7169150" y="2584450"/>
          <p14:tracePt t="70968" x="7169150" y="2590800"/>
          <p14:tracePt t="70976" x="7143750" y="2628900"/>
          <p14:tracePt t="70987" x="7143750" y="2635250"/>
          <p14:tracePt t="71004" x="7124700" y="2679700"/>
          <p14:tracePt t="71020" x="7118350" y="2768600"/>
          <p14:tracePt t="71037" x="7092950" y="2851150"/>
          <p14:tracePt t="71054" x="7092950" y="2927350"/>
          <p14:tracePt t="71070" x="7092950" y="2997200"/>
          <p14:tracePt t="71087" x="7092950" y="3060700"/>
          <p14:tracePt t="71104" x="7086600" y="3149600"/>
          <p14:tracePt t="71120" x="7086600" y="3181350"/>
          <p14:tracePt t="71137" x="7080250" y="3187700"/>
          <p14:tracePt t="71154" x="7080250" y="3194050"/>
          <p14:tracePt t="71170" x="7073900" y="3206750"/>
          <p14:tracePt t="71192" x="7061200" y="3206750"/>
          <p14:tracePt t="71204" x="7054850" y="3206750"/>
          <p14:tracePt t="71220" x="6978650" y="3181350"/>
          <p14:tracePt t="71237" x="6705600" y="2927350"/>
          <p14:tracePt t="71254" x="6292850" y="2406650"/>
          <p14:tracePt t="71270" x="6280150" y="2311400"/>
          <p14:tracePt t="71640" x="6280150" y="2305050"/>
          <p14:tracePt t="71648" x="6311900" y="2305050"/>
          <p14:tracePt t="71656" x="6394450" y="2305050"/>
          <p14:tracePt t="71670" x="6464300" y="2292350"/>
          <p14:tracePt t="71687" x="6629400" y="2254250"/>
          <p14:tracePt t="71703" x="6648450" y="2254250"/>
          <p14:tracePt t="71848" x="6654800" y="2247900"/>
          <p14:tracePt t="71856" x="6661150" y="2228850"/>
          <p14:tracePt t="71870" x="6667500" y="2222500"/>
          <p14:tracePt t="71887" x="6705600" y="2190750"/>
          <p14:tracePt t="71904" x="6737350" y="2159000"/>
          <p14:tracePt t="71920" x="6750050" y="2133600"/>
          <p14:tracePt t="72232" x="6769100" y="2165350"/>
          <p14:tracePt t="72240" x="6794500" y="2222500"/>
          <p14:tracePt t="72254" x="6832600" y="2298700"/>
          <p14:tracePt t="72271" x="6908800" y="2451100"/>
          <p14:tracePt t="72287" x="6934200" y="2584450"/>
          <p14:tracePt t="72304" x="6953250" y="2705100"/>
          <p14:tracePt t="72321" x="6965950" y="2762250"/>
          <p14:tracePt t="72337" x="6965950" y="2781300"/>
          <p14:tracePt t="72354" x="6972300" y="2800350"/>
          <p14:tracePt t="72384" x="6972300" y="2806700"/>
          <p14:tracePt t="72392" x="6978650" y="2819400"/>
          <p14:tracePt t="72512" x="6978650" y="2813050"/>
          <p14:tracePt t="72520" x="6985000" y="2800350"/>
          <p14:tracePt t="72537" x="6997700" y="2794000"/>
          <p14:tracePt t="72554" x="7004050" y="2768600"/>
          <p14:tracePt t="72571" x="7010400" y="2762250"/>
          <p14:tracePt t="72587" x="7010400" y="2749550"/>
          <p14:tracePt t="72604" x="7010400" y="2730500"/>
          <p14:tracePt t="72621" x="7010400" y="2724150"/>
          <p14:tracePt t="72637" x="7010400" y="2711450"/>
          <p14:tracePt t="72654" x="7010400" y="2698750"/>
          <p14:tracePt t="72671" x="7016750" y="2686050"/>
          <p14:tracePt t="72687" x="7035800" y="2660650"/>
          <p14:tracePt t="72704" x="7061200" y="2616200"/>
          <p14:tracePt t="72721" x="7067550" y="2603500"/>
          <p14:tracePt t="72737" x="7073900" y="2597150"/>
          <p14:tracePt t="72841" x="7080250" y="2597150"/>
          <p14:tracePt t="72849" x="7086600" y="2597150"/>
          <p14:tracePt t="72944" x="7099300" y="2603500"/>
          <p14:tracePt t="72960" x="7105650" y="2603500"/>
          <p14:tracePt t="72976" x="7118350" y="2603500"/>
          <p14:tracePt t="72987" x="7124700" y="2597150"/>
          <p14:tracePt t="73004" x="7156450" y="2527300"/>
          <p14:tracePt t="73021" x="7181850" y="2501900"/>
          <p14:tracePt t="73037" x="7219950" y="2457450"/>
          <p14:tracePt t="73054" x="7226300" y="2444750"/>
          <p14:tracePt t="73249" x="7226300" y="2438400"/>
          <p14:tracePt t="73256" x="7232650" y="2425700"/>
          <p14:tracePt t="73321" x="7239000" y="2419350"/>
          <p14:tracePt t="73384" x="7245350" y="2419350"/>
          <p14:tracePt t="73392" x="7258050" y="2413000"/>
          <p14:tracePt t="73417" x="7270750" y="2413000"/>
          <p14:tracePt t="73425" x="7277100" y="2406650"/>
          <p14:tracePt t="73437" x="7283450" y="2400300"/>
          <p14:tracePt t="73809" x="7296150" y="2393950"/>
          <p14:tracePt t="73849" x="7302500" y="2381250"/>
          <p14:tracePt t="73961" x="7308850" y="2381250"/>
          <p14:tracePt t="73985" x="7315200" y="2381250"/>
          <p14:tracePt t="74017" x="7321550" y="2381250"/>
          <p14:tracePt t="74049" x="7327900" y="2381250"/>
          <p14:tracePt t="74057" x="7340600" y="2374900"/>
          <p14:tracePt t="74073" x="7346950" y="2374900"/>
          <p14:tracePt t="74081" x="7353300" y="2368550"/>
          <p14:tracePt t="74113" x="7353300" y="2362200"/>
          <p14:tracePt t="74441" x="7346950" y="2368550"/>
          <p14:tracePt t="74449" x="7334250" y="2374900"/>
          <p14:tracePt t="74457" x="7321550" y="2387600"/>
          <p14:tracePt t="74471" x="7315200" y="2393950"/>
          <p14:tracePt t="74488" x="7277100" y="2419350"/>
          <p14:tracePt t="74505" x="7258050" y="2451100"/>
          <p14:tracePt t="74521" x="7245350" y="2457450"/>
          <p14:tracePt t="74538" x="7232650" y="2476500"/>
          <p14:tracePt t="74801" x="7226300" y="2476500"/>
          <p14:tracePt t="74809" x="7207250" y="2482850"/>
          <p14:tracePt t="74821" x="7200900" y="2489200"/>
          <p14:tracePt t="74838" x="7156450" y="2520950"/>
          <p14:tracePt t="74854" x="7118350" y="2546350"/>
          <p14:tracePt t="74871" x="7080250" y="2578100"/>
          <p14:tracePt t="74888" x="7061200" y="2609850"/>
          <p14:tracePt t="74904" x="7054850" y="2616200"/>
          <p14:tracePt t="74921" x="7048500" y="2628900"/>
          <p14:tracePt t="75913" x="7029450" y="2628900"/>
          <p14:tracePt t="76041" x="7023100" y="2628900"/>
          <p14:tracePt t="76057" x="7029450" y="2616200"/>
          <p14:tracePt t="76097" x="7035800" y="2603500"/>
          <p14:tracePt t="76121" x="7035800" y="2597150"/>
          <p14:tracePt t="76145" x="7035800" y="2584450"/>
          <p14:tracePt t="76161" x="7035800" y="2578100"/>
          <p14:tracePt t="76169" x="7035800" y="2565400"/>
          <p14:tracePt t="76177" x="7035800" y="2559050"/>
          <p14:tracePt t="76193" x="7035800" y="2546350"/>
          <p14:tracePt t="76217" x="7035800" y="2540000"/>
          <p14:tracePt t="76409" x="7035800" y="2527300"/>
          <p14:tracePt t="76417" x="7016750" y="2533650"/>
          <p14:tracePt t="76433" x="7010400" y="2533650"/>
          <p14:tracePt t="76441" x="6985000" y="2540000"/>
          <p14:tracePt t="76455" x="6978650" y="2546350"/>
          <p14:tracePt t="76471" x="6934200" y="2559050"/>
          <p14:tracePt t="76488" x="6883400" y="2584450"/>
          <p14:tracePt t="76505" x="6813550" y="2603500"/>
          <p14:tracePt t="76521" x="6769100" y="2622550"/>
          <p14:tracePt t="76538" x="6718300" y="2635250"/>
          <p14:tracePt t="76555" x="6692900" y="2641600"/>
          <p14:tracePt t="76572" x="6661150" y="2647950"/>
          <p14:tracePt t="76588" x="6610350" y="2660650"/>
          <p14:tracePt t="76605" x="6591300" y="2673350"/>
          <p14:tracePt t="76622" x="6565900" y="2673350"/>
          <p14:tracePt t="76638" x="6534150" y="2686050"/>
          <p14:tracePt t="76655" x="6508750" y="2686050"/>
          <p14:tracePt t="76672" x="6502400" y="2686050"/>
          <p14:tracePt t="76688" x="6477000" y="2692400"/>
          <p14:tracePt t="76705" x="6464300" y="2692400"/>
          <p14:tracePt t="76722" x="6457950" y="2692400"/>
          <p14:tracePt t="76745" x="6445250" y="2692400"/>
          <p14:tracePt t="76761" x="6432550" y="2692400"/>
          <p14:tracePt t="76777" x="6426200" y="2692400"/>
          <p14:tracePt t="76788" x="6407150" y="2711450"/>
          <p14:tracePt t="76805" x="6388100" y="2717800"/>
          <p14:tracePt t="76822" x="6381750" y="2717800"/>
          <p14:tracePt t="76838" x="6369050" y="2724150"/>
          <p14:tracePt t="76855" x="6343650" y="2736850"/>
          <p14:tracePt t="76872" x="6318250" y="2749550"/>
          <p14:tracePt t="76888" x="6299200" y="2762250"/>
          <p14:tracePt t="76905" x="6267450" y="2768600"/>
          <p14:tracePt t="76922" x="6254750" y="2774950"/>
          <p14:tracePt t="76938" x="6229350" y="2794000"/>
          <p14:tracePt t="76955" x="6203950" y="2806700"/>
          <p14:tracePt t="76972" x="6178550" y="2813050"/>
          <p14:tracePt t="76988" x="6153150" y="2832100"/>
          <p14:tracePt t="77005" x="6127750" y="2844800"/>
          <p14:tracePt t="77025" x="6108700" y="2851150"/>
          <p14:tracePt t="77038" x="6102350" y="2851150"/>
          <p14:tracePt t="77055" x="6083300" y="2857500"/>
          <p14:tracePt t="77072" x="6064250" y="2882900"/>
          <p14:tracePt t="77088" x="6051550" y="2882900"/>
          <p14:tracePt t="77105" x="6038850" y="2889250"/>
          <p14:tracePt t="77122" x="6026150" y="2889250"/>
          <p14:tracePt t="77138" x="6007100" y="2895600"/>
          <p14:tracePt t="77155" x="5994400" y="2908300"/>
          <p14:tracePt t="77172" x="5988050" y="2914650"/>
          <p14:tracePt t="77188" x="5962650" y="2921000"/>
          <p14:tracePt t="77205" x="5930900" y="2927350"/>
          <p14:tracePt t="77222" x="5911850" y="2946400"/>
          <p14:tracePt t="77238" x="5873750" y="2971800"/>
          <p14:tracePt t="77255" x="5848350" y="2978150"/>
          <p14:tracePt t="77272" x="5803900" y="3009900"/>
          <p14:tracePt t="77288" x="5797550" y="3016250"/>
          <p14:tracePt t="77305" x="5753100" y="3041650"/>
          <p14:tracePt t="77322" x="5727700" y="3054350"/>
          <p14:tracePt t="77338" x="5702300" y="3067050"/>
          <p14:tracePt t="77355" x="5651500" y="3105150"/>
          <p14:tracePt t="77372" x="5619750" y="3130550"/>
          <p14:tracePt t="77388" x="5581650" y="3155950"/>
          <p14:tracePt t="77405" x="5549900" y="3187700"/>
          <p14:tracePt t="77422" x="5499100" y="3225800"/>
          <p14:tracePt t="77438" x="5473700" y="3251200"/>
          <p14:tracePt t="77455" x="5441950" y="3276600"/>
          <p14:tracePt t="77472" x="5410200" y="3289300"/>
          <p14:tracePt t="77488" x="5391150" y="3302000"/>
          <p14:tracePt t="77505" x="5365750" y="3314700"/>
          <p14:tracePt t="77522" x="5334000" y="3333750"/>
          <p14:tracePt t="77538" x="5308600" y="3359150"/>
          <p14:tracePt t="77555" x="5270500" y="3378200"/>
          <p14:tracePt t="77572" x="5238750" y="3403600"/>
          <p14:tracePt t="77588" x="5200650" y="3435350"/>
          <p14:tracePt t="77605" x="5175250" y="3454400"/>
          <p14:tracePt t="77622" x="5143500" y="3460750"/>
          <p14:tracePt t="77638" x="5099050" y="3498850"/>
          <p14:tracePt t="77655" x="5067300" y="3511550"/>
          <p14:tracePt t="77672" x="5041900" y="3536950"/>
          <p14:tracePt t="77688" x="5029200" y="3543300"/>
          <p14:tracePt t="77706" x="5003800" y="3581400"/>
          <p14:tracePt t="77722" x="4972050" y="3625850"/>
          <p14:tracePt t="77738" x="4965700" y="3638550"/>
          <p14:tracePt t="77755" x="4946650" y="3676650"/>
          <p14:tracePt t="77772" x="4927600" y="3714750"/>
          <p14:tracePt t="77788" x="4914900" y="3746500"/>
          <p14:tracePt t="77805" x="4902200" y="3790950"/>
          <p14:tracePt t="77822" x="4889500" y="3810000"/>
          <p14:tracePt t="77838" x="4876800" y="3841750"/>
          <p14:tracePt t="77855" x="4870450" y="3867150"/>
          <p14:tracePt t="77872" x="4851400" y="3905250"/>
          <p14:tracePt t="77888" x="4845050" y="3911600"/>
          <p14:tracePt t="77906" x="4838700" y="3943350"/>
          <p14:tracePt t="77922" x="4838700" y="3962400"/>
          <p14:tracePt t="77938" x="4826000" y="3981450"/>
          <p14:tracePt t="77955" x="4826000" y="3994150"/>
          <p14:tracePt t="77972" x="4813300" y="4006850"/>
          <p14:tracePt t="77988" x="4806950" y="4025900"/>
          <p14:tracePt t="78005" x="4794250" y="4044950"/>
          <p14:tracePt t="78022" x="4787900" y="4070350"/>
          <p14:tracePt t="78039" x="4768850" y="4095750"/>
          <p14:tracePt t="78055" x="4768850" y="4114800"/>
          <p14:tracePt t="78072" x="4762500" y="4121150"/>
          <p14:tracePt t="78089" x="4756150" y="4140200"/>
          <p14:tracePt t="78106" x="4756150" y="4159250"/>
          <p14:tracePt t="78122" x="4749800" y="4165600"/>
          <p14:tracePt t="78146" x="4749800" y="4178300"/>
          <p14:tracePt t="78155" x="4730750" y="4197350"/>
          <p14:tracePt t="78178" x="4724400" y="4203700"/>
          <p14:tracePt t="78193" x="4711700" y="4229100"/>
          <p14:tracePt t="78217" x="4705350" y="4248150"/>
          <p14:tracePt t="78225" x="4699000" y="4254500"/>
          <p14:tracePt t="78238" x="4692650" y="4267200"/>
          <p14:tracePt t="78255" x="4679950" y="4279900"/>
          <p14:tracePt t="78272" x="4673600" y="4305300"/>
          <p14:tracePt t="78288" x="4667250" y="4324350"/>
          <p14:tracePt t="78305" x="4667250" y="4356100"/>
          <p14:tracePt t="78322" x="4641850" y="4413250"/>
          <p14:tracePt t="78339" x="4641850" y="4425950"/>
          <p14:tracePt t="78355" x="4629150" y="4445000"/>
          <p14:tracePt t="78372" x="4629150" y="4457700"/>
          <p14:tracePt t="78389" x="4622800" y="4476750"/>
          <p14:tracePt t="78405" x="4622800" y="4483100"/>
          <p14:tracePt t="78422" x="4622800" y="4508500"/>
          <p14:tracePt t="78439" x="4622800" y="4521200"/>
          <p14:tracePt t="78455" x="4622800" y="4546600"/>
          <p14:tracePt t="78472" x="4603750" y="4565650"/>
          <p14:tracePt t="78625" x="4603750" y="4572000"/>
          <p14:tracePt t="78641" x="4603750" y="4584700"/>
          <p14:tracePt t="78666" x="4603750" y="4591050"/>
          <p14:tracePt t="79130" x="4603750" y="4603750"/>
          <p14:tracePt t="79138" x="4597400" y="4616450"/>
          <p14:tracePt t="79156" x="4597400" y="4622800"/>
          <p14:tracePt t="79172" x="4591050" y="4641850"/>
          <p14:tracePt t="79189" x="4591050" y="4648200"/>
          <p14:tracePt t="79205" x="4591050" y="4660900"/>
          <p14:tracePt t="79346" x="4578350" y="4679950"/>
          <p14:tracePt t="83275" x="4578350" y="4686300"/>
          <p14:tracePt t="83315" x="4591050" y="4686300"/>
          <p14:tracePt t="83363" x="4597400" y="4692650"/>
          <p14:tracePt t="83939" x="4603750" y="4705350"/>
          <p14:tracePt t="83955" x="4603750" y="4711700"/>
          <p14:tracePt t="84323" x="4610100" y="4718050"/>
          <p14:tracePt t="88444" x="4603750" y="4724400"/>
          <p14:tracePt t="88452" x="4584700" y="4724400"/>
          <p14:tracePt t="88460" x="4546600" y="4737100"/>
          <p14:tracePt t="88474" x="4483100" y="4762500"/>
          <p14:tracePt t="88491" x="4330700" y="4762500"/>
          <p14:tracePt t="88508" x="4114800" y="4762500"/>
          <p14:tracePt t="88524" x="3987800" y="4756150"/>
          <p14:tracePt t="88541" x="3930650" y="4756150"/>
          <p14:tracePt t="88558" x="3924300" y="4756150"/>
          <p14:tracePt t="88574" x="3911600" y="4756150"/>
          <p14:tracePt t="88591" x="3892550" y="4756150"/>
          <p14:tracePt t="88608" x="3873500" y="4756150"/>
          <p14:tracePt t="88624" x="3848100" y="4756150"/>
          <p14:tracePt t="88641" x="3797300" y="4749800"/>
          <p14:tracePt t="88658" x="3740150" y="4749800"/>
          <p14:tracePt t="88674" x="3632200" y="4737100"/>
          <p14:tracePt t="88691" x="3549650" y="4718050"/>
          <p14:tracePt t="88708" x="3454400" y="4705350"/>
          <p14:tracePt t="88724" x="3422650" y="4699000"/>
          <p14:tracePt t="88741" x="3397250" y="4699000"/>
          <p14:tracePt t="88758" x="3371850" y="4699000"/>
          <p14:tracePt t="88774" x="3340100" y="4699000"/>
          <p14:tracePt t="88791" x="3295650" y="4699000"/>
          <p14:tracePt t="88808" x="3251200" y="4699000"/>
          <p14:tracePt t="88824" x="3232150" y="4699000"/>
          <p14:tracePt t="88841" x="3149600" y="4699000"/>
          <p14:tracePt t="88858" x="3079750" y="4711700"/>
          <p14:tracePt t="88874" x="3003550" y="4711700"/>
          <p14:tracePt t="88891" x="2940050" y="4711700"/>
          <p14:tracePt t="88908" x="2819400" y="4711700"/>
          <p14:tracePt t="88924" x="2800350" y="4711700"/>
          <p14:tracePt t="88941" x="2781300" y="4711700"/>
          <p14:tracePt t="88958" x="2768600" y="4711700"/>
          <p14:tracePt t="88974" x="2755900" y="4711700"/>
          <p14:tracePt t="88991" x="2724150" y="4711700"/>
          <p14:tracePt t="89008" x="2679700" y="4711700"/>
          <p14:tracePt t="89024" x="2628900" y="4711700"/>
          <p14:tracePt t="89041" x="2559050" y="4711700"/>
          <p14:tracePt t="89058" x="2514600" y="4711700"/>
          <p14:tracePt t="89074" x="2457450" y="4711700"/>
          <p14:tracePt t="89091" x="2425700" y="4711700"/>
          <p14:tracePt t="89108" x="2406650" y="4711700"/>
          <p14:tracePt t="89124" x="2387600" y="4711700"/>
          <p14:tracePt t="89324" x="2425700" y="4711700"/>
          <p14:tracePt t="89332" x="2476500" y="4718050"/>
          <p14:tracePt t="89341" x="2533650" y="4724400"/>
          <p14:tracePt t="89358" x="2660650" y="4737100"/>
          <p14:tracePt t="89374" x="2889250" y="4749800"/>
          <p14:tracePt t="89391" x="3117850" y="4781550"/>
          <p14:tracePt t="89408" x="3276600" y="4781550"/>
          <p14:tracePt t="89424" x="3333750" y="4781550"/>
          <p14:tracePt t="89441" x="3340100" y="4781550"/>
          <p14:tracePt t="90436" x="3346450" y="4781550"/>
          <p14:tracePt t="90468" x="3352800" y="4781550"/>
          <p14:tracePt t="90484" x="3359150" y="4781550"/>
          <p14:tracePt t="90517" x="3365500" y="4781550"/>
          <p14:tracePt t="90540" x="3378200" y="4781550"/>
          <p14:tracePt t="90557" x="3384550" y="4781550"/>
          <p14:tracePt t="90565" x="3397250" y="4781550"/>
          <p14:tracePt t="90575" x="3403600" y="4781550"/>
          <p14:tracePt t="90591" x="3448050" y="4794250"/>
          <p14:tracePt t="90608" x="3581400" y="4851400"/>
          <p14:tracePt t="90625" x="3708400" y="4876800"/>
          <p14:tracePt t="90641" x="3873500" y="4902200"/>
          <p14:tracePt t="90658" x="3987800" y="4927600"/>
          <p14:tracePt t="90675" x="4076700" y="4933950"/>
          <p14:tracePt t="90691" x="4146550" y="4933950"/>
          <p14:tracePt t="90708" x="4222750" y="4953000"/>
          <p14:tracePt t="90725" x="4241800" y="4953000"/>
          <p14:tracePt t="90741" x="4279900" y="4965700"/>
          <p14:tracePt t="90758" x="4330700" y="4965700"/>
          <p14:tracePt t="90775" x="4387850" y="4972050"/>
          <p14:tracePt t="90791" x="4432300" y="4984750"/>
          <p14:tracePt t="90808" x="4451350" y="4984750"/>
          <p14:tracePt t="90825" x="4464050" y="4984750"/>
          <p14:tracePt t="90841" x="4489450" y="4984750"/>
          <p14:tracePt t="90858" x="4495800" y="4984750"/>
          <p14:tracePt t="90875" x="4514850" y="4984750"/>
          <p14:tracePt t="90891" x="4527550" y="4984750"/>
          <p14:tracePt t="90908" x="4533900" y="4984750"/>
          <p14:tracePt t="90973" x="4540250" y="4984750"/>
          <p14:tracePt t="91005" x="4552950" y="4984750"/>
          <p14:tracePt t="91013" x="4565650" y="4984750"/>
          <p14:tracePt t="91029" x="4578350" y="4972050"/>
          <p14:tracePt t="91042" x="4584700" y="4965700"/>
          <p14:tracePt t="91058" x="4610100" y="4953000"/>
          <p14:tracePt t="91075" x="4629150" y="4927600"/>
          <p14:tracePt t="91157" x="4635500" y="4921250"/>
          <p14:tracePt t="91173" x="4641850" y="4908550"/>
          <p14:tracePt t="91181" x="4648200" y="4902200"/>
          <p14:tracePt t="91192" x="4648200" y="4895850"/>
          <p14:tracePt t="91208" x="4654550" y="4876800"/>
          <p14:tracePt t="91225" x="4667250" y="4851400"/>
          <p14:tracePt t="91242" x="4667250" y="4838700"/>
          <p14:tracePt t="91258" x="4667250" y="4832350"/>
          <p14:tracePt t="91275" x="4667250" y="4819650"/>
          <p14:tracePt t="91292" x="4667250" y="4813300"/>
          <p14:tracePt t="91309" x="4667250" y="4800600"/>
          <p14:tracePt t="91501" x="4667250" y="4806950"/>
          <p14:tracePt t="91509" x="4667250" y="4813300"/>
          <p14:tracePt t="91525" x="4667250" y="4845050"/>
          <p14:tracePt t="91542" x="4667250" y="4857750"/>
          <p14:tracePt t="91558" x="4667250" y="4883150"/>
          <p14:tracePt t="91575" x="4667250" y="4895850"/>
          <p14:tracePt t="91592" x="4667250" y="4914900"/>
          <p14:tracePt t="91608" x="4667250" y="4921250"/>
          <p14:tracePt t="91789" x="4692650" y="4927600"/>
          <p14:tracePt t="91797" x="4718050" y="4927600"/>
          <p14:tracePt t="91808" x="4737100" y="4927600"/>
          <p14:tracePt t="91825" x="4813300" y="4927600"/>
          <p14:tracePt t="91842" x="4883150" y="4914900"/>
          <p14:tracePt t="91858" x="4933950" y="4902200"/>
          <p14:tracePt t="91875" x="5016500" y="4902200"/>
          <p14:tracePt t="91892" x="5073650" y="4902200"/>
          <p14:tracePt t="91909" x="5200650" y="4902200"/>
          <p14:tracePt t="91925" x="5276850" y="4902200"/>
          <p14:tracePt t="91942" x="5359400" y="4927600"/>
          <p14:tracePt t="91958" x="5410200" y="4946650"/>
          <p14:tracePt t="91975" x="5435600" y="4965700"/>
          <p14:tracePt t="91997" x="5441950" y="4972050"/>
          <p14:tracePt t="92008" x="5448300" y="4978400"/>
          <p14:tracePt t="92025" x="5454650" y="4984750"/>
          <p14:tracePt t="92093" x="5454650" y="4991100"/>
          <p14:tracePt t="92117" x="5454650" y="4997450"/>
          <p14:tracePt t="92125" x="5454650" y="5010150"/>
          <p14:tracePt t="92133" x="5454650" y="5016500"/>
          <p14:tracePt t="92142" x="5454650" y="5029200"/>
          <p14:tracePt t="92158" x="5467350" y="5048250"/>
          <p14:tracePt t="92175" x="5505450" y="5080000"/>
          <p14:tracePt t="92192" x="5518150" y="5092700"/>
          <p14:tracePt t="92208" x="5543550" y="5105400"/>
          <p14:tracePt t="92225" x="5575300" y="5105400"/>
          <p14:tracePt t="92242" x="5581650" y="5105400"/>
          <p14:tracePt t="92258" x="5600700" y="5105400"/>
          <p14:tracePt t="92275" x="5613400" y="5105400"/>
          <p14:tracePt t="92292" x="5626100" y="5105400"/>
          <p14:tracePt t="92309" x="5664200" y="5105400"/>
          <p14:tracePt t="92325" x="5746750" y="5099050"/>
          <p14:tracePt t="92342" x="5803900" y="5099050"/>
          <p14:tracePt t="92358" x="5867400" y="5080000"/>
          <p14:tracePt t="92375" x="5924550" y="5080000"/>
          <p14:tracePt t="92392" x="5969000" y="5080000"/>
          <p14:tracePt t="92409" x="5994400" y="5073650"/>
          <p14:tracePt t="92425" x="6026150" y="5067300"/>
          <p14:tracePt t="92453" x="6032500" y="5067300"/>
          <p14:tracePt t="92461" x="6051550" y="5067300"/>
          <p14:tracePt t="92475" x="6057900" y="5067300"/>
          <p14:tracePt t="92492" x="6070600" y="5067300"/>
          <p14:tracePt t="92509" x="6108700" y="5054600"/>
          <p14:tracePt t="92525" x="6115050" y="5054600"/>
          <p14:tracePt t="92542" x="6121400" y="5048250"/>
          <p14:tracePt t="92558" x="6127750" y="5029200"/>
          <p14:tracePt t="92575" x="6146800" y="5010150"/>
          <p14:tracePt t="92592" x="6146800" y="4984750"/>
          <p14:tracePt t="92609" x="6146800" y="4940300"/>
          <p14:tracePt t="92625" x="6146800" y="4895850"/>
          <p14:tracePt t="92642" x="6140450" y="4851400"/>
          <p14:tracePt t="92659" x="6121400" y="4806950"/>
          <p14:tracePt t="92675" x="6115050" y="4768850"/>
          <p14:tracePt t="92692" x="6089650" y="4730750"/>
          <p14:tracePt t="92709" x="6076950" y="4718050"/>
          <p14:tracePt t="92725" x="6051550" y="4692650"/>
          <p14:tracePt t="92742" x="6032500" y="4679950"/>
          <p14:tracePt t="92759" x="6000750" y="4654550"/>
          <p14:tracePt t="92775" x="5988050" y="4654550"/>
          <p14:tracePt t="92792" x="5937250" y="4635500"/>
          <p14:tracePt t="92809" x="5892800" y="4629150"/>
          <p14:tracePt t="92825" x="5835650" y="4629150"/>
          <p14:tracePt t="92842" x="5772150" y="4629150"/>
          <p14:tracePt t="92859" x="5702300" y="4629150"/>
          <p14:tracePt t="92875" x="5638800" y="4629150"/>
          <p14:tracePt t="92892" x="5581650" y="4629150"/>
          <p14:tracePt t="92909" x="5499100" y="4629150"/>
          <p14:tracePt t="92925" x="5441950" y="4629150"/>
          <p14:tracePt t="92942" x="5384800" y="4629150"/>
          <p14:tracePt t="92959" x="5321300" y="4660900"/>
          <p14:tracePt t="92975" x="5232400" y="4705350"/>
          <p14:tracePt t="92992" x="5175250" y="4730750"/>
          <p14:tracePt t="93009" x="5124450" y="4762500"/>
          <p14:tracePt t="93025" x="5080000" y="4781550"/>
          <p14:tracePt t="93042" x="5035550" y="4806950"/>
          <p14:tracePt t="93059" x="5016500" y="4826000"/>
          <p14:tracePt t="93075" x="5003800" y="4832350"/>
          <p14:tracePt t="93133" x="5003800" y="4838700"/>
          <p14:tracePt t="93149" x="5003800" y="4845050"/>
          <p14:tracePt t="93159" x="5003800" y="4851400"/>
          <p14:tracePt t="93175" x="5003800" y="4876800"/>
          <p14:tracePt t="93192" x="5003800" y="4908550"/>
          <p14:tracePt t="93209" x="5003800" y="4921250"/>
          <p14:tracePt t="93225" x="5003800" y="4946650"/>
          <p14:tracePt t="93242" x="5003800" y="4972050"/>
          <p14:tracePt t="93259" x="5041900" y="5003800"/>
          <p14:tracePt t="93275" x="5073650" y="5022850"/>
          <p14:tracePt t="93292" x="5118100" y="5048250"/>
          <p14:tracePt t="93309" x="5194300" y="5067300"/>
          <p14:tracePt t="93325" x="5264150" y="5092700"/>
          <p14:tracePt t="93342" x="5314950" y="5099050"/>
          <p14:tracePt t="93359" x="5359400" y="5105400"/>
          <p14:tracePt t="93375" x="5441950" y="5105400"/>
          <p14:tracePt t="93392" x="5530850" y="5105400"/>
          <p14:tracePt t="93409" x="5632450" y="5105400"/>
          <p14:tracePt t="93425" x="5702300" y="5105400"/>
          <p14:tracePt t="93442" x="5797550" y="5105400"/>
          <p14:tracePt t="93459" x="5848350" y="5105400"/>
          <p14:tracePt t="93475" x="5918200" y="5105400"/>
          <p14:tracePt t="93492" x="5975350" y="5105400"/>
          <p14:tracePt t="93509" x="6038850" y="5105400"/>
          <p14:tracePt t="93525" x="6045200" y="5105400"/>
          <p14:tracePt t="93637" x="6026150" y="5105400"/>
          <p14:tracePt t="93645" x="5975350" y="5105400"/>
          <p14:tracePt t="93659" x="5886450" y="5099050"/>
          <p14:tracePt t="93675" x="5638800" y="5086350"/>
          <p14:tracePt t="93692" x="5397500" y="5073650"/>
          <p14:tracePt t="93709" x="5060950" y="5048250"/>
          <p14:tracePt t="93725" x="4933950" y="5010150"/>
          <p14:tracePt t="93742" x="4838700" y="5003800"/>
          <p14:tracePt t="93759" x="4781550" y="5003800"/>
          <p14:tracePt t="93776" x="4737100" y="4991100"/>
          <p14:tracePt t="93792" x="4679950" y="4991100"/>
          <p14:tracePt t="93809" x="4616450" y="4972050"/>
          <p14:tracePt t="93826" x="4552950" y="4959350"/>
          <p14:tracePt t="93842" x="4508500" y="4953000"/>
          <p14:tracePt t="93859" x="4464050" y="4940300"/>
          <p14:tracePt t="93876" x="4419600" y="4914900"/>
          <p14:tracePt t="93892" x="4394200" y="4895850"/>
          <p14:tracePt t="93909" x="4349750" y="4870450"/>
          <p14:tracePt t="93926" x="4324350" y="4864100"/>
          <p14:tracePt t="93942" x="4286250" y="4838700"/>
          <p14:tracePt t="93959" x="4273550" y="4832350"/>
          <p14:tracePt t="93976" x="4216400" y="4819650"/>
          <p14:tracePt t="93992" x="4178300" y="4813300"/>
          <p14:tracePt t="94009" x="4114800" y="4787900"/>
          <p14:tracePt t="94026" x="4051300" y="4775200"/>
          <p14:tracePt t="94042" x="3994150" y="4756150"/>
          <p14:tracePt t="94059" x="3924300" y="4737100"/>
          <p14:tracePt t="94076" x="3854450" y="4730750"/>
          <p14:tracePt t="94093" x="3797300" y="4730750"/>
          <p14:tracePt t="94093" x="3784600" y="4730750"/>
          <p14:tracePt t="94109" x="3714750" y="4730750"/>
          <p14:tracePt t="94126" x="3689350" y="4730750"/>
          <p14:tracePt t="94142" x="3657600" y="4730750"/>
          <p14:tracePt t="94159" x="3651250" y="4730750"/>
          <p14:tracePt t="94176" x="3638550" y="4724400"/>
          <p14:tracePt t="94357" x="3663950" y="4724400"/>
          <p14:tracePt t="94365" x="3670300" y="4724400"/>
          <p14:tracePt t="94376" x="3702050" y="4724400"/>
          <p14:tracePt t="94392" x="3752850" y="4730750"/>
          <p14:tracePt t="94409" x="3797300" y="4743450"/>
          <p14:tracePt t="94426" x="3879850" y="4762500"/>
          <p14:tracePt t="94442" x="3943350" y="4762500"/>
          <p14:tracePt t="94459" x="4000500" y="4781550"/>
          <p14:tracePt t="94476" x="4083050" y="4794250"/>
          <p14:tracePt t="94492" x="4140200" y="4794250"/>
          <p14:tracePt t="94509" x="4248150" y="4813300"/>
          <p14:tracePt t="94526" x="4311650" y="4813300"/>
          <p14:tracePt t="94542" x="4406900" y="4832350"/>
          <p14:tracePt t="94559" x="4489450" y="4845050"/>
          <p14:tracePt t="94576" x="4552950" y="4851400"/>
          <p14:tracePt t="94592" x="4648200" y="4851400"/>
          <p14:tracePt t="94609" x="4787900" y="4851400"/>
          <p14:tracePt t="94626" x="4946650" y="4851400"/>
          <p14:tracePt t="94642" x="5054600" y="4851400"/>
          <p14:tracePt t="94659" x="5111750" y="4864100"/>
          <p14:tracePt t="94676" x="5156200" y="4883150"/>
          <p14:tracePt t="94692" x="5187950" y="4889500"/>
          <p14:tracePt t="94709" x="5238750" y="4902200"/>
          <p14:tracePt t="94726" x="5289550" y="4908550"/>
          <p14:tracePt t="94742" x="5321300" y="4908550"/>
          <p14:tracePt t="94759" x="5397500" y="4927600"/>
          <p14:tracePt t="94776" x="5441950" y="4927600"/>
          <p14:tracePt t="94792" x="5499100" y="4933950"/>
          <p14:tracePt t="94809" x="5524500" y="4953000"/>
          <p14:tracePt t="94826" x="5549900" y="4978400"/>
          <p14:tracePt t="94842" x="5556250" y="4984750"/>
          <p14:tracePt t="94859" x="5562600" y="5010150"/>
          <p14:tracePt t="94876" x="5581650" y="5035550"/>
          <p14:tracePt t="94892" x="5600700" y="5048250"/>
          <p14:tracePt t="94910" x="5651500" y="5073650"/>
          <p14:tracePt t="94926" x="5702300" y="5092700"/>
          <p14:tracePt t="94942" x="5721350" y="5092700"/>
          <p14:tracePt t="94959" x="5740400" y="5092700"/>
          <p14:tracePt t="95190" x="5746750" y="5092700"/>
          <p14:tracePt t="95230" x="5721350" y="5092700"/>
          <p14:tracePt t="95238" x="5683250" y="5092700"/>
          <p14:tracePt t="95246" x="5645150" y="5092700"/>
          <p14:tracePt t="95259" x="5594350" y="5092700"/>
          <p14:tracePt t="95276" x="5435600" y="5092700"/>
          <p14:tracePt t="95293" x="5226050" y="5092700"/>
          <p14:tracePt t="95310" x="4826000" y="5092700"/>
          <p14:tracePt t="95326" x="4648200" y="5067300"/>
          <p14:tracePt t="95342" x="4565650" y="5035550"/>
          <p14:tracePt t="95359" x="4521200" y="5016500"/>
          <p14:tracePt t="95376" x="4470400" y="4978400"/>
          <p14:tracePt t="95393" x="4438650" y="4940300"/>
          <p14:tracePt t="95409" x="4438650" y="4914900"/>
          <p14:tracePt t="95426" x="4432300" y="4883150"/>
          <p14:tracePt t="95443" x="4432300" y="4845050"/>
          <p14:tracePt t="95459" x="4432300" y="4800600"/>
          <p14:tracePt t="95476" x="4432300" y="4768850"/>
          <p14:tracePt t="95493" x="4432300" y="4743450"/>
          <p14:tracePt t="95509" x="4432300" y="4730750"/>
          <p14:tracePt t="95526" x="4432300" y="4724400"/>
          <p14:tracePt t="95543" x="4432300" y="4705350"/>
          <p14:tracePt t="95559" x="4432300" y="4699000"/>
          <p14:tracePt t="96054" x="4438650" y="4711700"/>
          <p14:tracePt t="96062" x="4451350" y="4711700"/>
          <p14:tracePt t="96076" x="4483100" y="4711700"/>
          <p14:tracePt t="96093" x="4584700" y="4711700"/>
          <p14:tracePt t="96110" x="4857750" y="4667250"/>
          <p14:tracePt t="96126" x="5067300" y="4667250"/>
          <p14:tracePt t="96143" x="5245100" y="4667250"/>
          <p14:tracePt t="96159" x="5321300" y="4667250"/>
          <p14:tracePt t="96176" x="5378450" y="4667250"/>
          <p14:tracePt t="96193" x="5422900" y="4679950"/>
          <p14:tracePt t="96209" x="5461000" y="4679950"/>
          <p14:tracePt t="96226" x="5511800" y="4679950"/>
          <p14:tracePt t="96243" x="5594350" y="4686300"/>
          <p14:tracePt t="96259" x="5695950" y="4686300"/>
          <p14:tracePt t="96276" x="5854700" y="4686300"/>
          <p14:tracePt t="96293" x="6134100" y="4686300"/>
          <p14:tracePt t="96310" x="6546850" y="4686300"/>
          <p14:tracePt t="96326" x="6661150" y="4699000"/>
          <p14:tracePt t="96343" x="6705600" y="4705350"/>
          <p14:tracePt t="96359" x="6724650" y="4724400"/>
          <p14:tracePt t="96566" x="6711950" y="4724400"/>
          <p14:tracePt t="96574" x="6692900" y="4724400"/>
          <p14:tracePt t="96590" x="6667500" y="4724400"/>
          <p14:tracePt t="96598" x="6642100" y="4724400"/>
          <p14:tracePt t="96609" x="6597650" y="4724400"/>
          <p14:tracePt t="96626" x="6521450" y="4743450"/>
          <p14:tracePt t="96643" x="6419850" y="4794250"/>
          <p14:tracePt t="96659" x="6318250" y="4838700"/>
          <p14:tracePt t="96676" x="6273800" y="4857750"/>
          <p14:tracePt t="96693" x="6197600" y="4895850"/>
          <p14:tracePt t="96710" x="6121400" y="4927600"/>
          <p14:tracePt t="96726" x="6076950" y="4946650"/>
          <p14:tracePt t="96743" x="6032500" y="4965700"/>
          <p14:tracePt t="96759" x="5994400" y="4978400"/>
          <p14:tracePt t="96776" x="5937250" y="4991100"/>
          <p14:tracePt t="96793" x="5861050" y="4991100"/>
          <p14:tracePt t="96810" x="5816600" y="4991100"/>
          <p14:tracePt t="96826" x="5784850" y="4991100"/>
          <p14:tracePt t="96843" x="5765800" y="4991100"/>
          <p14:tracePt t="96860" x="5759450" y="4991100"/>
          <p14:tracePt t="96876" x="5746750" y="4991100"/>
          <p14:tracePt t="96893" x="5740400" y="4991100"/>
          <p14:tracePt t="96910" x="5727700" y="4991100"/>
          <p14:tracePt t="96926" x="5721350" y="4991100"/>
          <p14:tracePt t="96943" x="5715000" y="4991100"/>
          <p14:tracePt t="96960" x="5708650" y="4991100"/>
          <p14:tracePt t="96976" x="5702300" y="4984750"/>
          <p14:tracePt t="97118" x="5727700" y="4991100"/>
          <p14:tracePt t="97126" x="5734050" y="4991100"/>
          <p14:tracePt t="97143" x="5746750" y="4997450"/>
          <p14:tracePt t="97160" x="5772150" y="4997450"/>
          <p14:tracePt t="97176" x="5778500" y="4997450"/>
          <p14:tracePt t="97310" x="5784850" y="5003800"/>
          <p14:tracePt t="97518" x="5803900" y="5003800"/>
          <p14:tracePt t="97534" x="5810250" y="5003800"/>
          <p14:tracePt t="97550" x="5829300" y="5003800"/>
          <p14:tracePt t="97560" x="5842000" y="5003800"/>
          <p14:tracePt t="97576" x="5867400" y="5003800"/>
          <p14:tracePt t="97593" x="5911850" y="5003800"/>
          <p14:tracePt t="97610" x="5988050" y="5003800"/>
          <p14:tracePt t="97626" x="6108700" y="4978400"/>
          <p14:tracePt t="97643" x="6216650" y="4972050"/>
          <p14:tracePt t="97660" x="6280150" y="4959350"/>
          <p14:tracePt t="97676" x="6356350" y="4946650"/>
          <p14:tracePt t="97693" x="6400800" y="4927600"/>
          <p14:tracePt t="97710" x="6451600" y="4914900"/>
          <p14:tracePt t="97726" x="6489700" y="4902200"/>
          <p14:tracePt t="97743" x="6521450" y="4902200"/>
          <p14:tracePt t="97760" x="6540500" y="4883150"/>
          <p14:tracePt t="97776" x="6559550" y="4876800"/>
          <p14:tracePt t="97793" x="6565900" y="4876800"/>
          <p14:tracePt t="97814" x="6578600" y="4876800"/>
          <p14:tracePt t="97846" x="6584950" y="4876800"/>
          <p14:tracePt t="97974" x="6597650" y="4876800"/>
          <p14:tracePt t="97982" x="6604000" y="4876800"/>
          <p14:tracePt t="98006" x="6616700" y="4876800"/>
          <p14:tracePt t="98022" x="6623050" y="4870450"/>
          <p14:tracePt t="98326" x="6629400" y="4851400"/>
          <p14:tracePt t="98462" x="6629400" y="4845050"/>
          <p14:tracePt t="98470" x="6610350" y="4845050"/>
          <p14:tracePt t="98478" x="6572250" y="4845050"/>
          <p14:tracePt t="98493" x="6521450" y="4845050"/>
          <p14:tracePt t="98510" x="6292850" y="4845050"/>
          <p14:tracePt t="98527" x="6051550" y="4845050"/>
          <p14:tracePt t="98543" x="5791200" y="4819650"/>
          <p14:tracePt t="98560" x="5594350" y="4806950"/>
          <p14:tracePt t="98577" x="5461000" y="4756150"/>
          <p14:tracePt t="98593" x="5346700" y="4718050"/>
          <p14:tracePt t="98610" x="5321300" y="4711700"/>
          <p14:tracePt t="98627" x="5289550" y="4692650"/>
          <p14:tracePt t="98643" x="5270500" y="4686300"/>
          <p14:tracePt t="98660" x="5264150" y="4679950"/>
          <p14:tracePt t="98677" x="5238750" y="4673600"/>
          <p14:tracePt t="98693" x="5219700" y="4667250"/>
          <p14:tracePt t="98710" x="5143500" y="4654550"/>
          <p14:tracePt t="98727" x="5086350" y="4635500"/>
          <p14:tracePt t="98743" x="5010150" y="4635500"/>
          <p14:tracePt t="98760" x="4953000" y="4622800"/>
          <p14:tracePt t="98777" x="4895850" y="4616450"/>
          <p14:tracePt t="98793" x="4838700" y="4616450"/>
          <p14:tracePt t="98810" x="4768850" y="4584700"/>
          <p14:tracePt t="98827" x="4749800" y="4584700"/>
          <p14:tracePt t="98843" x="4724400" y="4584700"/>
          <p14:tracePt t="99255" x="4724400" y="4578350"/>
          <p14:tracePt t="99278" x="4730750" y="4572000"/>
          <p14:tracePt t="99295" x="4756150" y="4559300"/>
          <p14:tracePt t="99310" x="4775200" y="4559300"/>
          <p14:tracePt t="99319" x="4794250" y="4546600"/>
          <p14:tracePt t="99335" x="4806950" y="4546600"/>
          <p14:tracePt t="99350" x="4813300" y="4533900"/>
          <p14:tracePt t="99360" x="4832350" y="4533900"/>
          <p14:tracePt t="99377" x="4857750" y="4527550"/>
          <p14:tracePt t="99393" x="4876800" y="4527550"/>
          <p14:tracePt t="99410" x="4895850" y="4521200"/>
          <p14:tracePt t="100191" x="4908550" y="4521200"/>
          <p14:tracePt t="100199" x="4914900" y="4521200"/>
          <p14:tracePt t="100210" x="4921250" y="4521200"/>
          <p14:tracePt t="100227" x="4933950" y="4521200"/>
          <p14:tracePt t="100244" x="4946650" y="4521200"/>
          <p14:tracePt t="100260" x="4953000" y="4521200"/>
          <p14:tracePt t="100277" x="4959350" y="4521200"/>
          <p14:tracePt t="100823" x="4984750" y="4521200"/>
          <p14:tracePt t="100831" x="5041900" y="4521200"/>
          <p14:tracePt t="100844" x="5111750" y="4521200"/>
          <p14:tracePt t="100860" x="5251450" y="4521200"/>
          <p14:tracePt t="100877" x="5359400" y="4521200"/>
          <p14:tracePt t="100894" x="5422900" y="4521200"/>
          <p14:tracePt t="100910" x="5448300" y="4521200"/>
          <p14:tracePt t="100927" x="5473700" y="4521200"/>
          <p14:tracePt t="100944" x="5480050" y="4521200"/>
          <p14:tracePt t="100960" x="5518150" y="4521200"/>
          <p14:tracePt t="100977" x="5562600" y="4502150"/>
          <p14:tracePt t="100994" x="5594350" y="4502150"/>
          <p14:tracePt t="101011" x="5651500" y="4495800"/>
          <p14:tracePt t="101027" x="5708650" y="4495800"/>
          <p14:tracePt t="101044" x="5797550" y="4495800"/>
          <p14:tracePt t="101060" x="5924550" y="4495800"/>
          <p14:tracePt t="101077" x="6115050" y="4502150"/>
          <p14:tracePt t="101094" x="6292850" y="4514850"/>
          <p14:tracePt t="101111" x="6451600" y="4533900"/>
          <p14:tracePt t="101127" x="6457950" y="4533900"/>
          <p14:tracePt t="101303" x="6483350" y="4533900"/>
          <p14:tracePt t="101311" x="6489700" y="4533900"/>
          <p14:tracePt t="101327" x="6534150" y="4502150"/>
          <p14:tracePt t="101344" x="6604000" y="4470400"/>
          <p14:tracePt t="101361" x="6762750" y="4432300"/>
          <p14:tracePt t="101377" x="6927850" y="4394200"/>
          <p14:tracePt t="101394" x="7029450" y="4381500"/>
          <p14:tracePt t="101411" x="7048500" y="4375150"/>
          <p14:tracePt t="101631" x="7048500" y="4368800"/>
          <p14:tracePt t="101639" x="7048500" y="4362450"/>
          <p14:tracePt t="101647" x="7048500" y="4356100"/>
          <p14:tracePt t="101661" x="7048500" y="4330700"/>
          <p14:tracePt t="101677" x="7048500" y="4318000"/>
          <p14:tracePt t="101694" x="7048500" y="4292600"/>
          <p14:tracePt t="101711" x="7048500" y="4286250"/>
          <p14:tracePt t="101727" x="7042150" y="4267200"/>
          <p14:tracePt t="101759" x="7042150" y="4254500"/>
          <p14:tracePt t="101775" x="7042150" y="4248150"/>
          <p14:tracePt t="101783" x="7042150" y="4241800"/>
          <p14:tracePt t="101794" x="7042150" y="4229100"/>
          <p14:tracePt t="101811" x="7048500" y="4197350"/>
          <p14:tracePt t="101827" x="7073900" y="4184650"/>
          <p14:tracePt t="102055" x="7080250" y="4184650"/>
          <p14:tracePt t="102095" x="7092950" y="4184650"/>
          <p14:tracePt t="102111" x="7099300" y="4184650"/>
          <p14:tracePt t="102119" x="7105650" y="4191000"/>
          <p14:tracePt t="102135" x="7105650" y="4197350"/>
          <p14:tracePt t="102144" x="7105650" y="4203700"/>
          <p14:tracePt t="102161" x="7105650" y="4216400"/>
          <p14:tracePt t="102191" x="7105650" y="4229100"/>
          <p14:tracePt t="102199" x="7124700" y="4241800"/>
          <p14:tracePt t="102211" x="7131050" y="4248150"/>
          <p14:tracePt t="102227" x="7162800" y="4248150"/>
          <p14:tracePt t="102244" x="7200900" y="4235450"/>
          <p14:tracePt t="102261" x="7213600" y="4235450"/>
          <p14:tracePt t="102277" x="7219950" y="4229100"/>
          <p14:tracePt t="102351" x="7219950" y="4203700"/>
          <p14:tracePt t="102367" x="7219950" y="4197350"/>
          <p14:tracePt t="102383" x="7219950" y="4184650"/>
          <p14:tracePt t="102423" x="7213600" y="4178300"/>
          <p14:tracePt t="102447" x="7213600" y="4171950"/>
          <p14:tracePt t="102471" x="7207250" y="4165600"/>
          <p14:tracePt t="102551" x="7194550" y="4159250"/>
          <p14:tracePt t="102655" x="7188200" y="4152900"/>
          <p14:tracePt t="102735" x="7181850" y="4140200"/>
          <p14:tracePt t="106616" x="7156450" y="4127500"/>
          <p14:tracePt t="106624" x="7131050" y="4114800"/>
          <p14:tracePt t="106632" x="7073900" y="4108450"/>
          <p14:tracePt t="106645" x="7067550" y="4095750"/>
          <p14:tracePt t="106662" x="7029450" y="4070350"/>
          <p14:tracePt t="106678" x="7016750" y="4051300"/>
          <p14:tracePt t="106695" x="6959600" y="3949700"/>
          <p14:tracePt t="106712" x="6673850" y="3714750"/>
          <p14:tracePt t="106728" x="6540500" y="3689350"/>
          <p14:tracePt t="106745" x="6432550" y="3689350"/>
          <p14:tracePt t="106762" x="6381750" y="3689350"/>
          <p14:tracePt t="106779" x="6280150" y="3803650"/>
          <p14:tracePt t="106795" x="6172200" y="4006850"/>
          <p14:tracePt t="106812" x="6045200" y="4248150"/>
          <p14:tracePt t="106829" x="5918200" y="4483100"/>
          <p14:tracePt t="106845" x="5861050" y="4635500"/>
          <p14:tracePt t="106862" x="5835650" y="4749800"/>
          <p14:tracePt t="106879" x="5835650" y="4857750"/>
          <p14:tracePt t="106895" x="5835650" y="4940300"/>
          <p14:tracePt t="106912" x="5848350" y="5016500"/>
          <p14:tracePt t="106929" x="5854700" y="5029200"/>
          <p14:tracePt t="106945" x="5873750" y="5054600"/>
          <p14:tracePt t="106968" x="5880100" y="5060950"/>
          <p14:tracePt t="106984" x="5886450" y="5060950"/>
          <p14:tracePt t="107032" x="5905500" y="5073650"/>
          <p14:tracePt t="107072" x="5924550" y="5073650"/>
          <p14:tracePt t="107096" x="5930900" y="5073650"/>
          <p14:tracePt t="107104" x="5937250" y="5073650"/>
          <p14:tracePt t="107112" x="5943600" y="5073650"/>
          <p14:tracePt t="107129" x="5981700" y="5041900"/>
          <p14:tracePt t="107145" x="5994400" y="5016500"/>
          <p14:tracePt t="107162" x="6013450" y="4984750"/>
          <p14:tracePt t="107179" x="6019800" y="4965700"/>
          <p14:tracePt t="107195" x="6026150" y="4933950"/>
          <p14:tracePt t="107212" x="6051550" y="4908550"/>
          <p14:tracePt t="107229" x="6076950" y="4883150"/>
          <p14:tracePt t="107245" x="6121400" y="4857750"/>
          <p14:tracePt t="107262" x="6159500" y="4832350"/>
          <p14:tracePt t="107279" x="6229350" y="4819650"/>
          <p14:tracePt t="107295" x="6286500" y="4819650"/>
          <p14:tracePt t="107312" x="6337300" y="4826000"/>
          <p14:tracePt t="107329" x="6350000" y="4832350"/>
          <p14:tracePt t="107368" x="6350000" y="4838700"/>
          <p14:tracePt t="107408" x="6350000" y="4845050"/>
          <p14:tracePt t="107416" x="6350000" y="4851400"/>
          <p14:tracePt t="107488" x="6350000" y="4870450"/>
          <p14:tracePt t="107496" x="6356350" y="4876800"/>
          <p14:tracePt t="107512" x="6483350" y="4876800"/>
          <p14:tracePt t="107529" x="6540500" y="4870450"/>
          <p14:tracePt t="107545" x="6546850" y="4864100"/>
          <p14:tracePt t="107624" x="6521450" y="4864100"/>
          <p14:tracePt t="107632" x="6477000" y="4889500"/>
          <p14:tracePt t="107645" x="6432550" y="4914900"/>
          <p14:tracePt t="107662" x="6381750" y="4959350"/>
          <p14:tracePt t="107679" x="6324600" y="5022850"/>
          <p14:tracePt t="107695" x="6261100" y="5092700"/>
          <p14:tracePt t="107712" x="6178550" y="5181600"/>
          <p14:tracePt t="107729" x="6115050" y="5257800"/>
          <p14:tracePt t="107745" x="6057900" y="5308600"/>
          <p14:tracePt t="107762" x="5962650" y="5353050"/>
          <p14:tracePt t="107779" x="5880100" y="5384800"/>
          <p14:tracePt t="107795" x="5803900" y="5416550"/>
          <p14:tracePt t="107812" x="5746750" y="5441950"/>
          <p14:tracePt t="107829" x="5715000" y="5454650"/>
          <p14:tracePt t="107845" x="5708650" y="5454650"/>
          <p14:tracePt t="107862" x="5683250" y="5454650"/>
          <p14:tracePt t="107879" x="5664200" y="5454650"/>
          <p14:tracePt t="107895" x="5613400" y="5441950"/>
          <p14:tracePt t="107913" x="5543550" y="5334000"/>
          <p14:tracePt t="107929" x="5505450" y="5264150"/>
          <p14:tracePt t="107945" x="5461000" y="5181600"/>
          <p14:tracePt t="107962" x="5429250" y="5099050"/>
          <p14:tracePt t="107979" x="5410200" y="5041900"/>
          <p14:tracePt t="107995" x="5397500" y="4997450"/>
          <p14:tracePt t="108012" x="5397500" y="4978400"/>
          <p14:tracePt t="108029" x="5397500" y="4959350"/>
          <p14:tracePt t="108045" x="5384800" y="4921250"/>
          <p14:tracePt t="108062" x="5372100" y="4902200"/>
          <p14:tracePt t="108079" x="5365750" y="4857750"/>
          <p14:tracePt t="108095" x="5340350" y="4806950"/>
          <p14:tracePt t="108112" x="5321300" y="4768850"/>
          <p14:tracePt t="108129" x="5308600" y="4749800"/>
          <p14:tracePt t="108146" x="5283200" y="4724400"/>
          <p14:tracePt t="108162" x="5276850" y="4718050"/>
          <p14:tracePt t="108545" x="5264150" y="4718050"/>
          <p14:tracePt t="108553" x="5257800" y="4718050"/>
          <p14:tracePt t="108577" x="5238750" y="4699000"/>
          <p14:tracePt t="108593" x="5238750" y="4692650"/>
          <p14:tracePt t="108609" x="5232400" y="4673600"/>
          <p14:tracePt t="108625" x="5232400" y="4667250"/>
          <p14:tracePt t="108641" x="5226050" y="4660900"/>
          <p14:tracePt t="108657" x="5213350" y="4654550"/>
          <p14:tracePt t="108689" x="5207000" y="4654550"/>
          <p14:tracePt t="108705" x="5181600" y="4654550"/>
          <p14:tracePt t="108713" x="5168900" y="4654550"/>
          <p14:tracePt t="108721" x="5137150" y="4654550"/>
          <p14:tracePt t="108729" x="5111750" y="4654550"/>
          <p14:tracePt t="108746" x="5035550" y="4654550"/>
          <p14:tracePt t="108762" x="4965700" y="4654550"/>
          <p14:tracePt t="108779" x="4921250" y="4654550"/>
          <p14:tracePt t="108796" x="4883150" y="4654550"/>
          <p14:tracePt t="108812" x="4851400" y="4654550"/>
          <p14:tracePt t="108829" x="4838700" y="4654550"/>
          <p14:tracePt t="108846" x="4826000" y="4654550"/>
          <p14:tracePt t="108862" x="4806950" y="4654550"/>
          <p14:tracePt t="108879" x="4787900" y="4654550"/>
          <p14:tracePt t="108896" x="4775200" y="4660900"/>
          <p14:tracePt t="108912" x="4768850" y="4660900"/>
          <p14:tracePt t="108945" x="4762500" y="4660900"/>
          <p14:tracePt t="109001" x="4749800" y="4660900"/>
          <p14:tracePt t="109017" x="4737100" y="4660900"/>
          <p14:tracePt t="109025" x="4724400" y="4660900"/>
          <p14:tracePt t="109041" x="4705350" y="4660900"/>
          <p14:tracePt t="109049" x="4692650" y="4660900"/>
          <p14:tracePt t="109062" x="4679950" y="4660900"/>
          <p14:tracePt t="109079" x="4648200" y="4641850"/>
          <p14:tracePt t="109096" x="4622800" y="4641850"/>
          <p14:tracePt t="109113" x="4597400" y="4629150"/>
          <p14:tracePt t="109129" x="4572000" y="4610100"/>
          <p14:tracePt t="109146" x="4533900" y="4603750"/>
          <p14:tracePt t="109162" x="4514850" y="4591050"/>
          <p14:tracePt t="109179" x="4483100" y="4584700"/>
          <p14:tracePt t="109196" x="4457700" y="4559300"/>
          <p14:tracePt t="109212" x="4432300" y="4552950"/>
          <p14:tracePt t="109229" x="4406900" y="4527550"/>
          <p14:tracePt t="109246" x="4381500" y="4508500"/>
          <p14:tracePt t="109265" x="4368800" y="4508500"/>
          <p14:tracePt t="109279" x="4349750" y="4502150"/>
          <p14:tracePt t="109296" x="4343400" y="4495800"/>
          <p14:tracePt t="109312" x="4305300" y="4483100"/>
          <p14:tracePt t="109329" x="4286250" y="4483100"/>
          <p14:tracePt t="109346" x="4267200" y="4489450"/>
          <p14:tracePt t="109362" x="4229100" y="4495800"/>
          <p14:tracePt t="109379" x="4178300" y="4502150"/>
          <p14:tracePt t="109396" x="4121150" y="4540250"/>
          <p14:tracePt t="109412" x="4076700" y="4552950"/>
          <p14:tracePt t="109429" x="4025900" y="4559300"/>
          <p14:tracePt t="109446" x="3981450" y="4578350"/>
          <p14:tracePt t="109462" x="3962400" y="4578350"/>
          <p14:tracePt t="109479" x="3949700" y="4578350"/>
          <p14:tracePt t="109496" x="3930650" y="4578350"/>
          <p14:tracePt t="109497" x="3924300" y="4578350"/>
          <p14:tracePt t="109513" x="3886200" y="4578350"/>
          <p14:tracePt t="109529" x="3867150" y="4572000"/>
          <p14:tracePt t="109546" x="3841750" y="4572000"/>
          <p14:tracePt t="109562" x="3835400" y="4565650"/>
          <p14:tracePt t="109579" x="3829050" y="4565650"/>
          <p14:tracePt t="109596" x="3816350" y="4552950"/>
          <p14:tracePt t="109612" x="3810000" y="4546600"/>
          <p14:tracePt t="109629" x="3803650" y="4540250"/>
          <p14:tracePt t="109646" x="3790950" y="4527550"/>
          <p14:tracePt t="109663" x="3771900" y="4502150"/>
          <p14:tracePt t="109679" x="3759200" y="4489450"/>
          <p14:tracePt t="109696" x="3752850" y="4483100"/>
          <p14:tracePt t="109713" x="3727450" y="4470400"/>
          <p14:tracePt t="109729" x="3721100" y="4470400"/>
          <p14:tracePt t="109746" x="3695700" y="4476750"/>
          <p14:tracePt t="109762" x="3683000" y="4483100"/>
          <p14:tracePt t="109779" x="3676650" y="4489450"/>
          <p14:tracePt t="109796" x="3676650" y="4495800"/>
          <p14:tracePt t="109812" x="3663950" y="4508500"/>
          <p14:tracePt t="109889" x="3663950" y="4514850"/>
          <p14:tracePt t="109897" x="3663950" y="4521200"/>
          <p14:tracePt t="109913" x="3663950" y="4533900"/>
          <p14:tracePt t="109929" x="3663950" y="4546600"/>
          <p14:tracePt t="110009" x="3663950" y="4552950"/>
          <p14:tracePt t="110065" x="3663950" y="4559300"/>
          <p14:tracePt t="110073" x="3663950" y="4572000"/>
          <p14:tracePt t="110089" x="3670300" y="4584700"/>
          <p14:tracePt t="110097" x="3670300" y="4591050"/>
          <p14:tracePt t="110113" x="3689350" y="4610100"/>
          <p14:tracePt t="110129" x="3695700" y="4629150"/>
          <p14:tracePt t="110146" x="3708400" y="4660900"/>
          <p14:tracePt t="110162" x="3740150" y="4686300"/>
          <p14:tracePt t="110179" x="3765550" y="4711700"/>
          <p14:tracePt t="110196" x="3790950" y="4737100"/>
          <p14:tracePt t="110213" x="3841750" y="4775200"/>
          <p14:tracePt t="110229" x="3873500" y="4800600"/>
          <p14:tracePt t="110246" x="3905250" y="4813300"/>
          <p14:tracePt t="110263" x="3949700" y="4819650"/>
          <p14:tracePt t="110279" x="4006850" y="4838700"/>
          <p14:tracePt t="110296" x="4064000" y="4851400"/>
          <p14:tracePt t="110313" x="4159250" y="4870450"/>
          <p14:tracePt t="110329" x="4210050" y="4889500"/>
          <p14:tracePt t="110346" x="4241800" y="4902200"/>
          <p14:tracePt t="110363" x="4248150" y="4908550"/>
          <p14:tracePt t="110379" x="4273550" y="4908550"/>
          <p14:tracePt t="110396" x="4286250" y="4908550"/>
          <p14:tracePt t="110413" x="4318000" y="4908550"/>
          <p14:tracePt t="110429" x="4362450" y="4895850"/>
          <p14:tracePt t="110446" x="4406900" y="4889500"/>
          <p14:tracePt t="110463" x="4451350" y="4889500"/>
          <p14:tracePt t="110479" x="4508500" y="4876800"/>
          <p14:tracePt t="110496" x="4572000" y="4876800"/>
          <p14:tracePt t="110497" x="4597400" y="4876800"/>
          <p14:tracePt t="110513" x="4667250" y="4876800"/>
          <p14:tracePt t="110529" x="4711700" y="4876800"/>
          <p14:tracePt t="110546" x="4737100" y="4876800"/>
          <p14:tracePt t="110563" x="4756150" y="4876800"/>
          <p14:tracePt t="110579" x="4775200" y="4870450"/>
          <p14:tracePt t="110596" x="4787900" y="4851400"/>
          <p14:tracePt t="110613" x="4794250" y="4851400"/>
          <p14:tracePt t="110629" x="4813300" y="4845050"/>
          <p14:tracePt t="110646" x="4826000" y="4838700"/>
          <p14:tracePt t="110663" x="4851400" y="4813300"/>
          <p14:tracePt t="110679" x="4876800" y="4800600"/>
          <p14:tracePt t="110696" x="4908550" y="4775200"/>
          <p14:tracePt t="110713" x="4972050" y="4724400"/>
          <p14:tracePt t="110729" x="4997450" y="4718050"/>
          <p14:tracePt t="110746" x="5022850" y="4699000"/>
          <p14:tracePt t="110763" x="5048250" y="4686300"/>
          <p14:tracePt t="110779" x="5073650" y="4667250"/>
          <p14:tracePt t="110796" x="5086350" y="4660900"/>
          <p14:tracePt t="110817" x="5092700" y="4660900"/>
          <p14:tracePt t="111153" x="5099050" y="4660900"/>
          <p14:tracePt t="111161" x="5137150" y="4641850"/>
          <p14:tracePt t="111180" x="5264150" y="4622800"/>
          <p14:tracePt t="111196" x="5543550" y="4578350"/>
          <p14:tracePt t="111213" x="5727700" y="4540250"/>
          <p14:tracePt t="111229" x="5829300" y="4508500"/>
          <p14:tracePt t="111246" x="5848350" y="4489450"/>
          <p14:tracePt t="111263" x="5867400" y="4483100"/>
          <p14:tracePt t="111385" x="5873750" y="4476750"/>
          <p14:tracePt t="111417" x="5880100" y="4470400"/>
          <p14:tracePt t="111425" x="5905500" y="4457700"/>
          <p14:tracePt t="111433" x="5911850" y="4457700"/>
          <p14:tracePt t="111446" x="5949950" y="4451350"/>
          <p14:tracePt t="111463" x="5994400" y="4432300"/>
          <p14:tracePt t="111480" x="6026150" y="4425950"/>
          <p14:tracePt t="111496" x="6038850" y="4419600"/>
          <p14:tracePt t="111513" x="6051550" y="4419600"/>
          <p14:tracePt t="111530" x="6064250" y="4419600"/>
          <p14:tracePt t="111546" x="6070600" y="4406900"/>
          <p14:tracePt t="111563" x="6076950" y="4406900"/>
          <p14:tracePt t="111580" x="6089650" y="4406900"/>
          <p14:tracePt t="111596" x="6121400" y="4406900"/>
          <p14:tracePt t="111613" x="6140450" y="4406900"/>
          <p14:tracePt t="111630" x="6165850" y="4406900"/>
          <p14:tracePt t="111646" x="6191250" y="4406900"/>
          <p14:tracePt t="111663" x="6203950" y="4406900"/>
          <p14:tracePt t="111680" x="6229350" y="4406900"/>
          <p14:tracePt t="111696" x="6242050" y="4406900"/>
          <p14:tracePt t="111713" x="6273800" y="4406900"/>
          <p14:tracePt t="111730" x="6292850" y="4406900"/>
          <p14:tracePt t="111746" x="6311900" y="4406900"/>
          <p14:tracePt t="111763" x="6343650" y="4406900"/>
          <p14:tracePt t="111780" x="6375400" y="4406900"/>
          <p14:tracePt t="111796" x="6419850" y="4406900"/>
          <p14:tracePt t="111813" x="6464300" y="4406900"/>
          <p14:tracePt t="111830" x="6521450" y="4406900"/>
          <p14:tracePt t="111846" x="6578600" y="4406900"/>
          <p14:tracePt t="111863" x="6623050" y="4406900"/>
          <p14:tracePt t="111880" x="6654800" y="4406900"/>
          <p14:tracePt t="111896" x="6699250" y="4406900"/>
          <p14:tracePt t="111913" x="6756400" y="4406900"/>
          <p14:tracePt t="111930" x="6826250" y="4432300"/>
          <p14:tracePt t="111946" x="6896100" y="4451350"/>
          <p14:tracePt t="111963" x="7010400" y="4489450"/>
          <p14:tracePt t="111980" x="7092950" y="4495800"/>
          <p14:tracePt t="111996" x="7219950" y="4521200"/>
          <p14:tracePt t="112013" x="7334250" y="4546600"/>
          <p14:tracePt t="112030" x="7429500" y="4559300"/>
          <p14:tracePt t="112046" x="7486650" y="4559300"/>
          <p14:tracePt t="112063" x="7543800" y="4559300"/>
          <p14:tracePt t="112080" x="7581900" y="4565650"/>
          <p14:tracePt t="112096" x="7620000" y="4572000"/>
          <p14:tracePt t="112113" x="7702550" y="4591050"/>
          <p14:tracePt t="112130" x="7747000" y="4591050"/>
          <p14:tracePt t="112146" x="7766050" y="4603750"/>
          <p14:tracePt t="112163" x="7810500" y="4603750"/>
          <p14:tracePt t="112180" x="7842250" y="4603750"/>
          <p14:tracePt t="112196" x="7867650" y="4603750"/>
          <p14:tracePt t="112213" x="7880350" y="4603750"/>
          <p14:tracePt t="112230" x="7924800" y="4597400"/>
          <p14:tracePt t="112246" x="7931150" y="4591050"/>
          <p14:tracePt t="112263" x="7956550" y="4591050"/>
          <p14:tracePt t="112280" x="7962900" y="4584700"/>
          <p14:tracePt t="112441" x="7969250" y="4584700"/>
          <p14:tracePt t="112449" x="7981950" y="4584700"/>
          <p14:tracePt t="112463" x="7994650" y="4578350"/>
          <p14:tracePt t="112480" x="8013700" y="4559300"/>
          <p14:tracePt t="112496" x="8032750" y="4552950"/>
          <p14:tracePt t="112514" x="8039100" y="4552950"/>
          <p14:tracePt t="112530" x="8045450" y="4546600"/>
          <p14:tracePt t="112594" x="8051800" y="4540250"/>
          <p14:tracePt t="113090" x="8058150" y="4540250"/>
          <p14:tracePt t="113162" x="8070850" y="4540250"/>
          <p14:tracePt t="113178" x="8077200" y="4533900"/>
          <p14:tracePt t="113194" x="8083550" y="4521200"/>
          <p14:tracePt t="113218" x="8089900" y="4514850"/>
          <p14:tracePt t="113242" x="8096250" y="4508500"/>
          <p14:tracePt t="114426" x="8102600" y="4508500"/>
          <p14:tracePt t="114434" x="8115300" y="4508500"/>
          <p14:tracePt t="114450" x="8121650" y="4508500"/>
          <p14:tracePt t="114466" x="8134350" y="4508500"/>
          <p14:tracePt t="114506" x="8140700" y="4508500"/>
          <p14:tracePt t="114546" x="8147050" y="4502150"/>
          <p14:tracePt t="114778" x="8134350" y="4502150"/>
          <p14:tracePt t="114786" x="8077200" y="4470400"/>
          <p14:tracePt t="114797" x="8058150" y="4451350"/>
          <p14:tracePt t="114814" x="8039100" y="4432300"/>
          <p14:tracePt t="114830" x="8032750" y="4425950"/>
          <p14:tracePt t="114847" x="8007350" y="4406900"/>
          <p14:tracePt t="114864" x="7981950" y="4400550"/>
          <p14:tracePt t="114880" x="7975600" y="4394200"/>
          <p14:tracePt t="114897" x="7969250" y="4381500"/>
          <p14:tracePt t="114914" x="7962900" y="4381500"/>
          <p14:tracePt t="114930" x="7956550" y="4375150"/>
          <p14:tracePt t="114947" x="7937500" y="4375150"/>
          <p14:tracePt t="114964" x="7931150" y="4368800"/>
          <p14:tracePt t="115018" x="7924800" y="4368800"/>
          <p14:tracePt t="115042" x="7918450" y="4362450"/>
          <p14:tracePt t="115066" x="7905750" y="4356100"/>
          <p14:tracePt t="115146" x="7899400" y="4356100"/>
          <p14:tracePt t="115194" x="7893050" y="4349750"/>
          <p14:tracePt t="115394" x="7886700" y="4349750"/>
          <p14:tracePt t="115842" x="7880350" y="4349750"/>
          <p14:tracePt t="117947" x="7861300" y="4349750"/>
          <p14:tracePt t="117955" x="7854950" y="4349750"/>
          <p14:tracePt t="118291" x="7848600" y="4349750"/>
          <p14:tracePt t="118307" x="7842250" y="4349750"/>
          <p14:tracePt t="118315" x="7823200" y="4349750"/>
          <p14:tracePt t="118331" x="7810500" y="4349750"/>
          <p14:tracePt t="118348" x="7785100" y="4356100"/>
          <p14:tracePt t="118364" x="7747000" y="4368800"/>
          <p14:tracePt t="118381" x="7727950" y="4375150"/>
          <p14:tracePt t="118398" x="7715250" y="4375150"/>
          <p14:tracePt t="118414" x="7702550" y="4375150"/>
          <p14:tracePt t="118431" x="7677150" y="4375150"/>
          <p14:tracePt t="118448" x="7645400" y="4375150"/>
          <p14:tracePt t="118465" x="7594600" y="4375150"/>
          <p14:tracePt t="118481" x="7512050" y="4375150"/>
          <p14:tracePt t="118498" x="7448550" y="4375150"/>
          <p14:tracePt t="118515" x="7372350" y="4356100"/>
          <p14:tracePt t="118531" x="7353300" y="4343400"/>
          <p14:tracePt t="118548" x="7334250" y="4343400"/>
          <p14:tracePt t="118611" x="7321550" y="4343400"/>
          <p14:tracePt t="118619" x="7315200" y="4343400"/>
          <p14:tracePt t="118631" x="7302500" y="4343400"/>
          <p14:tracePt t="118648" x="7283450" y="4343400"/>
          <p14:tracePt t="118665" x="7277100" y="4343400"/>
          <p14:tracePt t="118681" x="7245350" y="4356100"/>
          <p14:tracePt t="118698" x="7194550" y="4375150"/>
          <p14:tracePt t="118715" x="7162800" y="4394200"/>
          <p14:tracePt t="118731" x="7150100" y="4400550"/>
          <p14:tracePt t="118748" x="7124700" y="4400550"/>
          <p14:tracePt t="118765" x="7092950" y="4400550"/>
          <p14:tracePt t="118781" x="7023100" y="4400550"/>
          <p14:tracePt t="118798" x="6902450" y="4400550"/>
          <p14:tracePt t="118815" x="6731000" y="4400550"/>
          <p14:tracePt t="118831" x="6584950" y="4394200"/>
          <p14:tracePt t="118848" x="6419850" y="4368800"/>
          <p14:tracePt t="118865" x="6330950" y="4368800"/>
          <p14:tracePt t="118881" x="6286500" y="4356100"/>
          <p14:tracePt t="118898" x="6242050" y="4356100"/>
          <p14:tracePt t="118915" x="6223000" y="4343400"/>
          <p14:tracePt t="118971" x="6203950" y="4343400"/>
          <p14:tracePt t="118987" x="6197600" y="4330700"/>
          <p14:tracePt t="119011" x="6203950" y="4318000"/>
          <p14:tracePt t="119019" x="6210300" y="4311650"/>
          <p14:tracePt t="119035" x="6216650" y="4298950"/>
          <p14:tracePt t="119051" x="6223000" y="4286250"/>
          <p14:tracePt t="119067" x="6229350" y="4279900"/>
          <p14:tracePt t="119075" x="6248400" y="4260850"/>
          <p14:tracePt t="119091" x="6254750" y="4254500"/>
          <p14:tracePt t="119099" x="6273800" y="4254500"/>
          <p14:tracePt t="119115" x="6286500" y="4248150"/>
          <p14:tracePt t="119131" x="6318250" y="4235450"/>
          <p14:tracePt t="119148" x="6343650" y="4235450"/>
          <p14:tracePt t="119165" x="6356350" y="4235450"/>
          <p14:tracePt t="119181" x="6362700" y="4235450"/>
          <p14:tracePt t="119198" x="6381750" y="4235450"/>
          <p14:tracePt t="119215" x="6394450" y="4235450"/>
          <p14:tracePt t="119231" x="6413500" y="4241800"/>
          <p14:tracePt t="119248" x="6426200" y="4260850"/>
          <p14:tracePt t="119265" x="6438900" y="4267200"/>
          <p14:tracePt t="119281" x="6457950" y="4273550"/>
          <p14:tracePt t="119298" x="6496050" y="4292600"/>
          <p14:tracePt t="119315" x="6591300" y="4318000"/>
          <p14:tracePt t="119331" x="6686550" y="4330700"/>
          <p14:tracePt t="119348" x="6832600" y="4356100"/>
          <p14:tracePt t="119365" x="6972300" y="4368800"/>
          <p14:tracePt t="119381" x="7150100" y="4368800"/>
          <p14:tracePt t="119398" x="7239000" y="4368800"/>
          <p14:tracePt t="119415" x="7321550" y="4368800"/>
          <p14:tracePt t="119431" x="7366000" y="4368800"/>
          <p14:tracePt t="119448" x="7404100" y="4362450"/>
          <p14:tracePt t="119465" x="7442200" y="4356100"/>
          <p14:tracePt t="119481" x="7493000" y="4337050"/>
          <p14:tracePt t="119498" x="7524750" y="4318000"/>
          <p14:tracePt t="119515" x="7556500" y="4298950"/>
          <p14:tracePt t="119531" x="7562850" y="4298950"/>
          <p14:tracePt t="119548" x="7569200" y="4298950"/>
          <p14:tracePt t="119571" x="7575550" y="4298950"/>
          <p14:tracePt t="119819" x="7588250" y="4292600"/>
          <p14:tracePt t="119827" x="7581900" y="4279900"/>
          <p14:tracePt t="119843" x="7569200" y="4267200"/>
          <p14:tracePt t="119867" x="7556500" y="4248150"/>
          <p14:tracePt t="119899" x="7550150" y="4229100"/>
          <p14:tracePt t="120092" x="7531100" y="4229100"/>
          <p14:tracePt t="120099" x="7518400" y="4229100"/>
          <p14:tracePt t="120115" x="7486650" y="4229100"/>
          <p14:tracePt t="120132" x="7442200" y="4229100"/>
          <p14:tracePt t="120148" x="7423150" y="4229100"/>
          <p14:tracePt t="120165" x="7391400" y="4216400"/>
          <p14:tracePt t="120182" x="7359650" y="4178300"/>
          <p14:tracePt t="120198" x="7340600" y="4152900"/>
          <p14:tracePt t="120215" x="7327900" y="4114800"/>
          <p14:tracePt t="120232" x="7296150" y="4083050"/>
          <p14:tracePt t="120248" x="7283450" y="4044950"/>
          <p14:tracePt t="120265" x="7258050" y="4019550"/>
          <p14:tracePt t="120282" x="7232650" y="3975100"/>
          <p14:tracePt t="120298" x="7226300" y="3968750"/>
          <p14:tracePt t="120315" x="7200900" y="3943350"/>
          <p14:tracePt t="120332" x="7194550" y="3937000"/>
          <p14:tracePt t="120348" x="7137400" y="3898900"/>
          <p14:tracePt t="120365" x="7112000" y="3873500"/>
          <p14:tracePt t="120382" x="7092950" y="3854450"/>
          <p14:tracePt t="120398" x="7080250" y="3822700"/>
          <p14:tracePt t="120415" x="7067550" y="3803650"/>
          <p14:tracePt t="120432" x="7042150" y="3797300"/>
          <p14:tracePt t="120448" x="7004050" y="3790950"/>
          <p14:tracePt t="120465" x="6940550" y="3771900"/>
          <p14:tracePt t="120482" x="6883400" y="3771900"/>
          <p14:tracePt t="120498" x="6794500" y="3771900"/>
          <p14:tracePt t="120515" x="6616700" y="3771900"/>
          <p14:tracePt t="120532" x="6508750" y="3771900"/>
          <p14:tracePt t="120548" x="6413500" y="3771900"/>
          <p14:tracePt t="120565" x="6311900" y="3771900"/>
          <p14:tracePt t="120582" x="6191250" y="3771900"/>
          <p14:tracePt t="120598" x="6076950" y="3759200"/>
          <p14:tracePt t="120615" x="5981700" y="3752850"/>
          <p14:tracePt t="120632" x="5930900" y="3740150"/>
          <p14:tracePt t="120648" x="5867400" y="3708400"/>
          <p14:tracePt t="120665" x="5810250" y="3689350"/>
          <p14:tracePt t="120682" x="5778500" y="3676650"/>
          <p14:tracePt t="120699" x="5740400" y="3657600"/>
          <p14:tracePt t="120715" x="5702300" y="3613150"/>
          <p14:tracePt t="120732" x="5670550" y="3568700"/>
          <p14:tracePt t="120748" x="5651500" y="3498850"/>
          <p14:tracePt t="120765" x="5651500" y="3441700"/>
          <p14:tracePt t="120782" x="5638800" y="3378200"/>
          <p14:tracePt t="120798" x="5638800" y="3308350"/>
          <p14:tracePt t="120815" x="5632450" y="3251200"/>
          <p14:tracePt t="120832" x="5632450" y="3200400"/>
          <p14:tracePt t="120848" x="5632450" y="3117850"/>
          <p14:tracePt t="120865" x="5632450" y="3073400"/>
          <p14:tracePt t="120882" x="5632450" y="3022600"/>
          <p14:tracePt t="120898" x="5632450" y="2978150"/>
          <p14:tracePt t="120915" x="5632450" y="2921000"/>
          <p14:tracePt t="120932" x="5632450" y="2882900"/>
          <p14:tracePt t="120948" x="5632450" y="2851150"/>
          <p14:tracePt t="120965" x="5645150" y="2806700"/>
          <p14:tracePt t="120982" x="5645150" y="2787650"/>
          <p14:tracePt t="120998" x="5645150" y="2743200"/>
          <p14:tracePt t="121015" x="5657850" y="2698750"/>
          <p14:tracePt t="121032" x="5664200" y="2628900"/>
          <p14:tracePt t="121048" x="5664200" y="2571750"/>
          <p14:tracePt t="121065" x="5664200" y="2527300"/>
          <p14:tracePt t="121082" x="5664200" y="2482850"/>
          <p14:tracePt t="121098" x="5664200" y="2438400"/>
          <p14:tracePt t="121116" x="5645150" y="2387600"/>
          <p14:tracePt t="121132" x="5626100" y="2368550"/>
          <p14:tracePt t="121148" x="5607050" y="2362200"/>
          <p14:tracePt t="121165" x="5600700" y="2355850"/>
          <p14:tracePt t="121182" x="5588000" y="2343150"/>
          <p14:tracePt t="121198" x="5581650" y="2330450"/>
          <p14:tracePt t="121215" x="5562600" y="2317750"/>
          <p14:tracePt t="121232" x="5556250" y="2311400"/>
          <p14:tracePt t="121248" x="5549900" y="2298700"/>
          <p14:tracePt t="121268" x="5530850" y="2286000"/>
          <p14:tracePt t="121282" x="5524500" y="2279650"/>
          <p14:tracePt t="121372" x="5524500" y="2266950"/>
          <p14:tracePt t="121380" x="5518150" y="2260600"/>
          <p14:tracePt t="121468" x="5499100" y="2260600"/>
          <p14:tracePt t="121484" x="5492750" y="2260600"/>
          <p14:tracePt t="121500" x="5486400" y="2260600"/>
          <p14:tracePt t="121516" x="5480050" y="2260600"/>
          <p14:tracePt t="121532" x="5461000" y="2260600"/>
          <p14:tracePt t="121548" x="5454650" y="2260600"/>
          <p14:tracePt t="121572" x="5448300" y="2260600"/>
          <p14:tracePt t="121580" x="5441950" y="2260600"/>
          <p14:tracePt t="121596" x="5422900" y="2260600"/>
          <p14:tracePt t="121604" x="5416550" y="2260600"/>
          <p14:tracePt t="121615" x="5410200" y="2260600"/>
          <p14:tracePt t="121632" x="5378450" y="2254250"/>
          <p14:tracePt t="121649" x="5359400" y="2235200"/>
          <p14:tracePt t="121665" x="5334000" y="2228850"/>
          <p14:tracePt t="121682" x="5321300" y="2228850"/>
          <p14:tracePt t="121699" x="5276850" y="2209800"/>
          <p14:tracePt t="121716" x="5232400" y="2209800"/>
          <p14:tracePt t="121732" x="5181600" y="2190750"/>
          <p14:tracePt t="121749" x="5143500" y="2190750"/>
          <p14:tracePt t="121765" x="5099050" y="2190750"/>
          <p14:tracePt t="121782" x="5048250" y="2178050"/>
          <p14:tracePt t="121799" x="5003800" y="2178050"/>
          <p14:tracePt t="121815" x="4972050" y="2178050"/>
          <p14:tracePt t="121832" x="4921250" y="2178050"/>
          <p14:tracePt t="121849" x="4883150" y="2171700"/>
          <p14:tracePt t="121865" x="4819650" y="2165350"/>
          <p14:tracePt t="121882" x="4743450" y="2165350"/>
          <p14:tracePt t="121899" x="4679950" y="2139950"/>
          <p14:tracePt t="121916" x="4584700" y="2139950"/>
          <p14:tracePt t="121932" x="4540250" y="2139950"/>
          <p14:tracePt t="121949" x="4476750" y="2139950"/>
          <p14:tracePt t="121965" x="4432300" y="2139950"/>
          <p14:tracePt t="121982" x="4406900" y="2139950"/>
          <p14:tracePt t="121999" x="4375150" y="2139950"/>
          <p14:tracePt t="122015" x="4330700" y="2139950"/>
          <p14:tracePt t="122032" x="4292600" y="2133600"/>
          <p14:tracePt t="122049" x="4248150" y="2133600"/>
          <p14:tracePt t="122065" x="4216400" y="2133600"/>
          <p14:tracePt t="122082" x="4197350" y="2133600"/>
          <p14:tracePt t="122099" x="4159250" y="2133600"/>
          <p14:tracePt t="122116" x="4121150" y="2133600"/>
          <p14:tracePt t="122132" x="4089400" y="2133600"/>
          <p14:tracePt t="122149" x="4044950" y="2133600"/>
          <p14:tracePt t="122165" x="4025900" y="2120900"/>
          <p14:tracePt t="122182" x="3987800" y="2120900"/>
          <p14:tracePt t="122199" x="3943350" y="2114550"/>
          <p14:tracePt t="122215" x="3879850" y="2114550"/>
          <p14:tracePt t="122232" x="3835400" y="2114550"/>
          <p14:tracePt t="122249" x="3810000" y="2114550"/>
          <p14:tracePt t="122265" x="3778250" y="2114550"/>
          <p14:tracePt t="122282" x="3752850" y="2114550"/>
          <p14:tracePt t="122299" x="3708400" y="2114550"/>
          <p14:tracePt t="122316" x="3644900" y="2133600"/>
          <p14:tracePt t="122332" x="3600450" y="2152650"/>
          <p14:tracePt t="122349" x="3543300" y="2203450"/>
          <p14:tracePt t="122365" x="3492500" y="2241550"/>
          <p14:tracePt t="122382" x="3435350" y="2279650"/>
          <p14:tracePt t="122399" x="3403600" y="2298700"/>
          <p14:tracePt t="122415" x="3359150" y="2311400"/>
          <p14:tracePt t="122432" x="3340100" y="2330450"/>
          <p14:tracePt t="122449" x="3333750" y="2330450"/>
          <p14:tracePt t="122465" x="3321050" y="2336800"/>
          <p14:tracePt t="122482" x="3295650" y="2336800"/>
          <p14:tracePt t="122499" x="3282950" y="2343150"/>
          <p14:tracePt t="122516" x="3251200" y="2343150"/>
          <p14:tracePt t="122532" x="3213100" y="2349500"/>
          <p14:tracePt t="122549" x="3155950" y="2368550"/>
          <p14:tracePt t="122565" x="3092450" y="2381250"/>
          <p14:tracePt t="122582" x="2997200" y="2400300"/>
          <p14:tracePt t="122599" x="2914650" y="2432050"/>
          <p14:tracePt t="122616" x="2863850" y="2444750"/>
          <p14:tracePt t="122632" x="2806700" y="2451100"/>
          <p14:tracePt t="122649" x="2755900" y="2482850"/>
          <p14:tracePt t="122666" x="2724150" y="2482850"/>
          <p14:tracePt t="122682" x="2705100" y="2489200"/>
          <p14:tracePt t="122699" x="2654300" y="2495550"/>
          <p14:tracePt t="122716" x="2616200" y="2520950"/>
          <p14:tracePt t="122732" x="2559050" y="2533650"/>
          <p14:tracePt t="122749" x="2540000" y="2540000"/>
          <p14:tracePt t="122765" x="2495550" y="2546350"/>
          <p14:tracePt t="122782" x="2470150" y="2565400"/>
          <p14:tracePt t="122799" x="2457450" y="2571750"/>
          <p14:tracePt t="122816" x="2419350" y="2578100"/>
          <p14:tracePt t="122832" x="2393950" y="2603500"/>
          <p14:tracePt t="122849" x="2368550" y="2616200"/>
          <p14:tracePt t="122866" x="2355850" y="2628900"/>
          <p14:tracePt t="122882" x="2317750" y="2667000"/>
          <p14:tracePt t="122899" x="2298700" y="2692400"/>
          <p14:tracePt t="122916" x="2266950" y="2717800"/>
          <p14:tracePt t="122932" x="2241550" y="2749550"/>
          <p14:tracePt t="122949" x="2241550" y="2768600"/>
          <p14:tracePt t="122966" x="2235200" y="2800350"/>
          <p14:tracePt t="122982" x="2228850" y="2825750"/>
          <p14:tracePt t="122999" x="2228850" y="2857500"/>
          <p14:tracePt t="123016" x="2209800" y="2895600"/>
          <p14:tracePt t="123032" x="2209800" y="2927350"/>
          <p14:tracePt t="123049" x="2209800" y="2952750"/>
          <p14:tracePt t="123066" x="2209800" y="2990850"/>
          <p14:tracePt t="123082" x="2209800" y="3035300"/>
          <p14:tracePt t="123099" x="2209800" y="3073400"/>
          <p14:tracePt t="123116" x="2209800" y="3162300"/>
          <p14:tracePt t="123133" x="2209800" y="3206750"/>
          <p14:tracePt t="123149" x="2228850" y="3251200"/>
          <p14:tracePt t="123165" x="2254250" y="3308350"/>
          <p14:tracePt t="123182" x="2273300" y="3352800"/>
          <p14:tracePt t="123199" x="2305050" y="3390900"/>
          <p14:tracePt t="123216" x="2317750" y="3435350"/>
          <p14:tracePt t="123232" x="2349500" y="3467100"/>
          <p14:tracePt t="123249" x="2362200" y="3498850"/>
          <p14:tracePt t="123266" x="2387600" y="3530600"/>
          <p14:tracePt t="123282" x="2425700" y="3575050"/>
          <p14:tracePt t="123299" x="2451100" y="3600450"/>
          <p14:tracePt t="123316" x="2508250" y="3632200"/>
          <p14:tracePt t="123332" x="2533650" y="3657600"/>
          <p14:tracePt t="123349" x="2571750" y="3683000"/>
          <p14:tracePt t="123366" x="2603500" y="3702050"/>
          <p14:tracePt t="123382" x="2635250" y="3714750"/>
          <p14:tracePt t="123399" x="2673350" y="3746500"/>
          <p14:tracePt t="123416" x="2711450" y="3771900"/>
          <p14:tracePt t="123432" x="2743200" y="3778250"/>
          <p14:tracePt t="123449" x="2813050" y="3797300"/>
          <p14:tracePt t="123466" x="2876550" y="3841750"/>
          <p14:tracePt t="123482" x="2933700" y="3867150"/>
          <p14:tracePt t="123499" x="2990850" y="3898900"/>
          <p14:tracePt t="123516" x="3111500" y="3930650"/>
          <p14:tracePt t="123532" x="3181350" y="3949700"/>
          <p14:tracePt t="123549" x="3238500" y="3968750"/>
          <p14:tracePt t="123566" x="3308350" y="3987800"/>
          <p14:tracePt t="123582" x="3352800" y="3994150"/>
          <p14:tracePt t="123599" x="3397250" y="4013200"/>
          <p14:tracePt t="123616" x="3422650" y="4013200"/>
          <p14:tracePt t="123632" x="3467100" y="4025900"/>
          <p14:tracePt t="123649" x="3530600" y="4032250"/>
          <p14:tracePt t="123666" x="3594100" y="4032250"/>
          <p14:tracePt t="123682" x="3702050" y="4044950"/>
          <p14:tracePt t="123699" x="3803650" y="4070350"/>
          <p14:tracePt t="123716" x="3975100" y="4070350"/>
          <p14:tracePt t="123732" x="4133850" y="4070350"/>
          <p14:tracePt t="123749" x="4273550" y="4070350"/>
          <p14:tracePt t="123766" x="4451350" y="4070350"/>
          <p14:tracePt t="123782" x="4641850" y="4070350"/>
          <p14:tracePt t="123799" x="4832350" y="4070350"/>
          <p14:tracePt t="123816" x="5003800" y="4070350"/>
          <p14:tracePt t="123832" x="5200650" y="4070350"/>
          <p14:tracePt t="123849" x="5359400" y="4070350"/>
          <p14:tracePt t="123866" x="5499100" y="4070350"/>
          <p14:tracePt t="123882" x="5626100" y="4064000"/>
          <p14:tracePt t="123899" x="5765800" y="4051300"/>
          <p14:tracePt t="123916" x="5969000" y="4013200"/>
          <p14:tracePt t="123932" x="6051550" y="3981450"/>
          <p14:tracePt t="123949" x="6146800" y="3981450"/>
          <p14:tracePt t="123966" x="6203950" y="3956050"/>
          <p14:tracePt t="123982" x="6235700" y="3949700"/>
          <p14:tracePt t="123999" x="6267450" y="3937000"/>
          <p14:tracePt t="124016" x="6311900" y="3930650"/>
          <p14:tracePt t="124033" x="6337300" y="3917950"/>
          <p14:tracePt t="124049" x="6381750" y="3905250"/>
          <p14:tracePt t="124066" x="6407150" y="3898900"/>
          <p14:tracePt t="124083" x="6451600" y="3860800"/>
          <p14:tracePt t="124099" x="6483350" y="3848100"/>
          <p14:tracePt t="124116" x="6540500" y="3778250"/>
          <p14:tracePt t="124133" x="6559550" y="3746500"/>
          <p14:tracePt t="124149" x="6578600" y="3702050"/>
          <p14:tracePt t="124166" x="6597650" y="3651250"/>
          <p14:tracePt t="124183" x="6604000" y="3619500"/>
          <p14:tracePt t="124199" x="6635750" y="3587750"/>
          <p14:tracePt t="124216" x="6642100" y="3562350"/>
          <p14:tracePt t="124233" x="6648450" y="3549650"/>
          <p14:tracePt t="124249" x="6648450" y="3511550"/>
          <p14:tracePt t="124266" x="6673850" y="3473450"/>
          <p14:tracePt t="124283" x="6686550" y="3441700"/>
          <p14:tracePt t="124299" x="6686550" y="3416300"/>
          <p14:tracePt t="124316" x="6692900" y="3378200"/>
          <p14:tracePt t="124333" x="6711950" y="3346450"/>
          <p14:tracePt t="124349" x="6718300" y="3308350"/>
          <p14:tracePt t="124366" x="6718300" y="3263900"/>
          <p14:tracePt t="124383" x="6731000" y="3232150"/>
          <p14:tracePt t="124399" x="6731000" y="3175000"/>
          <p14:tracePt t="124416" x="6731000" y="3143250"/>
          <p14:tracePt t="124432" x="6731000" y="3086100"/>
          <p14:tracePt t="124449" x="6731000" y="3028950"/>
          <p14:tracePt t="124466" x="6731000" y="2984500"/>
          <p14:tracePt t="124483" x="6731000" y="2908300"/>
          <p14:tracePt t="124499" x="6731000" y="2851150"/>
          <p14:tracePt t="124516" x="6705600" y="2768600"/>
          <p14:tracePt t="124533" x="6686550" y="2711450"/>
          <p14:tracePt t="124549" x="6667500" y="2679700"/>
          <p14:tracePt t="124566" x="6648450" y="2628900"/>
          <p14:tracePt t="124583" x="6610350" y="2584450"/>
          <p14:tracePt t="124599" x="6597650" y="2559050"/>
          <p14:tracePt t="124616" x="6546850" y="2501900"/>
          <p14:tracePt t="124633" x="6508750" y="2463800"/>
          <p14:tracePt t="124649" x="6438900" y="2406650"/>
          <p14:tracePt t="124666" x="6362700" y="2368550"/>
          <p14:tracePt t="124683" x="6261100" y="2324100"/>
          <p14:tracePt t="124699" x="6146800" y="2286000"/>
          <p14:tracePt t="124700" x="6089650" y="2247900"/>
          <p14:tracePt t="124716" x="5937250" y="2197100"/>
          <p14:tracePt t="124733" x="5803900" y="2139950"/>
          <p14:tracePt t="124749" x="5715000" y="2108200"/>
          <p14:tracePt t="124766" x="5613400" y="2063750"/>
          <p14:tracePt t="124783" x="5556250" y="2019300"/>
          <p14:tracePt t="124799" x="5499100" y="1993900"/>
          <p14:tracePt t="124816" x="5441950" y="1955800"/>
          <p14:tracePt t="124833" x="5384800" y="1924050"/>
          <p14:tracePt t="124849" x="5334000" y="1905000"/>
          <p14:tracePt t="124866" x="5289550" y="1885950"/>
          <p14:tracePt t="124883" x="5245100" y="1879600"/>
          <p14:tracePt t="124899" x="5219700" y="1873250"/>
          <p14:tracePt t="124916" x="5162550" y="1860550"/>
          <p14:tracePt t="124933" x="5118100" y="1860550"/>
          <p14:tracePt t="124949" x="5060950" y="1860550"/>
          <p14:tracePt t="124966" x="5003800" y="1860550"/>
          <p14:tracePt t="124983" x="4946650" y="1860550"/>
          <p14:tracePt t="124999" x="4870450" y="1860550"/>
          <p14:tracePt t="125016" x="4800600" y="1860550"/>
          <p14:tracePt t="125033" x="4737100" y="1860550"/>
          <p14:tracePt t="125049" x="4667250" y="1860550"/>
          <p14:tracePt t="125066" x="4591050" y="1860550"/>
          <p14:tracePt t="125083" x="4514850" y="1860550"/>
          <p14:tracePt t="125099" x="4406900" y="1860550"/>
          <p14:tracePt t="125116" x="4203700" y="1892300"/>
          <p14:tracePt t="125133" x="4095750" y="1905000"/>
          <p14:tracePt t="125149" x="4013200" y="1917700"/>
          <p14:tracePt t="125166" x="3898900" y="1962150"/>
          <p14:tracePt t="125183" x="3803650" y="1981200"/>
          <p14:tracePt t="125199" x="3689350" y="2019300"/>
          <p14:tracePt t="125216" x="3568700" y="2076450"/>
          <p14:tracePt t="125233" x="3435350" y="2139950"/>
          <p14:tracePt t="125249" x="3232150" y="2222500"/>
          <p14:tracePt t="125266" x="3028950" y="2298700"/>
          <p14:tracePt t="125283" x="2762250" y="2413000"/>
          <p14:tracePt t="125299" x="2508250" y="2514600"/>
          <p14:tracePt t="125317" x="2273300" y="2641600"/>
          <p14:tracePt t="125333" x="2171700" y="2711450"/>
          <p14:tracePt t="125349" x="2133600" y="2749550"/>
          <p14:tracePt t="125366" x="2108200" y="2806700"/>
          <p14:tracePt t="125383" x="2089150" y="2857500"/>
          <p14:tracePt t="125399" x="2076450" y="2921000"/>
          <p14:tracePt t="125416" x="2063750" y="3035300"/>
          <p14:tracePt t="125433" x="2051050" y="3143250"/>
          <p14:tracePt t="125449" x="2051050" y="3263900"/>
          <p14:tracePt t="125466" x="2051050" y="3409950"/>
          <p14:tracePt t="125483" x="2051050" y="3530600"/>
          <p14:tracePt t="125499" x="2051050" y="3619500"/>
          <p14:tracePt t="125517" x="2133600" y="3835400"/>
          <p14:tracePt t="125533" x="2216150" y="3943350"/>
          <p14:tracePt t="125549" x="2336800" y="4102100"/>
          <p14:tracePt t="125566" x="2463800" y="4241800"/>
          <p14:tracePt t="125583" x="2654300" y="4381500"/>
          <p14:tracePt t="125599" x="2800350" y="4508500"/>
          <p14:tracePt t="125616" x="2959100" y="4641850"/>
          <p14:tracePt t="125633" x="3092450" y="4800600"/>
          <p14:tracePt t="125649" x="3162300" y="4908550"/>
          <p14:tracePt t="125666" x="3206750" y="5010150"/>
          <p14:tracePt t="125683" x="3270250" y="5099050"/>
          <p14:tracePt t="125700" x="3308350" y="5156200"/>
          <p14:tracePt t="125717" x="3365500" y="5251450"/>
          <p14:tracePt t="125733" x="3403600" y="5308600"/>
          <p14:tracePt t="125749" x="3454400" y="5353050"/>
          <p14:tracePt t="125766" x="3511550" y="5403850"/>
          <p14:tracePt t="125783" x="3575050" y="5441950"/>
          <p14:tracePt t="125800" x="3638550" y="5454650"/>
          <p14:tracePt t="125816" x="3670300" y="5461000"/>
          <p14:tracePt t="125833" x="3689350" y="5461000"/>
          <p14:tracePt t="125850" x="3708400" y="5461000"/>
          <p14:tracePt t="125866" x="3765550" y="5461000"/>
          <p14:tracePt t="125883" x="3822700" y="5416550"/>
          <p14:tracePt t="125900" x="3924300" y="5384800"/>
          <p14:tracePt t="125917" x="4083050" y="5295900"/>
          <p14:tracePt t="125933" x="4203700" y="5245100"/>
          <p14:tracePt t="125950" x="4279900" y="5200650"/>
          <p14:tracePt t="125966" x="4337050" y="5181600"/>
          <p14:tracePt t="125983" x="4343400" y="5175250"/>
          <p14:tracePt t="126000" x="4356100" y="5162550"/>
          <p14:tracePt t="126149" x="4381500" y="5168900"/>
          <p14:tracePt t="126157" x="4400550" y="5181600"/>
          <p14:tracePt t="126166" x="4438650" y="5187950"/>
          <p14:tracePt t="126183" x="4572000" y="5226050"/>
          <p14:tracePt t="126200" x="4718050" y="5251450"/>
          <p14:tracePt t="126216" x="4806950" y="5251450"/>
          <p14:tracePt t="126233" x="4914900" y="5251450"/>
          <p14:tracePt t="126250" x="4972050" y="5245100"/>
          <p14:tracePt t="126266" x="5054600" y="5200650"/>
          <p14:tracePt t="126283" x="5111750" y="5162550"/>
          <p14:tracePt t="126300" x="5175250" y="5124450"/>
          <p14:tracePt t="126317" x="5226050" y="5067300"/>
          <p14:tracePt t="126333" x="5264150" y="5022850"/>
          <p14:tracePt t="126350" x="5270500" y="4991100"/>
          <p14:tracePt t="126366" x="5308600" y="4953000"/>
          <p14:tracePt t="126383" x="5340350" y="4908550"/>
          <p14:tracePt t="126400" x="5359400" y="4870450"/>
          <p14:tracePt t="126416" x="5365750" y="4845050"/>
          <p14:tracePt t="126433" x="5378450" y="4832350"/>
          <p14:tracePt t="126525" x="5397500" y="4832350"/>
          <p14:tracePt t="126541" x="5403850" y="4838700"/>
          <p14:tracePt t="126557" x="5410200" y="4857750"/>
          <p14:tracePt t="126566" x="5429250" y="4864100"/>
          <p14:tracePt t="126583" x="5461000" y="4876800"/>
          <p14:tracePt t="126600" x="5511800" y="4895850"/>
          <p14:tracePt t="126616" x="5575300" y="4895850"/>
          <p14:tracePt t="126633" x="5651500" y="4902200"/>
          <p14:tracePt t="126650" x="5689600" y="4914900"/>
          <p14:tracePt t="126666" x="5695950" y="4914900"/>
          <p14:tracePt t="126717" x="5702300" y="4914900"/>
          <p14:tracePt t="126725" x="5708650" y="4914900"/>
          <p14:tracePt t="126733" x="5721350" y="4908550"/>
          <p14:tracePt t="126750" x="5746750" y="4864100"/>
          <p14:tracePt t="126766" x="5753100" y="4832350"/>
          <p14:tracePt t="126783" x="5753100" y="4819650"/>
          <p14:tracePt t="126800" x="5753100" y="4800600"/>
          <p14:tracePt t="126816" x="5753100" y="4787900"/>
          <p14:tracePt t="126925" x="5740400" y="4781550"/>
          <p14:tracePt t="126933" x="5734050" y="4781550"/>
          <p14:tracePt t="126950" x="5676900" y="4794250"/>
          <p14:tracePt t="126966" x="5613400" y="4819650"/>
          <p14:tracePt t="126983" x="5524500" y="4864100"/>
          <p14:tracePt t="127000" x="5480050" y="4902200"/>
          <p14:tracePt t="127017" x="5422900" y="4953000"/>
          <p14:tracePt t="127033" x="5384800" y="4978400"/>
          <p14:tracePt t="127050" x="5340350" y="5003800"/>
          <p14:tracePt t="127067" x="5314950" y="5016500"/>
          <p14:tracePt t="127083" x="5302250" y="5016500"/>
          <p14:tracePt t="127100" x="5295900" y="5022850"/>
          <p14:tracePt t="127117" x="5289550" y="5022850"/>
          <p14:tracePt t="127133" x="5276850" y="5035550"/>
          <p14:tracePt t="127150" x="5264150" y="5048250"/>
          <p14:tracePt t="127167" x="5257800" y="5054600"/>
          <p14:tracePt t="127183" x="5238750" y="5067300"/>
          <p14:tracePt t="127205" x="5232400" y="5067300"/>
          <p14:tracePt t="127217" x="5226050" y="5067300"/>
          <p14:tracePt t="127233" x="5213350" y="5073650"/>
          <p14:tracePt t="127253" x="5200650" y="5073650"/>
          <p14:tracePt t="127267" x="5187950" y="5086350"/>
          <p14:tracePt t="127283" x="5162550" y="5105400"/>
          <p14:tracePt t="127300" x="5130800" y="5130800"/>
          <p14:tracePt t="127317" x="5054600" y="5187950"/>
          <p14:tracePt t="127333" x="4991100" y="5226050"/>
          <p14:tracePt t="127350" x="4921250" y="5257800"/>
          <p14:tracePt t="127367" x="4876800" y="5289550"/>
          <p14:tracePt t="127383" x="4826000" y="5308600"/>
          <p14:tracePt t="127400" x="4794250" y="5327650"/>
          <p14:tracePt t="127417" x="4775200" y="5327650"/>
          <p14:tracePt t="127433" x="4768850" y="5327650"/>
          <p14:tracePt t="127450" x="4762500" y="5334000"/>
          <p14:tracePt t="127469" x="4749800" y="5340350"/>
          <p14:tracePt t="127493" x="4749800" y="5359400"/>
          <p14:tracePt t="127501" x="4737100" y="5365750"/>
          <p14:tracePt t="127525" x="4737100" y="5372100"/>
          <p14:tracePt t="127653" x="4730750" y="5378450"/>
          <p14:tracePt t="127685" x="4724400" y="5384800"/>
          <p14:tracePt t="127693" x="4724400" y="5397500"/>
          <p14:tracePt t="127709" x="4718050" y="5410200"/>
          <p14:tracePt t="127765" x="4711700" y="5410200"/>
          <p14:tracePt t="127773" x="4699000" y="5403850"/>
          <p14:tracePt t="127783" x="4699000" y="5397500"/>
          <p14:tracePt t="127800" x="4699000" y="5372100"/>
          <p14:tracePt t="127817" x="4699000" y="5365750"/>
          <p14:tracePt t="127833" x="4699000" y="5359400"/>
          <p14:tracePt t="127850" x="4699000" y="5340350"/>
          <p14:tracePt t="127867" x="4699000" y="5334000"/>
          <p14:tracePt t="127893" x="4699000" y="5327650"/>
          <p14:tracePt t="127901" x="4692650" y="5321300"/>
          <p14:tracePt t="127917" x="4686300" y="5302250"/>
          <p14:tracePt t="127933" x="4667250" y="5289550"/>
          <p14:tracePt t="127950" x="4622800" y="5270500"/>
          <p14:tracePt t="127967" x="4565650" y="5251450"/>
          <p14:tracePt t="127983" x="4508500" y="5251450"/>
          <p14:tracePt t="128000" x="4445000" y="5251450"/>
          <p14:tracePt t="128017" x="4419600" y="5251450"/>
          <p14:tracePt t="128033" x="4400550" y="5251450"/>
          <p14:tracePt t="128050" x="4381500" y="5238750"/>
          <p14:tracePt t="128069" x="4362450" y="5238750"/>
          <p14:tracePt t="128125" x="4356100" y="5238750"/>
          <p14:tracePt t="128157" x="4349750" y="5238750"/>
          <p14:tracePt t="128189" x="4343400" y="5245100"/>
          <p14:tracePt t="128245" x="4343400" y="5251450"/>
          <p14:tracePt t="128277" x="4343400" y="5257800"/>
          <p14:tracePt t="128293" x="4343400" y="5264150"/>
          <p14:tracePt t="128309" x="4349750" y="5264150"/>
          <p14:tracePt t="128317" x="4356100" y="5270500"/>
          <p14:tracePt t="128325" x="4362450" y="5276850"/>
          <p14:tracePt t="128341" x="4381500" y="5276850"/>
          <p14:tracePt t="128350" x="4400550" y="5276850"/>
          <p14:tracePt t="128367" x="4445000" y="5276850"/>
          <p14:tracePt t="128384" x="4489450" y="5276850"/>
          <p14:tracePt t="128400" x="4565650" y="5276850"/>
          <p14:tracePt t="128417" x="4610100" y="5276850"/>
          <p14:tracePt t="128433" x="4654550" y="5276850"/>
          <p14:tracePt t="128450" x="4667250" y="5276850"/>
          <p14:tracePt t="128467" x="4692650" y="5276850"/>
          <p14:tracePt t="128484" x="4699000" y="5276850"/>
          <p14:tracePt t="128500" x="4705350" y="5276850"/>
          <p14:tracePt t="128517" x="4730750" y="5276850"/>
          <p14:tracePt t="128534" x="4737100" y="5276850"/>
          <p14:tracePt t="128550" x="4743450" y="5276850"/>
          <p14:tracePt t="128567" x="4749800" y="5276850"/>
          <p14:tracePt t="128584" x="4768850" y="5276850"/>
          <p14:tracePt t="128613" x="4787900" y="5283200"/>
          <p14:tracePt t="128789" x="4781550" y="5283200"/>
          <p14:tracePt t="128797" x="4775200" y="5283200"/>
          <p14:tracePt t="128814" x="4768850" y="5283200"/>
          <p14:tracePt t="128821" x="4756150" y="5283200"/>
          <p14:tracePt t="128834" x="4743450" y="5283200"/>
          <p14:tracePt t="128850" x="4724400" y="5283200"/>
          <p14:tracePt t="128867" x="4686300" y="5276850"/>
          <p14:tracePt t="128884" x="4679950" y="5276850"/>
          <p14:tracePt t="128900" x="4648200" y="5270500"/>
          <p14:tracePt t="128917" x="4629150" y="5264150"/>
          <p14:tracePt t="128941" x="4610100" y="5251450"/>
          <p14:tracePt t="128973" x="4603750" y="5245100"/>
          <p14:tracePt t="129013" x="4597400" y="5238750"/>
          <p14:tracePt t="129061" x="4597400" y="5232400"/>
          <p14:tracePt t="129101" x="4597400" y="5213350"/>
          <p14:tracePt t="129253" x="4616450" y="5232400"/>
          <p14:tracePt t="129261" x="4622800" y="5238750"/>
          <p14:tracePt t="129318" x="4629150" y="5238750"/>
          <p14:tracePt t="129366" x="4635500" y="5245100"/>
          <p14:tracePt t="129477" x="4635500" y="5251450"/>
          <p14:tracePt t="129509" x="4629150" y="5251450"/>
          <p14:tracePt t="129533" x="4622800" y="5251450"/>
          <p14:tracePt t="129541" x="4616450" y="5251450"/>
          <p14:tracePt t="129550" x="4603750" y="5264150"/>
          <p14:tracePt t="129581" x="4597400" y="5270500"/>
          <p14:tracePt t="129710" x="4597400" y="5276850"/>
          <p14:tracePt t="129846" x="4597400" y="5283200"/>
          <p14:tracePt t="129854" x="4597400" y="5289550"/>
          <p14:tracePt t="129878" x="4616450" y="5302250"/>
          <p14:tracePt t="129942" x="4622800" y="5302250"/>
          <p14:tracePt t="129974" x="4629150" y="5302250"/>
          <p14:tracePt t="130374" x="4648200" y="5302250"/>
          <p14:tracePt t="130390" x="4654550" y="5302250"/>
          <p14:tracePt t="130438" x="4660900" y="5302250"/>
          <p14:tracePt t="130462" x="4667250" y="5302250"/>
          <p14:tracePt t="131518" x="4673600" y="5308600"/>
          <p14:tracePt t="131550" x="4673600" y="5314950"/>
          <p14:tracePt t="131566" x="4673600" y="5321300"/>
          <p14:tracePt t="131662" x="4667250" y="5327650"/>
          <p14:tracePt t="131702" x="4660900" y="5327650"/>
          <p14:tracePt t="132118" x="4654550" y="5327650"/>
          <p14:tracePt t="132126" x="4654550" y="5321300"/>
          <p14:tracePt t="132134" x="4654550" y="5314950"/>
          <p14:tracePt t="132151" x="4654550" y="5289550"/>
          <p14:tracePt t="132168" x="4660900" y="5264150"/>
          <p14:tracePt t="132184" x="4660900" y="5238750"/>
          <p14:tracePt t="132201" x="4673600" y="5200650"/>
          <p14:tracePt t="132218" x="4686300" y="5175250"/>
          <p14:tracePt t="132234" x="4705350" y="5162550"/>
          <p14:tracePt t="132251" x="4718050" y="5137150"/>
          <p14:tracePt t="132268" x="4743450" y="5118100"/>
          <p14:tracePt t="132284" x="4756150" y="5080000"/>
          <p14:tracePt t="132301" x="4781550" y="5054600"/>
          <p14:tracePt t="132318" x="4813300" y="5022850"/>
          <p14:tracePt t="132334" x="4826000" y="5016500"/>
          <p14:tracePt t="132351" x="4832350" y="5016500"/>
          <p14:tracePt t="132368" x="4864100" y="5010150"/>
          <p14:tracePt t="132384" x="4870450" y="5010150"/>
          <p14:tracePt t="132401" x="4933950" y="4978400"/>
          <p14:tracePt t="132418" x="5010150" y="4953000"/>
          <p14:tracePt t="132434" x="5035550" y="4933950"/>
          <p14:tracePt t="132451" x="5041900" y="4927600"/>
          <p14:tracePt t="132468" x="5048250" y="4927600"/>
          <p14:tracePt t="132484" x="5054600" y="4927600"/>
          <p14:tracePt t="134543" x="5035550" y="4940300"/>
          <p14:tracePt t="134551" x="5029200" y="4946650"/>
          <p14:tracePt t="134575" x="5003800" y="4953000"/>
          <p14:tracePt t="134585" x="4984750" y="4959350"/>
          <p14:tracePt t="134602" x="4972050" y="4978400"/>
          <p14:tracePt t="134618" x="4959350" y="4984750"/>
          <p14:tracePt t="134635" x="4946650" y="4991100"/>
          <p14:tracePt t="134652" x="4914900" y="5016500"/>
          <p14:tracePt t="134687" x="4908550" y="5022850"/>
          <p14:tracePt t="134719" x="4889500" y="5022850"/>
          <p14:tracePt t="134743" x="4883150" y="5035550"/>
          <p14:tracePt t="134767" x="4876800" y="5035550"/>
          <p14:tracePt t="134775" x="4870450" y="5041900"/>
          <p14:tracePt t="134807" x="4851400" y="5054600"/>
          <p14:tracePt t="135087" x="4845050" y="5067300"/>
          <p14:tracePt t="135095" x="4838700" y="5073650"/>
          <p14:tracePt t="135103" x="4819650" y="5086350"/>
          <p14:tracePt t="135119" x="4794250" y="5111750"/>
          <p14:tracePt t="135135" x="4781550" y="5137150"/>
          <p14:tracePt t="135152" x="4756150" y="5156200"/>
          <p14:tracePt t="135168" x="4749800" y="5162550"/>
          <p14:tracePt t="135185" x="4737100" y="5175250"/>
          <p14:tracePt t="135202" x="4724400" y="5175250"/>
          <p14:tracePt t="135218" x="4718050" y="5181600"/>
          <p14:tracePt t="135235" x="4711700" y="5187950"/>
          <p14:tracePt t="135252" x="4699000" y="5187950"/>
          <p14:tracePt t="135268" x="4679950" y="5213350"/>
          <p14:tracePt t="135285" x="4673600" y="5219700"/>
          <p14:tracePt t="135302" x="4648200" y="5232400"/>
          <p14:tracePt t="135318" x="4635500" y="5238750"/>
          <p14:tracePt t="135335" x="4616450" y="5251450"/>
          <p14:tracePt t="135352" x="4603750" y="5251450"/>
          <p14:tracePt t="135368" x="4597400" y="5251450"/>
          <p14:tracePt t="136759" x="4597400" y="5245100"/>
          <p14:tracePt t="136767" x="4629150" y="5226050"/>
          <p14:tracePt t="136785" x="4711700" y="5181600"/>
          <p14:tracePt t="136802" x="4775200" y="5156200"/>
          <p14:tracePt t="136819" x="4781550" y="5143500"/>
          <p14:tracePt t="139112" x="4787900" y="5137150"/>
          <p14:tracePt t="139136" x="4794250" y="5124450"/>
          <p14:tracePt t="139144" x="4800600" y="5124450"/>
          <p14:tracePt t="139153" x="4806950" y="5118100"/>
          <p14:tracePt t="139169" x="4819650" y="5105400"/>
          <p14:tracePt t="139192" x="4845050" y="5099050"/>
          <p14:tracePt t="139208" x="4851400" y="5080000"/>
          <p14:tracePt t="139256" x="4857750" y="5073650"/>
          <p14:tracePt t="139288" x="4864100" y="5067300"/>
          <p14:tracePt t="139320" x="4876800" y="5067300"/>
          <p14:tracePt t="139336" x="4883150" y="5060950"/>
          <p14:tracePt t="139376" x="4889500" y="5054600"/>
          <p14:tracePt t="139392" x="4895850" y="5041900"/>
          <p14:tracePt t="139424" x="4902200" y="5035550"/>
          <p14:tracePt t="139448" x="4908550" y="5029200"/>
          <p14:tracePt t="139456" x="4921250" y="5022850"/>
          <p14:tracePt t="139472" x="4921250" y="5016500"/>
          <p14:tracePt t="139486" x="4927600" y="5010150"/>
          <p14:tracePt t="139503" x="4933950" y="4997450"/>
          <p14:tracePt t="139520" x="4940300" y="4991100"/>
          <p14:tracePt t="139536" x="4946650" y="4984750"/>
          <p14:tracePt t="139553" x="4965700" y="4972050"/>
          <p14:tracePt t="139569" x="4972050" y="4965700"/>
          <p14:tracePt t="139586" x="4978400" y="4953000"/>
          <p14:tracePt t="139603" x="4997450" y="4921250"/>
          <p14:tracePt t="139619" x="5003800" y="4914900"/>
          <p14:tracePt t="139648" x="5010150" y="4908550"/>
          <p14:tracePt t="139680" x="5010150" y="4902200"/>
          <p14:tracePt t="139824" x="5016500" y="4889500"/>
          <p14:tracePt t="139848" x="5035550" y="4876800"/>
          <p14:tracePt t="139872" x="5041900" y="4857750"/>
          <p14:tracePt t="139888" x="5048250" y="4851400"/>
          <p14:tracePt t="139904" x="5048250" y="4845050"/>
          <p14:tracePt t="139920" x="5060950" y="4832350"/>
          <p14:tracePt t="139952" x="5073650" y="4819650"/>
          <p14:tracePt t="139968" x="5086350" y="4800600"/>
          <p14:tracePt t="140000" x="5086350" y="4794250"/>
          <p14:tracePt t="140008" x="5092700" y="4787900"/>
          <p14:tracePt t="140024" x="5092700" y="4781550"/>
          <p14:tracePt t="140036" x="5099050" y="4768850"/>
          <p14:tracePt t="140072" x="5105400" y="4756150"/>
          <p14:tracePt t="140120" x="5111750" y="4749800"/>
          <p14:tracePt t="140136" x="5111750" y="4737100"/>
          <p14:tracePt t="140152" x="5124450" y="4730750"/>
          <p14:tracePt t="140184" x="5124450" y="4724400"/>
          <p14:tracePt t="140192" x="5130800" y="4718050"/>
          <p14:tracePt t="140232" x="5137150" y="4699000"/>
          <p14:tracePt t="140248" x="5137150" y="4692650"/>
          <p14:tracePt t="140256" x="5156200" y="4679950"/>
          <p14:tracePt t="140272" x="5162550" y="4648200"/>
          <p14:tracePt t="140288" x="5168900" y="4641850"/>
          <p14:tracePt t="140312" x="5175250" y="4635500"/>
          <p14:tracePt t="140328" x="5175250" y="4616450"/>
          <p14:tracePt t="140344" x="5187950" y="4610100"/>
          <p14:tracePt t="140352" x="5194300" y="4603750"/>
          <p14:tracePt t="140376" x="5200650" y="4597400"/>
          <p14:tracePt t="140408" x="5207000" y="4578350"/>
          <p14:tracePt t="140432" x="5207000" y="4572000"/>
          <p14:tracePt t="140440" x="5213350" y="4565650"/>
          <p14:tracePt t="140496" x="5213350" y="4559300"/>
          <p14:tracePt t="140504" x="5226050" y="4552950"/>
          <p14:tracePt t="140512" x="5232400" y="4540250"/>
          <p14:tracePt t="140520" x="5232400" y="4533900"/>
          <p14:tracePt t="140536" x="5238750" y="4527550"/>
          <p14:tracePt t="140592" x="5238750" y="4521200"/>
          <p14:tracePt t="140608" x="5245100" y="4514850"/>
          <p14:tracePt t="140616" x="5245100" y="4508500"/>
          <p14:tracePt t="140632" x="5251450" y="4495800"/>
          <p14:tracePt t="140656" x="5251450" y="4489450"/>
          <p14:tracePt t="140664" x="5257800" y="4483100"/>
          <p14:tracePt t="140672" x="5270500" y="4476750"/>
          <p14:tracePt t="140686" x="5276850" y="4470400"/>
          <p14:tracePt t="140703" x="5276850" y="4464050"/>
          <p14:tracePt t="140720" x="5283200" y="4445000"/>
          <p14:tracePt t="140736" x="5289550" y="4425950"/>
          <p14:tracePt t="140760" x="5308600" y="4406900"/>
          <p14:tracePt t="140784" x="5314950" y="4400550"/>
          <p14:tracePt t="140792" x="5314950" y="4394200"/>
          <p14:tracePt t="140864" x="5314950" y="4387850"/>
          <p14:tracePt t="140872" x="5321300" y="4375150"/>
          <p14:tracePt t="140920" x="5327650" y="4368800"/>
          <p14:tracePt t="140944" x="5327650" y="4356100"/>
          <p14:tracePt t="140952" x="5334000" y="4349750"/>
          <p14:tracePt t="140968" x="5346700" y="4337050"/>
          <p14:tracePt t="140976" x="5353050" y="4330700"/>
          <p14:tracePt t="141000" x="5359400" y="4318000"/>
          <p14:tracePt t="141016" x="5365750" y="4298950"/>
          <p14:tracePt t="141040" x="5384800" y="4279900"/>
          <p14:tracePt t="141056" x="5384800" y="4273550"/>
          <p14:tracePt t="141072" x="5384800" y="4267200"/>
          <p14:tracePt t="141080" x="5391150" y="4254500"/>
          <p14:tracePt t="141120" x="5403850" y="4248150"/>
          <p14:tracePt t="141144" x="5403850" y="4235450"/>
          <p14:tracePt t="141160" x="5410200" y="4229100"/>
          <p14:tracePt t="141200" x="5416550" y="4216400"/>
          <p14:tracePt t="141208" x="5422900" y="4210050"/>
          <p14:tracePt t="141264" x="5429250" y="4184650"/>
          <p14:tracePt t="141312" x="5441950" y="4178300"/>
          <p14:tracePt t="141344" x="5448300" y="4171950"/>
          <p14:tracePt t="141368" x="5454650" y="4165600"/>
          <p14:tracePt t="141392" x="5461000" y="4159250"/>
          <p14:tracePt t="141424" x="5467350" y="4152900"/>
          <p14:tracePt t="141448" x="5473700" y="4140200"/>
          <p14:tracePt t="141464" x="5473700" y="4133850"/>
          <p14:tracePt t="141472" x="5486400" y="4127500"/>
          <p14:tracePt t="141488" x="5486400" y="4121150"/>
          <p14:tracePt t="141503" x="5492750" y="4114800"/>
          <p14:tracePt t="141520" x="5499100" y="4108450"/>
          <p14:tracePt t="141537" x="5505450" y="4095750"/>
          <p14:tracePt t="141553" x="5511800" y="4083050"/>
          <p14:tracePt t="141570" x="5518150" y="4076700"/>
          <p14:tracePt t="141587" x="5530850" y="4064000"/>
          <p14:tracePt t="141603" x="5543550" y="4044950"/>
          <p14:tracePt t="141632" x="5549900" y="4038600"/>
          <p14:tracePt t="141672" x="5549900" y="4032250"/>
          <p14:tracePt t="141728" x="5556250" y="4025900"/>
          <p14:tracePt t="141792" x="5575300" y="4006850"/>
          <p14:tracePt t="141864" x="5581650" y="4000500"/>
          <p14:tracePt t="141912" x="5588000" y="3994150"/>
          <p14:tracePt t="141936" x="5594350" y="3987800"/>
          <p14:tracePt t="141953" x="5613400" y="3968750"/>
          <p14:tracePt t="141976" x="5613400" y="3962400"/>
          <p14:tracePt t="141984" x="5619750" y="3956050"/>
          <p14:tracePt t="142040" x="5626100" y="3943350"/>
          <p14:tracePt t="142064" x="5638800" y="3917950"/>
          <p14:tracePt t="142096" x="5645150" y="3917950"/>
          <p14:tracePt t="142120" x="5651500" y="3911600"/>
          <p14:tracePt t="142200" x="5657850" y="3905250"/>
          <p14:tracePt t="142272" x="5664200" y="3898900"/>
          <p14:tracePt t="142312" x="5689600" y="3892550"/>
          <p14:tracePt t="142344" x="5695950" y="3879850"/>
          <p14:tracePt t="142360" x="5708650" y="3873500"/>
          <p14:tracePt t="142376" x="5715000" y="3867150"/>
          <p14:tracePt t="142393" x="5721350" y="3860800"/>
          <p14:tracePt t="142400" x="5727700" y="3854450"/>
          <p14:tracePt t="142416" x="5734050" y="3848100"/>
          <p14:tracePt t="142432" x="5740400" y="3835400"/>
          <p14:tracePt t="142448" x="5753100" y="3829050"/>
          <p14:tracePt t="142472" x="5759450" y="3803650"/>
          <p14:tracePt t="142497" x="5765800" y="3797300"/>
          <p14:tracePt t="142552" x="5772150" y="3797300"/>
          <p14:tracePt t="142736" x="5778500" y="3790950"/>
          <p14:tracePt t="142753" x="5791200" y="3784600"/>
          <p14:tracePt t="142760" x="5797550" y="3784600"/>
          <p14:tracePt t="142793" x="5810250" y="3778250"/>
          <p14:tracePt t="142825" x="5822950" y="3765550"/>
          <p14:tracePt t="142833" x="5829300" y="3759200"/>
          <p14:tracePt t="142857" x="5835650" y="3752850"/>
          <p14:tracePt t="152339" x="5842000" y="3746500"/>
          <p14:tracePt t="152347" x="5842000" y="3727450"/>
          <p14:tracePt t="152356" x="5848350" y="3702050"/>
          <p14:tracePt t="152372" x="5848350" y="3644900"/>
          <p14:tracePt t="152389" x="5861050" y="3600450"/>
          <p14:tracePt t="152406" x="5867400" y="3575050"/>
          <p14:tracePt t="152422" x="5886450" y="3530600"/>
          <p14:tracePt t="152439" x="5899150" y="3505200"/>
          <p14:tracePt t="152456" x="5905500" y="3486150"/>
          <p14:tracePt t="152472" x="5905500" y="3460750"/>
          <p14:tracePt t="152489" x="5911850" y="3435350"/>
          <p14:tracePt t="152506" x="5911850" y="3422650"/>
          <p14:tracePt t="152522" x="5911850" y="3390900"/>
          <p14:tracePt t="152539" x="5911850" y="3371850"/>
          <p14:tracePt t="152556" x="5911850" y="3352800"/>
          <p14:tracePt t="152572" x="5911850" y="3340100"/>
          <p14:tracePt t="152589" x="5911850" y="3308350"/>
          <p14:tracePt t="152606" x="5911850" y="3302000"/>
          <p14:tracePt t="152622" x="5911850" y="3295650"/>
          <p14:tracePt t="152731" x="5930900" y="3314700"/>
          <p14:tracePt t="152739" x="5956300" y="3346450"/>
          <p14:tracePt t="152756" x="6007100" y="3390900"/>
          <p14:tracePt t="152772" x="6057900" y="3454400"/>
          <p14:tracePt t="152789" x="6083300" y="3492500"/>
          <p14:tracePt t="152806" x="6102350" y="3511550"/>
          <p14:tracePt t="152822" x="6127750" y="3549650"/>
          <p14:tracePt t="152839" x="6134100" y="3556000"/>
          <p14:tracePt t="152856" x="6134100" y="3575050"/>
          <p14:tracePt t="152872" x="6140450" y="3581400"/>
          <p14:tracePt t="152889" x="6159500" y="3600450"/>
          <p14:tracePt t="152915" x="6159500" y="3613150"/>
          <p14:tracePt t="153571" x="6165850" y="3619500"/>
          <p14:tracePt t="153587" x="6184900" y="3619500"/>
          <p14:tracePt t="153595" x="6191250" y="3613150"/>
          <p14:tracePt t="153606" x="6197600" y="3606800"/>
          <p14:tracePt t="153623" x="6210300" y="3587750"/>
          <p14:tracePt t="153639" x="6210300" y="3581400"/>
          <p14:tracePt t="153656" x="6223000" y="3575050"/>
          <p14:tracePt t="153673" x="6229350" y="3575050"/>
          <p14:tracePt t="153779" x="6235700" y="3575050"/>
          <p14:tracePt t="153787" x="6235700" y="3581400"/>
          <p14:tracePt t="153795" x="6235700" y="3594100"/>
          <p14:tracePt t="153806" x="6235700" y="3600450"/>
          <p14:tracePt t="153823" x="6235700" y="3613150"/>
          <p14:tracePt t="153839" x="6235700" y="3632200"/>
          <p14:tracePt t="153867" x="6235700" y="3638550"/>
          <p14:tracePt t="153899" x="6242050" y="3663950"/>
          <p14:tracePt t="154227" x="6242050" y="3651250"/>
          <p14:tracePt t="154243" x="6242050" y="3638550"/>
          <p14:tracePt t="154259" x="6242050" y="3632200"/>
          <p14:tracePt t="154275" x="6248400" y="3625850"/>
          <p14:tracePt t="155132" x="6248400" y="3613150"/>
          <p14:tracePt t="155139" x="6261100" y="3606800"/>
          <p14:tracePt t="155156" x="6261100" y="3594100"/>
          <p14:tracePt t="156020" x="6273800" y="3575050"/>
          <p14:tracePt t="156036" x="6305550" y="3549650"/>
          <p14:tracePt t="156044" x="6311900" y="3549650"/>
          <p14:tracePt t="156057" x="6330950" y="3536950"/>
          <p14:tracePt t="156073" x="6350000" y="3530600"/>
          <p14:tracePt t="156090" x="6369050" y="3517900"/>
          <p14:tracePt t="156107" x="6381750" y="3498850"/>
          <p14:tracePt t="156123" x="6388100" y="3492500"/>
          <p14:tracePt t="156140" x="6394450" y="3486150"/>
          <p14:tracePt t="156588" x="6388100" y="3486150"/>
          <p14:tracePt t="156596" x="6330950" y="3511550"/>
          <p14:tracePt t="156607" x="6311900" y="3530600"/>
          <p14:tracePt t="156623" x="6267450" y="3619500"/>
          <p14:tracePt t="156640" x="6210300" y="3733800"/>
          <p14:tracePt t="156657" x="6165850" y="3810000"/>
          <p14:tracePt t="156673" x="6127750" y="3867150"/>
          <p14:tracePt t="156690" x="6115050" y="3892550"/>
          <p14:tracePt t="156707" x="6108700" y="3898900"/>
          <p14:tracePt t="156892" x="6096000" y="3917950"/>
          <p14:tracePt t="156900" x="6096000" y="3924300"/>
          <p14:tracePt t="156908" x="6089650" y="3937000"/>
          <p14:tracePt t="156924" x="6064250" y="4019550"/>
          <p14:tracePt t="156940" x="6038850" y="4057650"/>
          <p14:tracePt t="156957" x="5975350" y="4133850"/>
          <p14:tracePt t="156973" x="5918200" y="4178300"/>
          <p14:tracePt t="156990" x="5848350" y="4222750"/>
          <p14:tracePt t="157007" x="5803900" y="4241800"/>
          <p14:tracePt t="157023" x="5746750" y="4248150"/>
          <p14:tracePt t="157040" x="5695950" y="4279900"/>
          <p14:tracePt t="157057" x="5664200" y="4279900"/>
          <p14:tracePt t="157073" x="5632450" y="4279900"/>
          <p14:tracePt t="157090" x="5575300" y="4279900"/>
          <p14:tracePt t="157107" x="5524500" y="4279900"/>
          <p14:tracePt t="157124" x="5480050" y="4279900"/>
          <p14:tracePt t="157140" x="5441950" y="4267200"/>
          <p14:tracePt t="157157" x="5435600" y="4260850"/>
          <p14:tracePt t="157173" x="5429250" y="4235450"/>
          <p14:tracePt t="157190" x="5429250" y="4203700"/>
          <p14:tracePt t="157207" x="5429250" y="4191000"/>
          <p14:tracePt t="157223" x="5429250" y="4184650"/>
          <p14:tracePt t="157244" x="5429250" y="4165600"/>
          <p14:tracePt t="157260" x="5429250" y="4159250"/>
          <p14:tracePt t="157276" x="5435600" y="4159250"/>
          <p14:tracePt t="157290" x="5454650" y="4152900"/>
          <p14:tracePt t="157307" x="5480050" y="4146550"/>
          <p14:tracePt t="157324" x="5543550" y="4108450"/>
          <p14:tracePt t="157340" x="5594350" y="4089400"/>
          <p14:tracePt t="157357" x="5632450" y="4064000"/>
          <p14:tracePt t="157373" x="5676900" y="4044950"/>
          <p14:tracePt t="157390" x="5689600" y="4025900"/>
          <p14:tracePt t="157407" x="5708650" y="4013200"/>
          <p14:tracePt t="157428" x="5715000" y="4006850"/>
          <p14:tracePt t="157440" x="5715000" y="3994150"/>
          <p14:tracePt t="157457" x="5721350" y="3981450"/>
          <p14:tracePt t="157474" x="5721350" y="3956050"/>
          <p14:tracePt t="157490" x="5721350" y="3949700"/>
          <p14:tracePt t="157507" x="5721350" y="3943350"/>
          <p14:tracePt t="157524" x="5721350" y="3937000"/>
          <p14:tracePt t="157692" x="5727700" y="3930650"/>
          <p14:tracePt t="157700" x="5734050" y="3924300"/>
          <p14:tracePt t="157716" x="5746750" y="3911600"/>
          <p14:tracePt t="157732" x="5753100" y="3898900"/>
          <p14:tracePt t="157748" x="5759450" y="3892550"/>
          <p14:tracePt t="157757" x="5778500" y="3873500"/>
          <p14:tracePt t="157774" x="5784850" y="3867150"/>
          <p14:tracePt t="157790" x="5797550" y="3854450"/>
          <p14:tracePt t="157807" x="5822950" y="3835400"/>
          <p14:tracePt t="157824" x="5835650" y="3822700"/>
          <p14:tracePt t="157840" x="5861050" y="3797300"/>
          <p14:tracePt t="157857" x="5867400" y="3790950"/>
          <p14:tracePt t="157874" x="5873750" y="3784600"/>
          <p14:tracePt t="157890" x="5886450" y="3784600"/>
          <p14:tracePt t="157907" x="5892800" y="3778250"/>
          <p14:tracePt t="157948" x="5905500" y="3765550"/>
          <p14:tracePt t="157964" x="5905500" y="3759200"/>
          <p14:tracePt t="157972" x="5911850" y="3752850"/>
          <p14:tracePt t="157980" x="5930900" y="3746500"/>
          <p14:tracePt t="157996" x="5937250" y="3740150"/>
          <p14:tracePt t="158012" x="5943600" y="3727450"/>
          <p14:tracePt t="158028" x="5949950" y="3721100"/>
          <p14:tracePt t="158052" x="5969000" y="3714750"/>
          <p14:tracePt t="158076" x="5975350" y="3708400"/>
          <p14:tracePt t="158108" x="5981700" y="3708400"/>
          <p14:tracePt t="158116" x="6007100" y="3695700"/>
          <p14:tracePt t="158148" x="6026150" y="3695700"/>
          <p14:tracePt t="158156" x="6032500" y="3689350"/>
          <p14:tracePt t="158164" x="6038850" y="3683000"/>
          <p14:tracePt t="158180" x="6051550" y="3683000"/>
          <p14:tracePt t="158196" x="6064250" y="3676650"/>
          <p14:tracePt t="158348" x="6083300" y="3663950"/>
          <p14:tracePt t="158356" x="6089650" y="3663950"/>
          <p14:tracePt t="158374" x="6096000" y="3657600"/>
          <p14:tracePt t="158390" x="6121400" y="3644900"/>
          <p14:tracePt t="158407" x="6140450" y="3632200"/>
          <p14:tracePt t="158424" x="6146800" y="3625850"/>
          <p14:tracePt t="158440" x="6172200" y="3619500"/>
          <p14:tracePt t="158457" x="6178550" y="3619500"/>
          <p14:tracePt t="158474" x="6191250" y="3606800"/>
          <p14:tracePt t="158490" x="6216650" y="3594100"/>
          <p14:tracePt t="158508" x="6235700" y="3587750"/>
          <p14:tracePt t="158524" x="6242050" y="3587750"/>
          <p14:tracePt t="158540" x="6261100" y="3581400"/>
          <p14:tracePt t="158557" x="6292850" y="3568700"/>
          <p14:tracePt t="158574" x="6299200" y="3562350"/>
          <p14:tracePt t="158590" x="6305550" y="3562350"/>
          <p14:tracePt t="158607" x="6324600" y="3556000"/>
          <p14:tracePt t="158624" x="6330950" y="3556000"/>
          <p14:tracePt t="158640" x="6343650" y="3556000"/>
          <p14:tracePt t="158657" x="6356350" y="3556000"/>
          <p14:tracePt t="158674" x="6375400" y="3556000"/>
          <p14:tracePt t="159853" x="6381750" y="3562350"/>
          <p14:tracePt t="159860" x="6381750" y="3594100"/>
          <p14:tracePt t="159874" x="6381750" y="3632200"/>
          <p14:tracePt t="159891" x="6381750" y="3752850"/>
          <p14:tracePt t="159907" x="6350000" y="3911600"/>
          <p14:tracePt t="159924" x="6248400" y="4286250"/>
          <p14:tracePt t="159941" x="6184900" y="4508500"/>
          <p14:tracePt t="159957" x="6134100" y="4654550"/>
          <p14:tracePt t="159974" x="6089650" y="4743450"/>
          <p14:tracePt t="159991" x="6083300" y="4787900"/>
          <p14:tracePt t="160008" x="6064250" y="4813300"/>
          <p14:tracePt t="160024" x="6045200" y="4832350"/>
          <p14:tracePt t="160041" x="6038850" y="4838700"/>
          <p14:tracePt t="160058" x="6013450" y="4864100"/>
          <p14:tracePt t="160074" x="5981700" y="4889500"/>
          <p14:tracePt t="160091" x="5937250" y="4927600"/>
          <p14:tracePt t="160108" x="5873750" y="4965700"/>
          <p14:tracePt t="160124" x="5861050" y="4978400"/>
          <p14:tracePt t="160141" x="5842000" y="4978400"/>
          <p14:tracePt t="160158" x="5835650" y="4978400"/>
          <p14:tracePt t="160174" x="5822950" y="4978400"/>
          <p14:tracePt t="160191" x="5797550" y="4978400"/>
          <p14:tracePt t="160208" x="5765800" y="4959350"/>
          <p14:tracePt t="160224" x="5727700" y="4927600"/>
          <p14:tracePt t="160241" x="5715000" y="4902200"/>
          <p14:tracePt t="160258" x="5695950" y="4876800"/>
          <p14:tracePt t="160274" x="5670550" y="4826000"/>
          <p14:tracePt t="160291" x="5651500" y="4787900"/>
          <p14:tracePt t="160308" x="5645150" y="4756150"/>
          <p14:tracePt t="160324" x="5645150" y="4724400"/>
          <p14:tracePt t="160341" x="5645150" y="4705350"/>
          <p14:tracePt t="160358" x="5645150" y="4679950"/>
          <p14:tracePt t="160374" x="5645150" y="4635500"/>
          <p14:tracePt t="160391" x="5645150" y="4603750"/>
          <p14:tracePt t="160408" x="5645150" y="4578350"/>
          <p14:tracePt t="160424" x="5645150" y="4565650"/>
          <p14:tracePt t="160441" x="5645150" y="4546600"/>
          <p14:tracePt t="160458" x="5645150" y="4540250"/>
          <p14:tracePt t="160474" x="5645150" y="4527550"/>
          <p14:tracePt t="160491" x="5645150" y="4521200"/>
          <p14:tracePt t="160508" x="5645150" y="4508500"/>
          <p14:tracePt t="160557" x="5645150" y="4502150"/>
          <p14:tracePt t="160581" x="5645150" y="4489450"/>
          <p14:tracePt t="160765" x="5645150" y="4470400"/>
          <p14:tracePt t="160773" x="5645150" y="4464050"/>
          <p14:tracePt t="160781" x="5645150" y="4451350"/>
          <p14:tracePt t="160791" x="5645150" y="4438650"/>
          <p14:tracePt t="160808" x="5645150" y="4406900"/>
          <p14:tracePt t="160824" x="5651500" y="4387850"/>
          <p14:tracePt t="160841" x="5657850" y="4368800"/>
          <p14:tracePt t="160858" x="5657850" y="4362450"/>
          <p14:tracePt t="160874" x="5657850" y="4356100"/>
          <p14:tracePt t="160891" x="5657850" y="4349750"/>
          <p14:tracePt t="161149" x="5645150" y="4356100"/>
          <p14:tracePt t="161165" x="5638800" y="4356100"/>
          <p14:tracePt t="161181" x="5626100" y="4356100"/>
          <p14:tracePt t="161205" x="5619750" y="4356100"/>
          <p14:tracePt t="161245" x="5613400" y="4356100"/>
          <p14:tracePt t="161269" x="5600700" y="4356100"/>
          <p14:tracePt t="161293" x="5588000" y="4356100"/>
          <p14:tracePt t="161309" x="5581650" y="4356100"/>
          <p14:tracePt t="161317" x="5575300" y="4356100"/>
          <p14:tracePt t="161325" x="5556250" y="4349750"/>
          <p14:tracePt t="161341" x="5537200" y="4324350"/>
          <p14:tracePt t="161358" x="5518150" y="4311650"/>
          <p14:tracePt t="161374" x="5511800" y="4305300"/>
          <p14:tracePt t="161477" x="5505450" y="4305300"/>
          <p14:tracePt t="161485" x="5499100" y="4305300"/>
          <p14:tracePt t="161493" x="5492750" y="4311650"/>
          <p14:tracePt t="161508" x="5473700" y="4330700"/>
          <p14:tracePt t="161525" x="5454650" y="4368800"/>
          <p14:tracePt t="161541" x="5448300" y="4406900"/>
          <p14:tracePt t="161558" x="5429250" y="4432300"/>
          <p14:tracePt t="161575" x="5422900" y="4445000"/>
          <p14:tracePt t="161591" x="5416550" y="4451350"/>
          <p14:tracePt t="161608" x="5410200" y="4476750"/>
          <p14:tracePt t="161625" x="5384800" y="4502150"/>
          <p14:tracePt t="161641" x="5372100" y="4527550"/>
          <p14:tracePt t="161661" x="5365750" y="4546600"/>
          <p14:tracePt t="161677" x="5359400" y="4552950"/>
          <p14:tracePt t="161691" x="5353050" y="4559300"/>
          <p14:tracePt t="161797" x="5346700" y="4559300"/>
          <p14:tracePt t="161805" x="5346700" y="4540250"/>
          <p14:tracePt t="161813" x="5346700" y="4533900"/>
          <p14:tracePt t="161825" x="5346700" y="4527550"/>
          <p14:tracePt t="161841" x="5346700" y="4495800"/>
          <p14:tracePt t="161858" x="5334000" y="4476750"/>
          <p14:tracePt t="161875" x="5334000" y="4451350"/>
          <p14:tracePt t="161891" x="5334000" y="4445000"/>
          <p14:tracePt t="161908" x="5334000" y="4425950"/>
          <p14:tracePt t="161925" x="5334000" y="4419600"/>
          <p14:tracePt t="161941" x="5346700" y="4400550"/>
          <p14:tracePt t="161989" x="5353050" y="4394200"/>
          <p14:tracePt t="162181" x="5359400" y="4387850"/>
          <p14:tracePt t="162189" x="5365750" y="4375150"/>
          <p14:tracePt t="162197" x="5384800" y="4362450"/>
          <p14:tracePt t="162213" x="5403850" y="4343400"/>
          <p14:tracePt t="162225" x="5403850" y="4337050"/>
          <p14:tracePt t="162241" x="5410200" y="4330700"/>
          <p14:tracePt t="162258" x="5429250" y="4305300"/>
          <p14:tracePt t="162275" x="5441950" y="4286250"/>
          <p14:tracePt t="162291" x="5448300" y="4267200"/>
          <p14:tracePt t="162308" x="5473700" y="4241800"/>
          <p14:tracePt t="162325" x="5492750" y="4197350"/>
          <p14:tracePt t="162341" x="5505450" y="4178300"/>
          <p14:tracePt t="162358" x="5524500" y="4159250"/>
          <p14:tracePt t="162375" x="5530850" y="4152900"/>
          <p14:tracePt t="162391" x="5543550" y="4127500"/>
          <p14:tracePt t="162408" x="5556250" y="4121150"/>
          <p14:tracePt t="162425" x="5568950" y="4083050"/>
          <p14:tracePt t="162441" x="5594350" y="4057650"/>
          <p14:tracePt t="162458" x="5613400" y="4038600"/>
          <p14:tracePt t="162475" x="5626100" y="4000500"/>
          <p14:tracePt t="162491" x="5645150" y="3975100"/>
          <p14:tracePt t="162508" x="5670550" y="3956050"/>
          <p14:tracePt t="162525" x="5683250" y="3930650"/>
          <p14:tracePt t="162541" x="5689600" y="3911600"/>
          <p14:tracePt t="162565" x="5695950" y="3905250"/>
          <p14:tracePt t="162581" x="5715000" y="3892550"/>
          <p14:tracePt t="162613" x="5721350" y="3886200"/>
          <p14:tracePt t="162621" x="5727700" y="3873500"/>
          <p14:tracePt t="162637" x="5734050" y="3867150"/>
          <p14:tracePt t="162645" x="5753100" y="3860800"/>
          <p14:tracePt t="162658" x="5759450" y="3854450"/>
          <p14:tracePt t="162675" x="5797550" y="3816350"/>
          <p14:tracePt t="162691" x="5810250" y="3797300"/>
          <p14:tracePt t="162708" x="5835650" y="3759200"/>
          <p14:tracePt t="162725" x="5854700" y="3740150"/>
          <p14:tracePt t="162741" x="5867400" y="3733800"/>
          <p14:tracePt t="162758" x="5880100" y="3721100"/>
          <p14:tracePt t="162775" x="5899150" y="3714750"/>
          <p14:tracePt t="162791" x="5924550" y="3695700"/>
          <p14:tracePt t="162808" x="5943600" y="3683000"/>
          <p14:tracePt t="162825" x="5962650" y="3663950"/>
          <p14:tracePt t="162841" x="6000750" y="3638550"/>
          <p14:tracePt t="162858" x="6038850" y="3625850"/>
          <p14:tracePt t="162875" x="6083300" y="3600450"/>
          <p14:tracePt t="162891" x="6108700" y="3587750"/>
          <p14:tracePt t="162908" x="6127750" y="3581400"/>
          <p14:tracePt t="162925" x="6191250" y="3556000"/>
          <p14:tracePt t="162941" x="6216650" y="3549650"/>
          <p14:tracePt t="162958" x="6261100" y="3536950"/>
          <p14:tracePt t="162975" x="6305550" y="3517900"/>
          <p14:tracePt t="162991" x="6362700" y="3498850"/>
          <p14:tracePt t="163008" x="6419850" y="3467100"/>
          <p14:tracePt t="163025" x="6489700" y="3448050"/>
          <p14:tracePt t="163041" x="6546850" y="3422650"/>
          <p14:tracePt t="163058" x="6629400" y="3390900"/>
          <p14:tracePt t="163075" x="6686550" y="3359150"/>
          <p14:tracePt t="163092" x="6762750" y="3340100"/>
          <p14:tracePt t="163108" x="6788150" y="3314700"/>
          <p14:tracePt t="163125" x="6858000" y="3289300"/>
          <p14:tracePt t="163142" x="6883400" y="3276600"/>
          <p14:tracePt t="163158" x="6902450" y="3263900"/>
          <p14:tracePt t="163175" x="6940550" y="3257550"/>
          <p14:tracePt t="163191" x="6953250" y="3257550"/>
          <p14:tracePt t="163208" x="7004050" y="3238500"/>
          <p14:tracePt t="163225" x="7042150" y="3232150"/>
          <p14:tracePt t="163242" x="7112000" y="3219450"/>
          <p14:tracePt t="163258" x="7181850" y="3219450"/>
          <p14:tracePt t="163275" x="7270750" y="3219450"/>
          <p14:tracePt t="163292" x="7334250" y="3219450"/>
          <p14:tracePt t="163308" x="7416800" y="3219450"/>
          <p14:tracePt t="163325" x="7524750" y="3187700"/>
          <p14:tracePt t="163342" x="7556500" y="3181350"/>
          <p14:tracePt t="163358" x="7607300" y="3175000"/>
          <p14:tracePt t="163375" x="7645400" y="3175000"/>
          <p14:tracePt t="163392" x="7677150" y="3168650"/>
          <p14:tracePt t="163408" x="7702550" y="3168650"/>
          <p14:tracePt t="163425" x="7734300" y="3149600"/>
          <p14:tracePt t="163442" x="7759700" y="3149600"/>
          <p14:tracePt t="163458" x="7785100" y="3149600"/>
          <p14:tracePt t="163475" x="7816850" y="3149600"/>
          <p14:tracePt t="163492" x="7867650" y="3143250"/>
          <p14:tracePt t="163508" x="7943850" y="3143250"/>
          <p14:tracePt t="163525" x="8039100" y="3143250"/>
          <p14:tracePt t="163542" x="8083550" y="3143250"/>
          <p14:tracePt t="163558" x="8121650" y="3143250"/>
          <p14:tracePt t="163575" x="8128000" y="3143250"/>
          <p14:tracePt t="163592" x="8134350" y="3143250"/>
          <p14:tracePt t="164206" x="8140700" y="3143250"/>
          <p14:tracePt t="164214" x="8140700" y="3155950"/>
          <p14:tracePt t="164225" x="8140700" y="3194050"/>
          <p14:tracePt t="164242" x="8140700" y="3251200"/>
          <p14:tracePt t="164258" x="8140700" y="3321050"/>
          <p14:tracePt t="164275" x="8140700" y="3397250"/>
          <p14:tracePt t="164292" x="8140700" y="3473450"/>
          <p14:tracePt t="164309" x="8185150" y="3575050"/>
          <p14:tracePt t="164325" x="8204200" y="3651250"/>
          <p14:tracePt t="164342" x="8210550" y="3683000"/>
          <p14:tracePt t="164446" x="8204200" y="3676650"/>
          <p14:tracePt t="164454" x="8204200" y="3670300"/>
          <p14:tracePt t="164462" x="8197850" y="3663950"/>
          <p14:tracePt t="164475" x="8191500" y="3651250"/>
          <p14:tracePt t="164526" x="8185150" y="3644900"/>
          <p14:tracePt t="164574" x="8185150" y="3638550"/>
          <p14:tracePt t="164734" x="8172450" y="3638550"/>
          <p14:tracePt t="164766" x="8166100" y="3632200"/>
          <p14:tracePt t="164806" x="8159750" y="3632200"/>
          <p14:tracePt t="164878" x="8153400" y="3632200"/>
          <p14:tracePt t="164966" x="8147050" y="36258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a:t>Creation </a:t>
            </a:r>
            <a:r>
              <a:rPr lang="en-CA" b="1" dirty="0" smtClean="0"/>
              <a:t>mythologies II</a:t>
            </a:r>
            <a:endParaRPr lang="en-CA" b="1" dirty="0"/>
          </a:p>
        </p:txBody>
      </p:sp>
      <p:sp>
        <p:nvSpPr>
          <p:cNvPr id="3" name="TextBox 2"/>
          <p:cNvSpPr txBox="1"/>
          <p:nvPr/>
        </p:nvSpPr>
        <p:spPr>
          <a:xfrm>
            <a:off x="550335" y="1690691"/>
            <a:ext cx="7857067" cy="5786199"/>
          </a:xfrm>
          <a:prstGeom prst="rect">
            <a:avLst/>
          </a:prstGeom>
          <a:noFill/>
        </p:spPr>
        <p:txBody>
          <a:bodyPr wrap="square" rtlCol="0">
            <a:spAutoFit/>
          </a:bodyPr>
          <a:lstStyle/>
          <a:p>
            <a:r>
              <a:rPr lang="en-CA" sz="2600" b="1" dirty="0"/>
              <a:t>Philosophies and contemporary pseudo-religious cults:</a:t>
            </a:r>
          </a:p>
          <a:p>
            <a:endParaRPr lang="en-CA" b="1" dirty="0"/>
          </a:p>
          <a:p>
            <a:pPr marL="355600" lvl="1" indent="-177800">
              <a:spcAft>
                <a:spcPts val="600"/>
              </a:spcAft>
              <a:buSzPct val="50000"/>
              <a:buFont typeface="Wingdings" panose="05000000000000000000" pitchFamily="2" charset="2"/>
              <a:buChar char="§"/>
            </a:pPr>
            <a:r>
              <a:rPr lang="en-CA" sz="2200" b="1" i="1" dirty="0"/>
              <a:t>Raëlism</a:t>
            </a:r>
            <a:r>
              <a:rPr lang="en-CA" sz="2200" dirty="0"/>
              <a:t> – a UFO religion:  Humans are a creation or genetic engineering experiment by more advanced beings.</a:t>
            </a:r>
          </a:p>
          <a:p>
            <a:pPr marL="355600" lvl="1" indent="-177800">
              <a:spcAft>
                <a:spcPts val="600"/>
              </a:spcAft>
              <a:buSzPct val="50000"/>
              <a:buFont typeface="Wingdings" panose="05000000000000000000" pitchFamily="2" charset="2"/>
              <a:buChar char="§"/>
            </a:pPr>
            <a:r>
              <a:rPr lang="en-CA" sz="2200" b="1" i="1" dirty="0"/>
              <a:t>Scientology: </a:t>
            </a:r>
            <a:r>
              <a:rPr lang="en-CA" sz="2200" dirty="0"/>
              <a:t>Xenu, the dictator of the "Galactic Confederacy“ brought billions of his people to Earth 75 million years ago </a:t>
            </a:r>
          </a:p>
          <a:p>
            <a:pPr marL="355600" lvl="1" indent="-177800">
              <a:spcAft>
                <a:spcPts val="600"/>
              </a:spcAft>
              <a:buSzPct val="50000"/>
              <a:buFont typeface="Wingdings" panose="05000000000000000000" pitchFamily="2" charset="2"/>
              <a:buChar char="§"/>
            </a:pPr>
            <a:r>
              <a:rPr lang="en-CA" sz="2200" b="1" i="1" dirty="0">
                <a:hlinkClick r:id="rId4"/>
              </a:rPr>
              <a:t>Intelligent Design</a:t>
            </a:r>
            <a:r>
              <a:rPr lang="en-CA" sz="2200" b="1" i="1" dirty="0"/>
              <a:t>:  </a:t>
            </a:r>
            <a:r>
              <a:rPr lang="en-CA" sz="2200" dirty="0"/>
              <a:t>A “God” must have directly created humans and other living things because nothing so complex could have arisen without explicit design…  a contemporary take on </a:t>
            </a:r>
            <a:r>
              <a:rPr lang="en-CA" sz="2200" b="1" i="1" dirty="0"/>
              <a:t>Creationism</a:t>
            </a:r>
          </a:p>
          <a:p>
            <a:pPr marL="355600" lvl="1" indent="-177800">
              <a:spcAft>
                <a:spcPts val="600"/>
              </a:spcAft>
              <a:buSzPct val="50000"/>
              <a:buFont typeface="Wingdings" panose="05000000000000000000" pitchFamily="2" charset="2"/>
              <a:buChar char="§"/>
            </a:pPr>
            <a:r>
              <a:rPr lang="en-CA" sz="2200" dirty="0"/>
              <a:t>… and there are many, many others that we tend to discount as fanciful.  But then, who decides what is fancy?</a:t>
            </a:r>
          </a:p>
          <a:p>
            <a:pPr marL="742950" lvl="1" indent="-285750">
              <a:buSzPct val="50000"/>
              <a:buFont typeface="Wingdings" panose="05000000000000000000" pitchFamily="2" charset="2"/>
              <a:buChar char="§"/>
            </a:pPr>
            <a:endParaRPr lang="en-CA" sz="1400" dirty="0"/>
          </a:p>
          <a:p>
            <a:endParaRPr lang="en-CA" dirty="0"/>
          </a:p>
          <a:p>
            <a:pPr marL="285750" indent="-285750">
              <a:buFont typeface="Arial" panose="020B0604020202020204" pitchFamily="34" charset="0"/>
              <a:buChar char="•"/>
            </a:pPr>
            <a:endParaRPr lang="en-CA" dirty="0"/>
          </a:p>
          <a:p>
            <a:endParaRPr lang="en-CA" dirty="0"/>
          </a:p>
          <a:p>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33215886"/>
      </p:ext>
    </p:extLst>
  </p:cSld>
  <p:clrMapOvr>
    <a:masterClrMapping/>
  </p:clrMapOvr>
  <mc:AlternateContent xmlns:mc="http://schemas.openxmlformats.org/markup-compatibility/2006" xmlns:p14="http://schemas.microsoft.com/office/powerpoint/2010/main">
    <mc:Choice Requires="p14">
      <p:transition spd="slow" p14:dur="2000" advTm="93462"/>
    </mc:Choice>
    <mc:Fallback xmlns="">
      <p:transition spd="slow" advTm="93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496" x="4965700" y="4095750"/>
          <p14:tracePt t="1504" x="4940300" y="4032250"/>
          <p14:tracePt t="1519" x="4914900" y="3968750"/>
          <p14:tracePt t="1536" x="4826000" y="3759200"/>
          <p14:tracePt t="1552" x="4724400" y="3587750"/>
          <p14:tracePt t="1569" x="4540250" y="3378200"/>
          <p14:tracePt t="1586" x="4343400" y="3149600"/>
          <p14:tracePt t="1602" x="4165600" y="2971800"/>
          <p14:tracePt t="1619" x="4006850" y="2838450"/>
          <p14:tracePt t="1636" x="3848100" y="2717800"/>
          <p14:tracePt t="1652" x="3733800" y="2622550"/>
          <p14:tracePt t="1669" x="3581400" y="2520950"/>
          <p14:tracePt t="1686" x="3473450" y="2438400"/>
          <p14:tracePt t="1703" x="3314700" y="2317750"/>
          <p14:tracePt t="1719" x="3181350" y="2254250"/>
          <p14:tracePt t="1736" x="2959100" y="2171700"/>
          <p14:tracePt t="1737" x="2851150" y="2120900"/>
          <p14:tracePt t="1752" x="2616200" y="2019300"/>
          <p14:tracePt t="1769" x="2387600" y="1866900"/>
          <p14:tracePt t="1786" x="2260600" y="1752600"/>
          <p14:tracePt t="1803" x="2159000" y="1682750"/>
          <p14:tracePt t="1819" x="2095500" y="1644650"/>
          <p14:tracePt t="1836" x="2051050" y="1612900"/>
          <p14:tracePt t="1853" x="2025650" y="1612900"/>
          <p14:tracePt t="1869" x="2012950" y="1612900"/>
          <p14:tracePt t="1886" x="2006600" y="1612900"/>
          <p14:tracePt t="1903" x="1981200" y="1612900"/>
          <p14:tracePt t="1919" x="1968500" y="1612900"/>
          <p14:tracePt t="1936" x="1930400" y="1619250"/>
          <p14:tracePt t="1953" x="1917700" y="1625600"/>
          <p14:tracePt t="1969" x="1892300" y="1631950"/>
          <p14:tracePt t="1986" x="1860550" y="1663700"/>
          <p14:tracePt t="2003" x="1847850" y="1676400"/>
          <p14:tracePt t="2019" x="1822450" y="1701800"/>
          <p14:tracePt t="2036" x="1797050" y="1752600"/>
          <p14:tracePt t="2053" x="1758950" y="1797050"/>
          <p14:tracePt t="2069" x="1714500" y="1860550"/>
          <p14:tracePt t="2086" x="1676400" y="1905000"/>
          <p14:tracePt t="2103" x="1638300" y="1943100"/>
          <p14:tracePt t="2119" x="1593850" y="1993900"/>
          <p14:tracePt t="2136" x="1562100" y="2025650"/>
          <p14:tracePt t="2137" x="1555750" y="2032000"/>
          <p14:tracePt t="2153" x="1549400" y="2070100"/>
          <p14:tracePt t="2169" x="1530350" y="2082800"/>
          <p14:tracePt t="2186" x="1524000" y="2108200"/>
          <p14:tracePt t="2202" x="1517650" y="2114550"/>
          <p14:tracePt t="2219" x="1517650" y="2120900"/>
          <p14:tracePt t="2945" x="1524000" y="2114550"/>
          <p14:tracePt t="2961" x="1543050" y="2101850"/>
          <p14:tracePt t="2969" x="1549400" y="2089150"/>
          <p14:tracePt t="2986" x="1581150" y="2076450"/>
          <p14:tracePt t="3003" x="1612900" y="2057400"/>
          <p14:tracePt t="3019" x="1657350" y="2032000"/>
          <p14:tracePt t="3036" x="1708150" y="2019300"/>
          <p14:tracePt t="3053" x="1765300" y="1993900"/>
          <p14:tracePt t="3069" x="1797050" y="1981200"/>
          <p14:tracePt t="3086" x="1854200" y="1974850"/>
          <p14:tracePt t="3103" x="1898650" y="1974850"/>
          <p14:tracePt t="3120" x="1974850" y="1962150"/>
          <p14:tracePt t="3136" x="2032000" y="1943100"/>
          <p14:tracePt t="3137" x="2070100" y="1943100"/>
          <p14:tracePt t="3153" x="2152650" y="1930400"/>
          <p14:tracePt t="3170" x="2222500" y="1924050"/>
          <p14:tracePt t="3186" x="2286000" y="1911350"/>
          <p14:tracePt t="3203" x="2374900" y="1879600"/>
          <p14:tracePt t="3219" x="2425700" y="1866900"/>
          <p14:tracePt t="3236" x="2482850" y="1866900"/>
          <p14:tracePt t="3253" x="2578100" y="1860550"/>
          <p14:tracePt t="3270" x="2635250" y="1841500"/>
          <p14:tracePt t="3286" x="2711450" y="1828800"/>
          <p14:tracePt t="3303" x="2781300" y="1822450"/>
          <p14:tracePt t="3320" x="2895600" y="1784350"/>
          <p14:tracePt t="3336" x="2971800" y="1778000"/>
          <p14:tracePt t="3337" x="3009900" y="1778000"/>
          <p14:tracePt t="3353" x="3092450" y="1765300"/>
          <p14:tracePt t="3370" x="3168650" y="1758950"/>
          <p14:tracePt t="3386" x="3225800" y="1733550"/>
          <p14:tracePt t="3403" x="3308350" y="1733550"/>
          <p14:tracePt t="3420" x="3365500" y="1727200"/>
          <p14:tracePt t="3436" x="3429000" y="1714500"/>
          <p14:tracePt t="3453" x="3517900" y="1714500"/>
          <p14:tracePt t="3470" x="3613150" y="1714500"/>
          <p14:tracePt t="3486" x="3721100" y="1714500"/>
          <p14:tracePt t="3503" x="3841750" y="1714500"/>
          <p14:tracePt t="3520" x="3968750" y="1714500"/>
          <p14:tracePt t="3536" x="4076700" y="1714500"/>
          <p14:tracePt t="3537" x="4127500" y="1714500"/>
          <p14:tracePt t="3553" x="4203700" y="1714500"/>
          <p14:tracePt t="3570" x="4273550" y="1714500"/>
          <p14:tracePt t="3586" x="4318000" y="1714500"/>
          <p14:tracePt t="3603" x="4349750" y="1714500"/>
          <p14:tracePt t="3620" x="4381500" y="1714500"/>
          <p14:tracePt t="3636" x="4394200" y="1714500"/>
          <p14:tracePt t="3653" x="4413250" y="1714500"/>
          <p14:tracePt t="3670" x="4432300" y="1714500"/>
          <p14:tracePt t="3689" x="4438650" y="1714500"/>
          <p14:tracePt t="3865" x="4419600" y="1714500"/>
          <p14:tracePt t="3873" x="4368800" y="1714500"/>
          <p14:tracePt t="3886" x="4298950" y="1714500"/>
          <p14:tracePt t="3903" x="4108450" y="1714500"/>
          <p14:tracePt t="3920" x="3848100" y="1714500"/>
          <p14:tracePt t="3936" x="3568700" y="1714500"/>
          <p14:tracePt t="3937" x="3448050" y="1714500"/>
          <p14:tracePt t="3953" x="3238500" y="1714500"/>
          <p14:tracePt t="3970" x="3048000" y="1714500"/>
          <p14:tracePt t="3986" x="2940050" y="1733550"/>
          <p14:tracePt t="4003" x="2832100" y="1746250"/>
          <p14:tracePt t="4020" x="2736850" y="1752600"/>
          <p14:tracePt t="4036" x="2667000" y="1765300"/>
          <p14:tracePt t="4053" x="2609850" y="1765300"/>
          <p14:tracePt t="4070" x="2546350" y="1765300"/>
          <p14:tracePt t="4086" x="2489200" y="1765300"/>
          <p14:tracePt t="4103" x="2432050" y="1765300"/>
          <p14:tracePt t="4120" x="2374900" y="1739900"/>
          <p14:tracePt t="4136" x="2343150" y="1739900"/>
          <p14:tracePt t="4137" x="2317750" y="1739900"/>
          <p14:tracePt t="4153" x="2260600" y="1739900"/>
          <p14:tracePt t="4170" x="2178050" y="1758950"/>
          <p14:tracePt t="4186" x="2070100" y="1828800"/>
          <p14:tracePt t="4203" x="1974850" y="1885950"/>
          <p14:tracePt t="4220" x="1854200" y="1968500"/>
          <p14:tracePt t="4236" x="1765300" y="2044700"/>
          <p14:tracePt t="4253" x="1701800" y="2095500"/>
          <p14:tracePt t="4270" x="1657350" y="2146300"/>
          <p14:tracePt t="4286" x="1638300" y="2171700"/>
          <p14:tracePt t="4303" x="1612900" y="2190750"/>
          <p14:tracePt t="4320" x="1600200" y="2209800"/>
          <p14:tracePt t="4345" x="1593850" y="2209800"/>
          <p14:tracePt t="4385" x="1587500" y="2209800"/>
          <p14:tracePt t="4553" x="1581150" y="2209800"/>
          <p14:tracePt t="4561" x="1568450" y="2209800"/>
          <p14:tracePt t="4570" x="1555750" y="2197100"/>
          <p14:tracePt t="4586" x="1511300" y="2190750"/>
          <p14:tracePt t="4603" x="1441450" y="2190750"/>
          <p14:tracePt t="4620" x="1339850" y="2190750"/>
          <p14:tracePt t="4637" x="1212850" y="2190750"/>
          <p14:tracePt t="4653" x="1073150" y="2190750"/>
          <p14:tracePt t="4670" x="965200" y="2190750"/>
          <p14:tracePt t="4686" x="920750" y="2190750"/>
          <p14:tracePt t="4703" x="901700" y="2190750"/>
          <p14:tracePt t="4745" x="895350" y="2184400"/>
          <p14:tracePt t="4769" x="895350" y="2171700"/>
          <p14:tracePt t="4881" x="895350" y="2165350"/>
          <p14:tracePt t="4889" x="914400" y="2171700"/>
          <p14:tracePt t="4903" x="939800" y="2178050"/>
          <p14:tracePt t="4920" x="1016000" y="2197100"/>
          <p14:tracePt t="4937" x="1098550" y="2216150"/>
          <p14:tracePt t="4937" x="1149350" y="2228850"/>
          <p14:tracePt t="4953" x="1231900" y="2241550"/>
          <p14:tracePt t="4970" x="1314450" y="2241550"/>
          <p14:tracePt t="4987" x="1365250" y="2241550"/>
          <p14:tracePt t="5003" x="1409700" y="2241550"/>
          <p14:tracePt t="5020" x="1454150" y="2235200"/>
          <p14:tracePt t="5037" x="1479550" y="2222500"/>
          <p14:tracePt t="5053" x="1504950" y="2209800"/>
          <p14:tracePt t="5070" x="1562100" y="2184400"/>
          <p14:tracePt t="5087" x="1581150" y="2178050"/>
          <p14:tracePt t="5103" x="1593850" y="2178050"/>
          <p14:tracePt t="5120" x="1619250" y="2178050"/>
          <p14:tracePt t="5137" x="1625600" y="2178050"/>
          <p14:tracePt t="5153" x="1631950" y="2178050"/>
          <p14:tracePt t="5170" x="1644650" y="2178050"/>
          <p14:tracePt t="5187" x="1663700" y="2178050"/>
          <p14:tracePt t="5203" x="1682750" y="2178050"/>
          <p14:tracePt t="5220" x="1689100" y="2178050"/>
          <p14:tracePt t="5237" x="1701800" y="2178050"/>
          <p14:tracePt t="5253" x="1708150" y="2178050"/>
          <p14:tracePt t="5270" x="1720850" y="2178050"/>
          <p14:tracePt t="5287" x="1727200" y="2178050"/>
          <p14:tracePt t="5303" x="1746250" y="2178050"/>
          <p14:tracePt t="5320" x="1765300" y="2178050"/>
          <p14:tracePt t="5337" x="1803400" y="2178050"/>
          <p14:tracePt t="5337" x="1816100" y="2178050"/>
          <p14:tracePt t="5353" x="1924050" y="2178050"/>
          <p14:tracePt t="5370" x="2063750" y="2178050"/>
          <p14:tracePt t="5387" x="2241550" y="2203450"/>
          <p14:tracePt t="5403" x="2438400" y="2241550"/>
          <p14:tracePt t="5420" x="2616200" y="2254250"/>
          <p14:tracePt t="5437" x="2673350" y="2260600"/>
          <p14:tracePt t="5453" x="2679700" y="2273300"/>
          <p14:tracePt t="6370" x="2679700" y="2260600"/>
          <p14:tracePt t="6378" x="2679700" y="2247900"/>
          <p14:tracePt t="6387" x="2692400" y="2228850"/>
          <p14:tracePt t="6404" x="2736850" y="2197100"/>
          <p14:tracePt t="6420" x="2794000" y="2178050"/>
          <p14:tracePt t="6437" x="2901950" y="2159000"/>
          <p14:tracePt t="6454" x="3009900" y="2159000"/>
          <p14:tracePt t="6470" x="3079750" y="2159000"/>
          <p14:tracePt t="6487" x="3124200" y="2159000"/>
          <p14:tracePt t="6504" x="3162300" y="2159000"/>
          <p14:tracePt t="6520" x="3168650" y="2159000"/>
          <p14:tracePt t="6537" x="3200400" y="2159000"/>
          <p14:tracePt t="6554" x="3232150" y="2159000"/>
          <p14:tracePt t="6570" x="3263900" y="2159000"/>
          <p14:tracePt t="6587" x="3289300" y="2146300"/>
          <p14:tracePt t="6604" x="3321050" y="2146300"/>
          <p14:tracePt t="6620" x="3352800" y="2139950"/>
          <p14:tracePt t="6637" x="3409950" y="2139950"/>
          <p14:tracePt t="6654" x="3498850" y="2139950"/>
          <p14:tracePt t="6670" x="3644900" y="2139950"/>
          <p14:tracePt t="6687" x="3924300" y="2178050"/>
          <p14:tracePt t="6704" x="4267200" y="2203450"/>
          <p14:tracePt t="6720" x="4635500" y="2260600"/>
          <p14:tracePt t="6737" x="4946650" y="2305050"/>
          <p14:tracePt t="6737" x="5067300" y="2305050"/>
          <p14:tracePt t="6754" x="5245100" y="2317750"/>
          <p14:tracePt t="6770" x="5283200" y="2317750"/>
          <p14:tracePt t="6787" x="5289550" y="2317750"/>
          <p14:tracePt t="7154" x="5295900" y="2317750"/>
          <p14:tracePt t="7986" x="5321300" y="2311400"/>
          <p14:tracePt t="7994" x="5327650" y="2311400"/>
          <p14:tracePt t="8004" x="5334000" y="2311400"/>
          <p14:tracePt t="8021" x="5359400" y="2305050"/>
          <p14:tracePt t="8037" x="5365750" y="2292350"/>
          <p14:tracePt t="8054" x="5372100" y="2292350"/>
          <p14:tracePt t="8071" x="5403850" y="2279650"/>
          <p14:tracePt t="8274" x="5410200" y="2273300"/>
          <p14:tracePt t="8314" x="5391150" y="2273300"/>
          <p14:tracePt t="8322" x="5372100" y="2273300"/>
          <p14:tracePt t="8337" x="5346700" y="2273300"/>
          <p14:tracePt t="8354" x="5264150" y="2273300"/>
          <p14:tracePt t="8371" x="5207000" y="2273300"/>
          <p14:tracePt t="8387" x="5118100" y="2273300"/>
          <p14:tracePt t="8404" x="5003800" y="2247900"/>
          <p14:tracePt t="8421" x="4908550" y="2228850"/>
          <p14:tracePt t="8437" x="4864100" y="2216150"/>
          <p14:tracePt t="8454" x="4845050" y="2209800"/>
          <p14:tracePt t="8618" x="4864100" y="2209800"/>
          <p14:tracePt t="8626" x="4889500" y="2209800"/>
          <p14:tracePt t="8637" x="4908550" y="2197100"/>
          <p14:tracePt t="8654" x="4965700" y="2171700"/>
          <p14:tracePt t="8671" x="5022850" y="2152650"/>
          <p14:tracePt t="8687" x="5092700" y="2133600"/>
          <p14:tracePt t="8704" x="5149850" y="2114550"/>
          <p14:tracePt t="8721" x="5226050" y="2101850"/>
          <p14:tracePt t="8737" x="5295900" y="2082800"/>
          <p14:tracePt t="8738" x="5321300" y="2082800"/>
          <p14:tracePt t="8754" x="5353050" y="2082800"/>
          <p14:tracePt t="8771" x="5391150" y="2082800"/>
          <p14:tracePt t="8787" x="5422900" y="2082800"/>
          <p14:tracePt t="8804" x="5435600" y="2082800"/>
          <p14:tracePt t="8821" x="5454650" y="2082800"/>
          <p14:tracePt t="8837" x="5467350" y="2089150"/>
          <p14:tracePt t="8854" x="5511800" y="2120900"/>
          <p14:tracePt t="8871" x="5530850" y="2120900"/>
          <p14:tracePt t="8887" x="5549900" y="2120900"/>
          <p14:tracePt t="8904" x="5607050" y="2127250"/>
          <p14:tracePt t="8921" x="5676900" y="2127250"/>
          <p14:tracePt t="8937" x="5772150" y="2152650"/>
          <p14:tracePt t="8938" x="5822950" y="2152650"/>
          <p14:tracePt t="8954" x="5969000" y="2184400"/>
          <p14:tracePt t="8971" x="6134100" y="2209800"/>
          <p14:tracePt t="8987" x="6299200" y="2254250"/>
          <p14:tracePt t="9004" x="6457950" y="2254250"/>
          <p14:tracePt t="9021" x="6597650" y="2254250"/>
          <p14:tracePt t="9038" x="6756400" y="2254250"/>
          <p14:tracePt t="9054" x="6896100" y="2254250"/>
          <p14:tracePt t="9071" x="7004050" y="2247900"/>
          <p14:tracePt t="9087" x="7099300" y="2247900"/>
          <p14:tracePt t="9104" x="7188200" y="2247900"/>
          <p14:tracePt t="9121" x="7296150" y="2247900"/>
          <p14:tracePt t="9137" x="7385050" y="2247900"/>
          <p14:tracePt t="9138" x="7416800" y="2247900"/>
          <p14:tracePt t="9154" x="7480300" y="2247900"/>
          <p14:tracePt t="9171" x="7524750" y="2247900"/>
          <p14:tracePt t="9188" x="7569200" y="2260600"/>
          <p14:tracePt t="9204" x="7588250" y="2266950"/>
          <p14:tracePt t="9221" x="7594600" y="2266950"/>
          <p14:tracePt t="10234" x="7620000" y="2266950"/>
          <p14:tracePt t="10242" x="7626350" y="2260600"/>
          <p14:tracePt t="10254" x="7639050" y="2254250"/>
          <p14:tracePt t="10271" x="7651750" y="2241550"/>
          <p14:tracePt t="10288" x="7658100" y="2235200"/>
          <p14:tracePt t="10304" x="7664450" y="2235200"/>
          <p14:tracePt t="10321" x="7670800" y="2235200"/>
          <p14:tracePt t="10450" x="7689850" y="2235200"/>
          <p14:tracePt t="10499" x="7696200" y="2235200"/>
          <p14:tracePt t="10570" x="7708900" y="2235200"/>
          <p14:tracePt t="10578" x="7727950" y="2235200"/>
          <p14:tracePt t="10588" x="7734300" y="2235200"/>
          <p14:tracePt t="10605" x="7753350" y="2235200"/>
          <p14:tracePt t="10626" x="7766050" y="2235200"/>
          <p14:tracePt t="10650" x="7772400" y="2235200"/>
          <p14:tracePt t="10682" x="7778750" y="2228850"/>
          <p14:tracePt t="11395" x="7740650" y="2228850"/>
          <p14:tracePt t="11403" x="7670800" y="2228850"/>
          <p14:tracePt t="11411" x="7569200" y="2228850"/>
          <p14:tracePt t="11421" x="7461250" y="2228850"/>
          <p14:tracePt t="11438" x="7200900" y="2228850"/>
          <p14:tracePt t="11455" x="6838950" y="2197100"/>
          <p14:tracePt t="11471" x="6489700" y="2152650"/>
          <p14:tracePt t="11488" x="6210300" y="2114550"/>
          <p14:tracePt t="11505" x="6026150" y="2063750"/>
          <p14:tracePt t="11521" x="5937250" y="2051050"/>
          <p14:tracePt t="11538" x="5867400" y="2038350"/>
          <p14:tracePt t="11538" x="5829300" y="2038350"/>
          <p14:tracePt t="11555" x="5721350" y="2038350"/>
          <p14:tracePt t="11571" x="5575300" y="2000250"/>
          <p14:tracePt t="11588" x="5448300" y="1987550"/>
          <p14:tracePt t="11605" x="5270500" y="1974850"/>
          <p14:tracePt t="11621" x="5137150" y="1943100"/>
          <p14:tracePt t="11638" x="5080000" y="1930400"/>
          <p14:tracePt t="11655" x="5029200" y="1930400"/>
          <p14:tracePt t="11671" x="4959350" y="1924050"/>
          <p14:tracePt t="11688" x="4921250" y="1892300"/>
          <p14:tracePt t="11705" x="4857750" y="1892300"/>
          <p14:tracePt t="11721" x="4762500" y="1885950"/>
          <p14:tracePt t="11738" x="4686300" y="1885950"/>
          <p14:tracePt t="11739" x="4629150" y="1885950"/>
          <p14:tracePt t="11755" x="4552950" y="1885950"/>
          <p14:tracePt t="11771" x="4483100" y="1885950"/>
          <p14:tracePt t="11788" x="4438650" y="1885950"/>
          <p14:tracePt t="11805" x="4406900" y="1885950"/>
          <p14:tracePt t="11821" x="4381500" y="1873250"/>
          <p14:tracePt t="11838" x="4362450" y="1873250"/>
          <p14:tracePt t="11855" x="4318000" y="1866900"/>
          <p14:tracePt t="11871" x="4235450" y="1866900"/>
          <p14:tracePt t="11888" x="4146550" y="1866900"/>
          <p14:tracePt t="11905" x="4025900" y="1866900"/>
          <p14:tracePt t="11922" x="3917950" y="1866900"/>
          <p14:tracePt t="11938" x="3810000" y="1866900"/>
          <p14:tracePt t="11939" x="3759200" y="1866900"/>
          <p14:tracePt t="11955" x="3657600" y="1892300"/>
          <p14:tracePt t="11972" x="3587750" y="1905000"/>
          <p14:tracePt t="11988" x="3530600" y="1924050"/>
          <p14:tracePt t="12005" x="3498850" y="1936750"/>
          <p14:tracePt t="12022" x="3454400" y="1955800"/>
          <p14:tracePt t="12038" x="3384550" y="2000250"/>
          <p14:tracePt t="12055" x="3295650" y="2038350"/>
          <p14:tracePt t="12071" x="3200400" y="2070100"/>
          <p14:tracePt t="12088" x="3048000" y="2120900"/>
          <p14:tracePt t="12105" x="2952750" y="2133600"/>
          <p14:tracePt t="12122" x="2825750" y="2159000"/>
          <p14:tracePt t="12138" x="2736850" y="2159000"/>
          <p14:tracePt t="12139" x="2698750" y="2159000"/>
          <p14:tracePt t="12155" x="2654300" y="2159000"/>
          <p14:tracePt t="12172" x="2597150" y="2159000"/>
          <p14:tracePt t="12188" x="2552700" y="2159000"/>
          <p14:tracePt t="12205" x="2514600" y="2165350"/>
          <p14:tracePt t="12222" x="2508250" y="2165350"/>
          <p14:tracePt t="12238" x="2501900" y="2165350"/>
          <p14:tracePt t="12347" x="2495550" y="2171700"/>
          <p14:tracePt t="12395" x="2501900" y="2171700"/>
          <p14:tracePt t="12403" x="2508250" y="2171700"/>
          <p14:tracePt t="12411" x="2520950" y="2171700"/>
          <p14:tracePt t="12422" x="2527300" y="2171700"/>
          <p14:tracePt t="12438" x="2559050" y="2171700"/>
          <p14:tracePt t="12455" x="2584450" y="2171700"/>
          <p14:tracePt t="12472" x="2590800" y="2171700"/>
          <p14:tracePt t="12488" x="2597150" y="2171700"/>
          <p14:tracePt t="12505" x="2622550" y="2171700"/>
          <p14:tracePt t="12522" x="2635250" y="2171700"/>
          <p14:tracePt t="12538" x="2667000" y="2171700"/>
          <p14:tracePt t="12539" x="2686050" y="2171700"/>
          <p14:tracePt t="12555" x="2749550" y="2171700"/>
          <p14:tracePt t="12572" x="2819400" y="2171700"/>
          <p14:tracePt t="12588" x="2908300" y="2171700"/>
          <p14:tracePt t="12605" x="2997200" y="2171700"/>
          <p14:tracePt t="12622" x="3067050" y="2171700"/>
          <p14:tracePt t="12638" x="3111500" y="2171700"/>
          <p14:tracePt t="12655" x="3162300" y="2171700"/>
          <p14:tracePt t="12672" x="3187700" y="2171700"/>
          <p14:tracePt t="12688" x="3219450" y="2171700"/>
          <p14:tracePt t="12705" x="3232150" y="2171700"/>
          <p14:tracePt t="12722" x="3238500" y="2165350"/>
          <p14:tracePt t="12738" x="3257550" y="2152650"/>
          <p14:tracePt t="12755" x="3270250" y="2152650"/>
          <p14:tracePt t="12772" x="3289300" y="2146300"/>
          <p14:tracePt t="12788" x="3295650" y="2146300"/>
          <p14:tracePt t="12805" x="3302000" y="2146300"/>
          <p14:tracePt t="12822" x="3308350" y="2146300"/>
          <p14:tracePt t="12838" x="3333750" y="2146300"/>
          <p14:tracePt t="12855" x="3340100" y="2146300"/>
          <p14:tracePt t="12872" x="3352800" y="2146300"/>
          <p14:tracePt t="12888" x="3378200" y="2139950"/>
          <p14:tracePt t="12905" x="3390900" y="2139950"/>
          <p14:tracePt t="12922" x="3435350" y="2120900"/>
          <p14:tracePt t="12938" x="3467100" y="2114550"/>
          <p14:tracePt t="12939" x="3479800" y="2108200"/>
          <p14:tracePt t="12955" x="3511550" y="2095500"/>
          <p14:tracePt t="12972" x="3549650" y="2076450"/>
          <p14:tracePt t="12988" x="3581400" y="2070100"/>
          <p14:tracePt t="13005" x="3606800" y="2063750"/>
          <p14:tracePt t="13022" x="3638550" y="2051050"/>
          <p14:tracePt t="13039" x="3663950" y="2038350"/>
          <p14:tracePt t="13055" x="3676650" y="2038350"/>
          <p14:tracePt t="13072" x="3702050" y="2038350"/>
          <p14:tracePt t="13088" x="3727450" y="2038350"/>
          <p14:tracePt t="13105" x="3746500" y="2038350"/>
          <p14:tracePt t="13122" x="3778250" y="2038350"/>
          <p14:tracePt t="13138" x="3797300" y="2038350"/>
          <p14:tracePt t="13139" x="3810000" y="2038350"/>
          <p14:tracePt t="13155" x="3841750" y="2038350"/>
          <p14:tracePt t="13172" x="3886200" y="2038350"/>
          <p14:tracePt t="13188" x="3930650" y="2038350"/>
          <p14:tracePt t="13205" x="4013200" y="2038350"/>
          <p14:tracePt t="13222" x="4064000" y="2038350"/>
          <p14:tracePt t="13238" x="4133850" y="2038350"/>
          <p14:tracePt t="13255" x="4191000" y="2038350"/>
          <p14:tracePt t="13272" x="4235450" y="2038350"/>
          <p14:tracePt t="13289" x="4279900" y="2044700"/>
          <p14:tracePt t="13305" x="4305300" y="2044700"/>
          <p14:tracePt t="13322" x="4337050" y="2057400"/>
          <p14:tracePt t="13339" x="4387850" y="2057400"/>
          <p14:tracePt t="13339" x="4413250" y="2057400"/>
          <p14:tracePt t="13355" x="4483100" y="2076450"/>
          <p14:tracePt t="13372" x="4559300" y="2076450"/>
          <p14:tracePt t="13389" x="4654550" y="2076450"/>
          <p14:tracePt t="13405" x="4743450" y="2076450"/>
          <p14:tracePt t="13422" x="4819650" y="2076450"/>
          <p14:tracePt t="13439" x="4914900" y="2070100"/>
          <p14:tracePt t="13455" x="4959350" y="2063750"/>
          <p14:tracePt t="13472" x="5003800" y="2063750"/>
          <p14:tracePt t="13489" x="5016500" y="2063750"/>
          <p14:tracePt t="13505" x="5035550" y="2063750"/>
          <p14:tracePt t="13522" x="5048250" y="2057400"/>
          <p14:tracePt t="13539" x="5067300" y="2057400"/>
          <p14:tracePt t="13555" x="5092700" y="2057400"/>
          <p14:tracePt t="13572" x="5124450" y="2057400"/>
          <p14:tracePt t="13589" x="5168900" y="2038350"/>
          <p14:tracePt t="13605" x="5226050" y="2038350"/>
          <p14:tracePt t="13622" x="5302250" y="2038350"/>
          <p14:tracePt t="13639" x="5372100" y="2038350"/>
          <p14:tracePt t="13655" x="5461000" y="2038350"/>
          <p14:tracePt t="13672" x="5549900" y="2038350"/>
          <p14:tracePt t="13689" x="5594350" y="2038350"/>
          <p14:tracePt t="13705" x="5651500" y="2038350"/>
          <p14:tracePt t="13722" x="5683250" y="2044700"/>
          <p14:tracePt t="13739" x="5734050" y="2057400"/>
          <p14:tracePt t="13739" x="5746750" y="2076450"/>
          <p14:tracePt t="13755" x="5791200" y="2082800"/>
          <p14:tracePt t="13772" x="5822950" y="2095500"/>
          <p14:tracePt t="13789" x="5848350" y="2095500"/>
          <p14:tracePt t="13805" x="5911850" y="2101850"/>
          <p14:tracePt t="13822" x="5924550" y="2120900"/>
          <p14:tracePt t="13839" x="5949950" y="2120900"/>
          <p14:tracePt t="13855" x="5956300" y="2120900"/>
          <p14:tracePt t="14339" x="5962650" y="2127250"/>
          <p14:tracePt t="14347" x="5943600" y="2146300"/>
          <p14:tracePt t="14355" x="5892800" y="2165350"/>
          <p14:tracePt t="14372" x="5740400" y="2203450"/>
          <p14:tracePt t="14389" x="5549900" y="2228850"/>
          <p14:tracePt t="14405" x="5251450" y="2247900"/>
          <p14:tracePt t="14422" x="4940300" y="2273300"/>
          <p14:tracePt t="14439" x="4667250" y="2273300"/>
          <p14:tracePt t="14455" x="4438650" y="2273300"/>
          <p14:tracePt t="14472" x="4330700" y="2273300"/>
          <p14:tracePt t="14489" x="4286250" y="2273300"/>
          <p14:tracePt t="14505" x="4241800" y="2254250"/>
          <p14:tracePt t="14522" x="4184650" y="2222500"/>
          <p14:tracePt t="14539" x="4133850" y="2197100"/>
          <p14:tracePt t="14539" x="4127500" y="2190750"/>
          <p14:tracePt t="14555" x="4076700" y="2159000"/>
          <p14:tracePt t="14572" x="4038600" y="2139950"/>
          <p14:tracePt t="14589" x="4019550" y="2139950"/>
          <p14:tracePt t="14605" x="4000500" y="2133600"/>
          <p14:tracePt t="14622" x="3962400" y="2133600"/>
          <p14:tracePt t="14639" x="3917950" y="2133600"/>
          <p14:tracePt t="14655" x="3841750" y="2133600"/>
          <p14:tracePt t="14672" x="3771900" y="2133600"/>
          <p14:tracePt t="14689" x="3683000" y="2133600"/>
          <p14:tracePt t="14705" x="3613150" y="2139950"/>
          <p14:tracePt t="14722" x="3530600" y="2159000"/>
          <p14:tracePt t="14739" x="3479800" y="2159000"/>
          <p14:tracePt t="14739" x="3448050" y="2171700"/>
          <p14:tracePt t="14755" x="3422650" y="2171700"/>
          <p14:tracePt t="14772" x="3384550" y="2171700"/>
          <p14:tracePt t="14789" x="3314700" y="2171700"/>
          <p14:tracePt t="14805" x="3295650" y="2171700"/>
          <p14:tracePt t="14822" x="3251200" y="2165350"/>
          <p14:tracePt t="14839" x="3200400" y="2165350"/>
          <p14:tracePt t="14855" x="3168650" y="2165350"/>
          <p14:tracePt t="14872" x="3136900" y="2165350"/>
          <p14:tracePt t="14888" x="3124200" y="2165350"/>
          <p14:tracePt t="14907" x="3117850" y="2165350"/>
          <p14:tracePt t="14923" x="3105150" y="2165350"/>
          <p14:tracePt t="15107" x="3111500" y="2165350"/>
          <p14:tracePt t="15123" x="3136900" y="2165350"/>
          <p14:tracePt t="15131" x="3143250" y="2165350"/>
          <p14:tracePt t="15147" x="3149600" y="2165350"/>
          <p14:tracePt t="15155" x="3162300" y="2165350"/>
          <p14:tracePt t="15172" x="3168650" y="2165350"/>
          <p14:tracePt t="15195" x="3181350" y="2165350"/>
          <p14:tracePt t="15275" x="3187700" y="2165350"/>
          <p14:tracePt t="15283" x="3200400" y="2165350"/>
          <p14:tracePt t="15532" x="3206750" y="2165350"/>
          <p14:tracePt t="15540" x="3225800" y="2165350"/>
          <p14:tracePt t="15556" x="3244850" y="2165350"/>
          <p14:tracePt t="15628" x="3251200" y="2165350"/>
          <p14:tracePt t="15636" x="3257550" y="2165350"/>
          <p14:tracePt t="15652" x="3289300" y="2159000"/>
          <p14:tracePt t="15660" x="3302000" y="2146300"/>
          <p14:tracePt t="15672" x="3327400" y="2139950"/>
          <p14:tracePt t="15689" x="3371850" y="2101850"/>
          <p14:tracePt t="15706" x="3397250" y="2095500"/>
          <p14:tracePt t="15722" x="3441700" y="2070100"/>
          <p14:tracePt t="15739" x="3467100" y="2063750"/>
          <p14:tracePt t="15740" x="3473450" y="2063750"/>
          <p14:tracePt t="15756" x="3505200" y="2063750"/>
          <p14:tracePt t="15772" x="3524250" y="2063750"/>
          <p14:tracePt t="15789" x="3543300" y="2063750"/>
          <p14:tracePt t="15806" x="3562350" y="2063750"/>
          <p14:tracePt t="15822" x="3581400" y="2063750"/>
          <p14:tracePt t="15839" x="3600450" y="2063750"/>
          <p14:tracePt t="15856" x="3638550" y="2063750"/>
          <p14:tracePt t="15872" x="3708400" y="2063750"/>
          <p14:tracePt t="15889" x="3784600" y="2063750"/>
          <p14:tracePt t="15906" x="3892550" y="2063750"/>
          <p14:tracePt t="15922" x="4070350" y="2063750"/>
          <p14:tracePt t="15939" x="4260850" y="2063750"/>
          <p14:tracePt t="15940" x="4368800" y="2063750"/>
          <p14:tracePt t="15956" x="4540250" y="2063750"/>
          <p14:tracePt t="15972" x="4718050" y="2063750"/>
          <p14:tracePt t="15989" x="4889500" y="2063750"/>
          <p14:tracePt t="16006" x="5016500" y="2063750"/>
          <p14:tracePt t="16022" x="5175250" y="2063750"/>
          <p14:tracePt t="16039" x="5314950" y="2063750"/>
          <p14:tracePt t="16056" x="5454650" y="2063750"/>
          <p14:tracePt t="16072" x="5613400" y="2063750"/>
          <p14:tracePt t="16089" x="5822950" y="2063750"/>
          <p14:tracePt t="16106" x="6000750" y="2082800"/>
          <p14:tracePt t="16122" x="6178550" y="2089150"/>
          <p14:tracePt t="16139" x="6337300" y="2101850"/>
          <p14:tracePt t="16140" x="6413500" y="2127250"/>
          <p14:tracePt t="16156" x="6540500" y="2152650"/>
          <p14:tracePt t="16172" x="6699250" y="2165350"/>
          <p14:tracePt t="16189" x="6845300" y="2203450"/>
          <p14:tracePt t="16206" x="7023100" y="2216150"/>
          <p14:tracePt t="16222" x="7175500" y="2254250"/>
          <p14:tracePt t="16239" x="7353300" y="2266950"/>
          <p14:tracePt t="16256" x="7512050" y="2279650"/>
          <p14:tracePt t="16273" x="7677150" y="2311400"/>
          <p14:tracePt t="16289" x="7766050" y="2324100"/>
          <p14:tracePt t="16306" x="7835900" y="2336800"/>
          <p14:tracePt t="16323" x="7867650" y="2336800"/>
          <p14:tracePt t="16339" x="7893050" y="2336800"/>
          <p14:tracePt t="16356" x="7899400" y="2336800"/>
          <p14:tracePt t="16373" x="7905750" y="2336800"/>
          <p14:tracePt t="16389" x="7931150" y="2330450"/>
          <p14:tracePt t="16406" x="7931150" y="2324100"/>
          <p14:tracePt t="16423" x="7943850" y="2311400"/>
          <p14:tracePt t="16868" x="7950200" y="2317750"/>
          <p14:tracePt t="16892" x="7950200" y="2336800"/>
          <p14:tracePt t="16900" x="7950200" y="2355850"/>
          <p14:tracePt t="16908" x="7950200" y="2368550"/>
          <p14:tracePt t="16923" x="7950200" y="2374900"/>
          <p14:tracePt t="16939" x="7950200" y="2419350"/>
          <p14:tracePt t="16956" x="7937500" y="2489200"/>
          <p14:tracePt t="16973" x="7931150" y="2546350"/>
          <p14:tracePt t="16989" x="7918450" y="2590800"/>
          <p14:tracePt t="17006" x="7912100" y="2635250"/>
          <p14:tracePt t="17023" x="7893050" y="2667000"/>
          <p14:tracePt t="17040" x="7880350" y="2692400"/>
          <p14:tracePt t="17056" x="7880350" y="2717800"/>
          <p14:tracePt t="17073" x="7874000" y="2749550"/>
          <p14:tracePt t="17089" x="7874000" y="2762250"/>
          <p14:tracePt t="17106" x="7867650" y="2768600"/>
          <p14:tracePt t="17123" x="7867650" y="2787650"/>
          <p14:tracePt t="17139" x="7861300" y="2800350"/>
          <p14:tracePt t="17140" x="7854950" y="2806700"/>
          <p14:tracePt t="17156" x="7848600" y="2819400"/>
          <p14:tracePt t="17173" x="7835900" y="2838450"/>
          <p14:tracePt t="17189" x="7835900" y="2844800"/>
          <p14:tracePt t="17206" x="7810500" y="2882900"/>
          <p14:tracePt t="17223" x="7797800" y="2895600"/>
          <p14:tracePt t="17239" x="7791450" y="2914650"/>
          <p14:tracePt t="17256" x="7766050" y="2927350"/>
          <p14:tracePt t="17273" x="7759700" y="2933700"/>
          <p14:tracePt t="17292" x="7734300" y="2946400"/>
          <p14:tracePt t="17306" x="7727950" y="2952750"/>
          <p14:tracePt t="17323" x="7715250" y="2952750"/>
          <p14:tracePt t="17339" x="7696200" y="2952750"/>
          <p14:tracePt t="17340" x="7677150" y="2952750"/>
          <p14:tracePt t="17356" x="7632700" y="2952750"/>
          <p14:tracePt t="17373" x="7600950" y="2946400"/>
          <p14:tracePt t="17389" x="7556500" y="2927350"/>
          <p14:tracePt t="17406" x="7518400" y="2901950"/>
          <p14:tracePt t="17423" x="7499350" y="2895600"/>
          <p14:tracePt t="17452" x="7486650" y="2895600"/>
          <p14:tracePt t="17564" x="7480300" y="2895600"/>
          <p14:tracePt t="17572" x="7473950" y="2895600"/>
          <p14:tracePt t="17589" x="7435850" y="2895600"/>
          <p14:tracePt t="17606" x="7378700" y="2914650"/>
          <p14:tracePt t="17623" x="7321550" y="2933700"/>
          <p14:tracePt t="17639" x="7239000" y="2959100"/>
          <p14:tracePt t="17656" x="7181850" y="2965450"/>
          <p14:tracePt t="17673" x="7137400" y="2965450"/>
          <p14:tracePt t="17690" x="7105650" y="2971800"/>
          <p14:tracePt t="17706" x="7099300" y="2971800"/>
          <p14:tracePt t="17724" x="7086600" y="2971800"/>
          <p14:tracePt t="17868" x="7086600" y="2965450"/>
          <p14:tracePt t="17876" x="7092950" y="2965450"/>
          <p14:tracePt t="17890" x="7099300" y="2965450"/>
          <p14:tracePt t="17906" x="7131050" y="2965450"/>
          <p14:tracePt t="17923" x="7156450" y="2965450"/>
          <p14:tracePt t="17940" x="7169150" y="2965450"/>
          <p14:tracePt t="17940" x="7175500" y="2965450"/>
          <p14:tracePt t="18084" x="7181850" y="2965450"/>
          <p14:tracePt t="18244" x="7181850" y="2971800"/>
          <p14:tracePt t="18252" x="7175500" y="2978150"/>
          <p14:tracePt t="18260" x="7156450" y="2997200"/>
          <p14:tracePt t="18273" x="7150100" y="2997200"/>
          <p14:tracePt t="18290" x="7143750" y="3003550"/>
          <p14:tracePt t="18306" x="7137400" y="3003550"/>
          <p14:tracePt t="18372" x="7131050" y="3003550"/>
          <p14:tracePt t="18396" x="7112000" y="3003550"/>
          <p14:tracePt t="18420" x="7105650" y="3003550"/>
          <p14:tracePt t="18428" x="7099300" y="3003550"/>
          <p14:tracePt t="18444" x="7092950" y="3003550"/>
          <p14:tracePt t="18456" x="7067550" y="3003550"/>
          <p14:tracePt t="18473" x="7054850" y="2997200"/>
          <p14:tracePt t="18490" x="7048500" y="2997200"/>
          <p14:tracePt t="18506" x="7035800" y="2990850"/>
          <p14:tracePt t="18523" x="7029450" y="2990850"/>
          <p14:tracePt t="18540" x="7010400" y="2978150"/>
          <p14:tracePt t="18564" x="6997700" y="2978150"/>
          <p14:tracePt t="18573" x="6991350" y="2971800"/>
          <p14:tracePt t="18590" x="6985000" y="2965450"/>
          <p14:tracePt t="18620" x="6978650" y="2959100"/>
          <p14:tracePt t="18973" x="6985000" y="2959100"/>
          <p14:tracePt t="18997" x="6991350" y="2952750"/>
          <p14:tracePt t="19101" x="6997700" y="2952750"/>
          <p14:tracePt t="19108" x="7016750" y="2940050"/>
          <p14:tracePt t="19123" x="7035800" y="2927350"/>
          <p14:tracePt t="19140" x="7042150" y="2914650"/>
          <p14:tracePt t="19156" x="7054850" y="2908300"/>
          <p14:tracePt t="19173" x="7067550" y="2908300"/>
          <p14:tracePt t="20237" x="7054850" y="2921000"/>
          <p14:tracePt t="20245" x="7035800" y="2921000"/>
          <p14:tracePt t="20257" x="7010400" y="2921000"/>
          <p14:tracePt t="20273" x="6940550" y="2921000"/>
          <p14:tracePt t="20290" x="6877050" y="2914650"/>
          <p14:tracePt t="20307" x="6794500" y="2876550"/>
          <p14:tracePt t="20323" x="6673850" y="2800350"/>
          <p14:tracePt t="20340" x="6521450" y="2749550"/>
          <p14:tracePt t="20341" x="6451600" y="2736850"/>
          <p14:tracePt t="20357" x="6223000" y="2724150"/>
          <p14:tracePt t="20373" x="5994400" y="2724150"/>
          <p14:tracePt t="20390" x="5835650" y="2724150"/>
          <p14:tracePt t="20407" x="5765800" y="2724150"/>
          <p14:tracePt t="20423" x="5734050" y="2717800"/>
          <p14:tracePt t="20440" x="5695950" y="2692400"/>
          <p14:tracePt t="20457" x="5664200" y="2654300"/>
          <p14:tracePt t="20474" x="5575300" y="2603500"/>
          <p14:tracePt t="20490" x="5467350" y="2533650"/>
          <p14:tracePt t="20507" x="5314950" y="2482850"/>
          <p14:tracePt t="20523" x="5118100" y="2444750"/>
          <p14:tracePt t="20540" x="4940300" y="2406650"/>
          <p14:tracePt t="20541" x="4870450" y="2406650"/>
          <p14:tracePt t="20557" x="4756150" y="2393950"/>
          <p14:tracePt t="20573" x="4660900" y="2381250"/>
          <p14:tracePt t="20590" x="4584700" y="2362200"/>
          <p14:tracePt t="20607" x="4502150" y="2349500"/>
          <p14:tracePt t="20624" x="4394200" y="2343150"/>
          <p14:tracePt t="20640" x="4248150" y="2330450"/>
          <p14:tracePt t="20657" x="4108450" y="2330450"/>
          <p14:tracePt t="20674" x="3930650" y="2330450"/>
          <p14:tracePt t="20690" x="3740150" y="2330450"/>
          <p14:tracePt t="20707" x="3530600" y="2330450"/>
          <p14:tracePt t="20724" x="3359150" y="2330450"/>
          <p14:tracePt t="20740" x="3162300" y="2330450"/>
          <p14:tracePt t="20741" x="3092450" y="2330450"/>
          <p14:tracePt t="20757" x="2921000" y="2330450"/>
          <p14:tracePt t="20774" x="2705100" y="2362200"/>
          <p14:tracePt t="20790" x="2476500" y="2387600"/>
          <p14:tracePt t="20807" x="2247900" y="2432050"/>
          <p14:tracePt t="20824" x="2019300" y="2432050"/>
          <p14:tracePt t="20840" x="1841500" y="2444750"/>
          <p14:tracePt t="20857" x="1733550" y="2444750"/>
          <p14:tracePt t="20874" x="1625600" y="2457450"/>
          <p14:tracePt t="20890" x="1543050" y="2457450"/>
          <p14:tracePt t="20907" x="1479550" y="2457450"/>
          <p14:tracePt t="20924" x="1435100" y="2463800"/>
          <p14:tracePt t="20940" x="1384300" y="2482850"/>
          <p14:tracePt t="20941" x="1377950" y="2489200"/>
          <p14:tracePt t="20957" x="1358900" y="2495550"/>
          <p14:tracePt t="20974" x="1333500" y="2501900"/>
          <p14:tracePt t="20990" x="1314450" y="2520950"/>
          <p14:tracePt t="21007" x="1301750" y="2533650"/>
          <p14:tracePt t="21024" x="1263650" y="2584450"/>
          <p14:tracePt t="21040" x="1244600" y="2647950"/>
          <p14:tracePt t="21057" x="1212850" y="2730500"/>
          <p14:tracePt t="21074" x="1193800" y="2832100"/>
          <p14:tracePt t="21090" x="1168400" y="2914650"/>
          <p14:tracePt t="21107" x="1168400" y="2971800"/>
          <p14:tracePt t="21124" x="1168400" y="3016250"/>
          <p14:tracePt t="21140" x="1168400" y="3022600"/>
          <p14:tracePt t="21157" x="1168400" y="3028950"/>
          <p14:tracePt t="21174" x="1174750" y="3035300"/>
          <p14:tracePt t="21190" x="1212850" y="3016250"/>
          <p14:tracePt t="21207" x="1225550" y="3003550"/>
          <p14:tracePt t="21224" x="1238250" y="2971800"/>
          <p14:tracePt t="21240" x="1257300" y="2940050"/>
          <p14:tracePt t="21261" x="1257300" y="2933700"/>
          <p14:tracePt t="21274" x="1263650" y="2921000"/>
          <p14:tracePt t="21293" x="1263650" y="2914650"/>
          <p14:tracePt t="21307" x="1263650" y="2908300"/>
          <p14:tracePt t="21324" x="1270000" y="2889250"/>
          <p14:tracePt t="21341" x="1276350" y="2882900"/>
          <p14:tracePt t="21365" x="1289050" y="2870200"/>
          <p14:tracePt t="21374" x="1289050" y="2863850"/>
          <p14:tracePt t="21390" x="1301750" y="2838450"/>
          <p14:tracePt t="21407" x="1320800" y="2813050"/>
          <p14:tracePt t="21424" x="1327150" y="2806700"/>
          <p14:tracePt t="21440" x="1333500" y="2781300"/>
          <p14:tracePt t="21781" x="1352550" y="2781300"/>
          <p14:tracePt t="21797" x="1358900" y="2781300"/>
          <p14:tracePt t="21813" x="1365250" y="2781300"/>
          <p14:tracePt t="21824" x="1371600" y="2774950"/>
          <p14:tracePt t="21885" x="1390650" y="2774950"/>
          <p14:tracePt t="21901" x="1397000" y="2774950"/>
          <p14:tracePt t="21909" x="1403350" y="2774950"/>
          <p14:tracePt t="21924" x="1409700" y="2774950"/>
          <p14:tracePt t="21940" x="1428750" y="2774950"/>
          <p14:tracePt t="21957" x="1454150" y="2781300"/>
          <p14:tracePt t="21974" x="1485900" y="2781300"/>
          <p14:tracePt t="21990" x="1511300" y="2781300"/>
          <p14:tracePt t="22007" x="1517650" y="2781300"/>
          <p14:tracePt t="22024" x="1524000" y="2781300"/>
          <p14:tracePt t="22341" x="1549400" y="2781300"/>
          <p14:tracePt t="22349" x="1555750" y="2781300"/>
          <p14:tracePt t="22357" x="1562100" y="2781300"/>
          <p14:tracePt t="22374" x="1606550" y="2781300"/>
          <p14:tracePt t="22391" x="1663700" y="2781300"/>
          <p14:tracePt t="22407" x="1727200" y="2781300"/>
          <p14:tracePt t="22424" x="1771650" y="2781300"/>
          <p14:tracePt t="22441" x="1784350" y="2781300"/>
          <p14:tracePt t="22457" x="1809750" y="2781300"/>
          <p14:tracePt t="22474" x="1835150" y="2781300"/>
          <p14:tracePt t="22509" x="1847850" y="2781300"/>
          <p14:tracePt t="22525" x="1860550" y="2781300"/>
          <p14:tracePt t="22549" x="1866900" y="2781300"/>
          <p14:tracePt t="22565" x="1873250" y="2781300"/>
          <p14:tracePt t="22597" x="1879600" y="2774950"/>
          <p14:tracePt t="22653" x="1879600" y="2762250"/>
          <p14:tracePt t="22733" x="1898650" y="2749550"/>
          <p14:tracePt t="22749" x="1905000" y="2730500"/>
          <p14:tracePt t="22773" x="1911350" y="2724150"/>
          <p14:tracePt t="22781" x="1917700" y="2717800"/>
          <p14:tracePt t="22791" x="1930400" y="2717800"/>
          <p14:tracePt t="22807" x="1943100" y="2698750"/>
          <p14:tracePt t="22824" x="1949450" y="2692400"/>
          <p14:tracePt t="22841" x="1968500" y="2686050"/>
          <p14:tracePt t="22857" x="1974850" y="2673350"/>
          <p14:tracePt t="22893" x="1981200" y="2667000"/>
          <p14:tracePt t="22917" x="1981200" y="2660650"/>
          <p14:tracePt t="22949" x="1981200" y="2654300"/>
          <p14:tracePt t="23493" x="1981200" y="2647950"/>
          <p14:tracePt t="23646" x="1993900" y="2647950"/>
          <p14:tracePt t="23654" x="2032000" y="2647950"/>
          <p14:tracePt t="23661" x="2082800" y="2647950"/>
          <p14:tracePt t="23674" x="2139950" y="2660650"/>
          <p14:tracePt t="23691" x="2165350" y="2660650"/>
          <p14:tracePt t="23708" x="2171700" y="2660650"/>
          <p14:tracePt t="23724" x="2178050" y="2660650"/>
          <p14:tracePt t="23741" x="2190750" y="2679700"/>
          <p14:tracePt t="23758" x="2228850" y="2711450"/>
          <p14:tracePt t="23774" x="2254250" y="2736850"/>
          <p14:tracePt t="23791" x="2298700" y="2768600"/>
          <p14:tracePt t="23808" x="2425700" y="2800350"/>
          <p14:tracePt t="23824" x="2552700" y="2813050"/>
          <p14:tracePt t="23841" x="2730500" y="2825750"/>
          <p14:tracePt t="23858" x="2838450" y="2825750"/>
          <p14:tracePt t="23874" x="2895600" y="2825750"/>
          <p14:tracePt t="23891" x="2908300" y="2825750"/>
          <p14:tracePt t="23908" x="2921000" y="2825750"/>
          <p14:tracePt t="23924" x="2921000" y="2819400"/>
          <p14:tracePt t="23941" x="2921000" y="2813050"/>
          <p14:tracePt t="23958" x="2921000" y="2787650"/>
          <p14:tracePt t="23974" x="2921000" y="2781300"/>
          <p14:tracePt t="23991" x="2914650" y="2762250"/>
          <p14:tracePt t="24126" x="2914650" y="2774950"/>
          <p14:tracePt t="24134" x="2914650" y="2781300"/>
          <p14:tracePt t="24141" x="2914650" y="2787650"/>
          <p14:tracePt t="24158" x="2927350" y="2813050"/>
          <p14:tracePt t="24174" x="2933700" y="2819400"/>
          <p14:tracePt t="24191" x="2965450" y="2844800"/>
          <p14:tracePt t="24208" x="2984500" y="2863850"/>
          <p14:tracePt t="24224" x="3022600" y="2876550"/>
          <p14:tracePt t="24241" x="3048000" y="2895600"/>
          <p14:tracePt t="24258" x="3105150" y="2914650"/>
          <p14:tracePt t="24274" x="3136900" y="2914650"/>
          <p14:tracePt t="24291" x="3168650" y="2914650"/>
          <p14:tracePt t="24308" x="3181350" y="2914650"/>
          <p14:tracePt t="24325" x="3187700" y="2914650"/>
          <p14:tracePt t="24349" x="3194050" y="2914650"/>
          <p14:tracePt t="24358" x="3194050" y="2908300"/>
          <p14:tracePt t="24374" x="3200400" y="2895600"/>
          <p14:tracePt t="24391" x="3200400" y="2863850"/>
          <p14:tracePt t="24408" x="3200400" y="2838450"/>
          <p14:tracePt t="24424" x="3200400" y="2832100"/>
          <p14:tracePt t="24441" x="3200400" y="2800350"/>
          <p14:tracePt t="24458" x="3200400" y="2781300"/>
          <p14:tracePt t="24474" x="3200400" y="2762250"/>
          <p14:tracePt t="24491" x="3187700" y="2743200"/>
          <p14:tracePt t="24508" x="3175000" y="2736850"/>
          <p14:tracePt t="24524" x="3168650" y="2730500"/>
          <p14:tracePt t="24541" x="3168650" y="2724150"/>
          <p14:tracePt t="24558" x="3149600" y="2717800"/>
          <p14:tracePt t="24574" x="3117850" y="2711450"/>
          <p14:tracePt t="24591" x="3079750" y="2698750"/>
          <p14:tracePt t="24608" x="3048000" y="2698750"/>
          <p14:tracePt t="24624" x="3016250" y="2698750"/>
          <p14:tracePt t="24641" x="2990850" y="2698750"/>
          <p14:tracePt t="24658" x="2971800" y="2698750"/>
          <p14:tracePt t="24798" x="2984500" y="2698750"/>
          <p14:tracePt t="24806" x="2990850" y="2698750"/>
          <p14:tracePt t="24822" x="3003550" y="2698750"/>
          <p14:tracePt t="24854" x="3009900" y="2698750"/>
          <p14:tracePt t="24870" x="3022600" y="2698750"/>
          <p14:tracePt t="24894" x="3035300" y="2692400"/>
          <p14:tracePt t="24918" x="3054350" y="2673350"/>
          <p14:tracePt t="25022" x="3073400" y="2673350"/>
          <p14:tracePt t="25046" x="3086100" y="2673350"/>
          <p14:tracePt t="25054" x="3098800" y="2673350"/>
          <p14:tracePt t="25062" x="3111500" y="2673350"/>
          <p14:tracePt t="25075" x="3136900" y="2673350"/>
          <p14:tracePt t="25091" x="3181350" y="2673350"/>
          <p14:tracePt t="25108" x="3251200" y="2673350"/>
          <p14:tracePt t="25125" x="3346450" y="2673350"/>
          <p14:tracePt t="25141" x="3422650" y="2660650"/>
          <p14:tracePt t="25142" x="3473450" y="2660650"/>
          <p14:tracePt t="25158" x="3530600" y="2654300"/>
          <p14:tracePt t="25175" x="3562350" y="2654300"/>
          <p14:tracePt t="25191" x="3575050" y="2654300"/>
          <p14:tracePt t="25208" x="3581400" y="2654300"/>
          <p14:tracePt t="25254" x="3587750" y="2654300"/>
          <p14:tracePt t="25302" x="3600450" y="2654300"/>
          <p14:tracePt t="25310" x="3619500" y="2667000"/>
          <p14:tracePt t="25326" x="3632200" y="2673350"/>
          <p14:tracePt t="25341" x="3638550" y="2679700"/>
          <p14:tracePt t="25358" x="3683000" y="2724150"/>
          <p14:tracePt t="25375" x="3727450" y="2768600"/>
          <p14:tracePt t="25391" x="3759200" y="2806700"/>
          <p14:tracePt t="25408" x="3816350" y="2844800"/>
          <p14:tracePt t="25425" x="3835400" y="2851150"/>
          <p14:tracePt t="25441" x="3841750" y="2851150"/>
          <p14:tracePt t="25494" x="3848100" y="2851150"/>
          <p14:tracePt t="25526" x="3848100" y="2844800"/>
          <p14:tracePt t="25614" x="3848100" y="2838450"/>
          <p14:tracePt t="25662" x="3848100" y="2825750"/>
          <p14:tracePt t="25678" x="3841750" y="2819400"/>
          <p14:tracePt t="25694" x="3841750" y="2813050"/>
          <p14:tracePt t="25726" x="3841750" y="2806700"/>
          <p14:tracePt t="25766" x="3841750" y="2800350"/>
          <p14:tracePt t="25782" x="3848100" y="2794000"/>
          <p14:tracePt t="25814" x="3867150" y="2774950"/>
          <p14:tracePt t="25830" x="3873500" y="2774950"/>
          <p14:tracePt t="25838" x="3879850" y="2768600"/>
          <p14:tracePt t="25870" x="3886200" y="2768600"/>
          <p14:tracePt t="25886" x="3911600" y="2755900"/>
          <p14:tracePt t="26326" x="3930650" y="2755900"/>
          <p14:tracePt t="26334" x="3956050" y="2755900"/>
          <p14:tracePt t="26342" x="3987800" y="2755900"/>
          <p14:tracePt t="26358" x="4051300" y="2755900"/>
          <p14:tracePt t="26375" x="4191000" y="2755900"/>
          <p14:tracePt t="26392" x="4368800" y="2755900"/>
          <p14:tracePt t="26408" x="4489450" y="2755900"/>
          <p14:tracePt t="26425" x="4533900" y="2755900"/>
          <p14:tracePt t="26442" x="4565650" y="2755900"/>
          <p14:tracePt t="26566" x="4572000" y="2755900"/>
          <p14:tracePt t="26582" x="4578350" y="2755900"/>
          <p14:tracePt t="26606" x="4591050" y="2755900"/>
          <p14:tracePt t="26614" x="4603750" y="2755900"/>
          <p14:tracePt t="26625" x="4616450" y="2768600"/>
          <p14:tracePt t="26642" x="4635500" y="2774950"/>
          <p14:tracePt t="26658" x="4699000" y="2774950"/>
          <p14:tracePt t="26675" x="4806950" y="2774950"/>
          <p14:tracePt t="26692" x="4965700" y="2774950"/>
          <p14:tracePt t="26708" x="5105400" y="2774950"/>
          <p14:tracePt t="26725" x="5200650" y="2774950"/>
          <p14:tracePt t="26742" x="5245100" y="2774950"/>
          <p14:tracePt t="26742" x="5264150" y="2774950"/>
          <p14:tracePt t="26758" x="5276850" y="2768600"/>
          <p14:tracePt t="26806" x="5289550" y="2768600"/>
          <p14:tracePt t="26894" x="5302250" y="2768600"/>
          <p14:tracePt t="26910" x="5308600" y="2774950"/>
          <p14:tracePt t="26918" x="5327650" y="2781300"/>
          <p14:tracePt t="26926" x="5334000" y="2794000"/>
          <p14:tracePt t="26942" x="5359400" y="2806700"/>
          <p14:tracePt t="26958" x="5435600" y="2825750"/>
          <p14:tracePt t="26975" x="5518150" y="2857500"/>
          <p14:tracePt t="26992" x="5581650" y="2857500"/>
          <p14:tracePt t="27008" x="5657850" y="2857500"/>
          <p14:tracePt t="27025" x="5702300" y="2857500"/>
          <p14:tracePt t="27042" x="5753100" y="2844800"/>
          <p14:tracePt t="27058" x="5784850" y="2838450"/>
          <p14:tracePt t="27075" x="5810250" y="2819400"/>
          <p14:tracePt t="27092" x="5816600" y="2813050"/>
          <p14:tracePt t="27108" x="5829300" y="2806700"/>
          <p14:tracePt t="27126" x="5842000" y="2800350"/>
          <p14:tracePt t="27142" x="5848350" y="2800350"/>
          <p14:tracePt t="27158" x="5861050" y="2800350"/>
          <p14:tracePt t="27175" x="5867400" y="2800350"/>
          <p14:tracePt t="27192" x="5892800" y="2781300"/>
          <p14:tracePt t="27208" x="5899150" y="2781300"/>
          <p14:tracePt t="27225" x="5905500" y="2781300"/>
          <p14:tracePt t="27242" x="5943600" y="2781300"/>
          <p14:tracePt t="27258" x="5988050" y="2781300"/>
          <p14:tracePt t="27275" x="6032500" y="2781300"/>
          <p14:tracePt t="27292" x="6096000" y="2781300"/>
          <p14:tracePt t="27308" x="6184900" y="2781300"/>
          <p14:tracePt t="27325" x="6254750" y="2774950"/>
          <p14:tracePt t="27342" x="6350000" y="2762250"/>
          <p14:tracePt t="27342" x="6400800" y="2749550"/>
          <p14:tracePt t="27358" x="6496050" y="2730500"/>
          <p14:tracePt t="27375" x="6559550" y="2717800"/>
          <p14:tracePt t="27392" x="6642100" y="2717800"/>
          <p14:tracePt t="27408" x="6686550" y="2711450"/>
          <p14:tracePt t="27425" x="6718300" y="2711450"/>
          <p14:tracePt t="27442" x="6737350" y="2711450"/>
          <p14:tracePt t="27458" x="6750050" y="2711450"/>
          <p14:tracePt t="27475" x="6775450" y="2711450"/>
          <p14:tracePt t="27492" x="6794500" y="2711450"/>
          <p14:tracePt t="27508" x="6813550" y="2711450"/>
          <p14:tracePt t="27525" x="6858000" y="2711450"/>
          <p14:tracePt t="27542" x="6896100" y="2711450"/>
          <p14:tracePt t="27542" x="6927850" y="2711450"/>
          <p14:tracePt t="27558" x="6991350" y="2711450"/>
          <p14:tracePt t="27575" x="7073900" y="2711450"/>
          <p14:tracePt t="27592" x="7137400" y="2711450"/>
          <p14:tracePt t="27608" x="7213600" y="2711450"/>
          <p14:tracePt t="27625" x="7283450" y="2711450"/>
          <p14:tracePt t="27642" x="7340600" y="2711450"/>
          <p14:tracePt t="27658" x="7372350" y="2711450"/>
          <p14:tracePt t="27675" x="7404100" y="2711450"/>
          <p14:tracePt t="27692" x="7423150" y="2711450"/>
          <p14:tracePt t="27709" x="7435850" y="2711450"/>
          <p14:tracePt t="28151" x="7410450" y="2724150"/>
          <p14:tracePt t="28158" x="7334250" y="2724150"/>
          <p14:tracePt t="28175" x="7086600" y="2762250"/>
          <p14:tracePt t="28192" x="6769100" y="2806700"/>
          <p14:tracePt t="28209" x="6318250" y="2876550"/>
          <p14:tracePt t="28225" x="5867400" y="2908300"/>
          <p14:tracePt t="28242" x="5365750" y="2908300"/>
          <p14:tracePt t="28259" x="4832350" y="2908300"/>
          <p14:tracePt t="28275" x="4425950" y="2921000"/>
          <p14:tracePt t="28292" x="4095750" y="2946400"/>
          <p14:tracePt t="28309" x="3803650" y="2946400"/>
          <p14:tracePt t="28325" x="3562350" y="2965450"/>
          <p14:tracePt t="28342" x="3333750" y="2965450"/>
          <p14:tracePt t="28342" x="3251200" y="2965450"/>
          <p14:tracePt t="28359" x="3073400" y="2965450"/>
          <p14:tracePt t="28375" x="2895600" y="2965450"/>
          <p14:tracePt t="28392" x="2755900" y="2965450"/>
          <p14:tracePt t="28409" x="2584450" y="2965450"/>
          <p14:tracePt t="28425" x="2374900" y="2965450"/>
          <p14:tracePt t="28442" x="2184400" y="2965450"/>
          <p14:tracePt t="28459" x="1974850" y="2965450"/>
          <p14:tracePt t="28475" x="1746250" y="2965450"/>
          <p14:tracePt t="28492" x="1536700" y="2965450"/>
          <p14:tracePt t="28509" x="1346200" y="2965450"/>
          <p14:tracePt t="28525" x="1206500" y="2978150"/>
          <p14:tracePt t="28542" x="1111250" y="2978150"/>
          <p14:tracePt t="28543" x="1073150" y="2984500"/>
          <p14:tracePt t="28559" x="1016000" y="3003550"/>
          <p14:tracePt t="28575" x="996950" y="3003550"/>
          <p14:tracePt t="28592" x="971550" y="3009900"/>
          <p14:tracePt t="28609" x="939800" y="3022600"/>
          <p14:tracePt t="28625" x="908050" y="3028950"/>
          <p14:tracePt t="28642" x="863600" y="3054350"/>
          <p14:tracePt t="28659" x="844550" y="3073400"/>
          <p14:tracePt t="28675" x="819150" y="3086100"/>
          <p14:tracePt t="28767" x="812800" y="3092450"/>
          <p14:tracePt t="28783" x="812800" y="3105150"/>
          <p14:tracePt t="28792" x="825500" y="3105150"/>
          <p14:tracePt t="28809" x="863600" y="3105150"/>
          <p14:tracePt t="28825" x="933450" y="3105150"/>
          <p14:tracePt t="28842" x="984250" y="3105150"/>
          <p14:tracePt t="28859" x="1054100" y="3105150"/>
          <p14:tracePt t="28875" x="1098550" y="3105150"/>
          <p14:tracePt t="28892" x="1155700" y="3092450"/>
          <p14:tracePt t="28909" x="1187450" y="3079750"/>
          <p14:tracePt t="28925" x="1231900" y="3079750"/>
          <p14:tracePt t="28942" x="1276350" y="3079750"/>
          <p14:tracePt t="28943" x="1308100" y="3073400"/>
          <p14:tracePt t="28959" x="1352550" y="3073400"/>
          <p14:tracePt t="28975" x="1384300" y="3073400"/>
          <p14:tracePt t="28992" x="1441450" y="3073400"/>
          <p14:tracePt t="29009" x="1511300" y="3073400"/>
          <p14:tracePt t="29025" x="1631950" y="3073400"/>
          <p14:tracePt t="29042" x="1790700" y="3073400"/>
          <p14:tracePt t="29059" x="1917700" y="3073400"/>
          <p14:tracePt t="29075" x="1993900" y="3073400"/>
          <p14:tracePt t="29092" x="2006600" y="3073400"/>
          <p14:tracePt t="29109" x="2025650" y="3073400"/>
          <p14:tracePt t="29125" x="2032000" y="3073400"/>
          <p14:tracePt t="29159" x="2038350" y="3073400"/>
          <p14:tracePt t="29183" x="2044700" y="3073400"/>
          <p14:tracePt t="29199" x="2063750" y="3060700"/>
          <p14:tracePt t="29207" x="2070100" y="3060700"/>
          <p14:tracePt t="29215" x="2076450" y="3060700"/>
          <p14:tracePt t="29226" x="2101850" y="3048000"/>
          <p14:tracePt t="29242" x="2159000" y="3035300"/>
          <p14:tracePt t="29259" x="2266950" y="3022600"/>
          <p14:tracePt t="29276" x="2324100" y="3022600"/>
          <p14:tracePt t="29292" x="2355850" y="3016250"/>
          <p14:tracePt t="29309" x="2362200" y="3016250"/>
          <p14:tracePt t="29326" x="2368550" y="3016250"/>
          <p14:tracePt t="29375" x="2374900" y="3016250"/>
          <p14:tracePt t="29391" x="2387600" y="3016250"/>
          <p14:tracePt t="29407" x="2406650" y="3003550"/>
          <p14:tracePt t="29423" x="2413000" y="2997200"/>
          <p14:tracePt t="29439" x="2451100" y="2997200"/>
          <p14:tracePt t="29447" x="2476500" y="2997200"/>
          <p14:tracePt t="29459" x="2508250" y="2997200"/>
          <p14:tracePt t="29476" x="2584450" y="2997200"/>
          <p14:tracePt t="29492" x="2679700" y="3003550"/>
          <p14:tracePt t="29509" x="2787650" y="3016250"/>
          <p14:tracePt t="29526" x="2857500" y="3022600"/>
          <p14:tracePt t="29542" x="2933700" y="3022600"/>
          <p14:tracePt t="29543" x="2952750" y="3022600"/>
          <p14:tracePt t="29559" x="2997200" y="3022600"/>
          <p14:tracePt t="29576" x="3054350" y="3041650"/>
          <p14:tracePt t="29592" x="3067050" y="3041650"/>
          <p14:tracePt t="29609" x="3092450" y="3054350"/>
          <p14:tracePt t="29626" x="3117850" y="3054350"/>
          <p14:tracePt t="29642" x="3143250" y="3060700"/>
          <p14:tracePt t="29659" x="3149600" y="3060700"/>
          <p14:tracePt t="29676" x="3168650" y="3067050"/>
          <p14:tracePt t="29692" x="3187700" y="3067050"/>
          <p14:tracePt t="29709" x="3200400" y="3067050"/>
          <p14:tracePt t="29726" x="3238500" y="3067050"/>
          <p14:tracePt t="29742" x="3276600" y="3067050"/>
          <p14:tracePt t="29743" x="3295650" y="3067050"/>
          <p14:tracePt t="29759" x="3378200" y="3067050"/>
          <p14:tracePt t="29776" x="3441700" y="3067050"/>
          <p14:tracePt t="29792" x="3517900" y="3067050"/>
          <p14:tracePt t="29809" x="3562350" y="3067050"/>
          <p14:tracePt t="29826" x="3568700" y="3067050"/>
          <p14:tracePt t="29842" x="3581400" y="3067050"/>
          <p14:tracePt t="29951" x="3587750" y="3073400"/>
          <p14:tracePt t="29959" x="3594100" y="3086100"/>
          <p14:tracePt t="30471" x="3600450" y="3086100"/>
          <p14:tracePt t="30479" x="3619500" y="3086100"/>
          <p14:tracePt t="30493" x="3644900" y="3086100"/>
          <p14:tracePt t="30509" x="3765550" y="3086100"/>
          <p14:tracePt t="30526" x="3975100" y="3048000"/>
          <p14:tracePt t="30543" x="4248150" y="2965450"/>
          <p14:tracePt t="30543" x="4368800" y="2921000"/>
          <p14:tracePt t="30559" x="4667250" y="2863850"/>
          <p14:tracePt t="30576" x="4965700" y="2838450"/>
          <p14:tracePt t="30592" x="5213350" y="2781300"/>
          <p14:tracePt t="30609" x="5441950" y="2768600"/>
          <p14:tracePt t="30626" x="5638800" y="2730500"/>
          <p14:tracePt t="30643" x="5784850" y="2705100"/>
          <p14:tracePt t="30659" x="5873750" y="2679700"/>
          <p14:tracePt t="30676" x="5949950" y="2660650"/>
          <p14:tracePt t="30692" x="6007100" y="2654300"/>
          <p14:tracePt t="30709" x="6070600" y="2616200"/>
          <p14:tracePt t="30726" x="6115050" y="2603500"/>
          <p14:tracePt t="30743" x="6153150" y="2571750"/>
          <p14:tracePt t="30743" x="6165850" y="2552700"/>
          <p14:tracePt t="30759" x="6184900" y="2527300"/>
          <p14:tracePt t="30776" x="6197600" y="2514600"/>
          <p14:tracePt t="30793" x="6197600" y="2489200"/>
          <p14:tracePt t="30809" x="6197600" y="2457450"/>
          <p14:tracePt t="30826" x="6197600" y="2425700"/>
          <p14:tracePt t="30843" x="6197600" y="2413000"/>
          <p14:tracePt t="30859" x="6191250" y="2387600"/>
          <p14:tracePt t="30876" x="6172200" y="2362200"/>
          <p14:tracePt t="30893" x="6165850" y="2355850"/>
          <p14:tracePt t="30909" x="6140450" y="2336800"/>
          <p14:tracePt t="30926" x="6134100" y="2330450"/>
          <p14:tracePt t="32015" x="6108700" y="2330450"/>
          <p14:tracePt t="32031" x="6089650" y="2343150"/>
          <p14:tracePt t="32039" x="6076950" y="2343150"/>
          <p14:tracePt t="32047" x="6070600" y="2349500"/>
          <p14:tracePt t="32059" x="6051550" y="2349500"/>
          <p14:tracePt t="32076" x="6038850" y="2355850"/>
          <p14:tracePt t="32093" x="6032500" y="2355850"/>
          <p14:tracePt t="32110" x="6019800" y="2355850"/>
          <p14:tracePt t="32151" x="6013450" y="2355850"/>
          <p14:tracePt t="32215" x="6000750" y="2355850"/>
          <p14:tracePt t="32256" x="5994400" y="2355850"/>
          <p14:tracePt t="32279" x="5975350" y="2355850"/>
          <p14:tracePt t="32303" x="5956300" y="2355850"/>
          <p14:tracePt t="32311" x="5949950" y="2355850"/>
          <p14:tracePt t="32319" x="5924550" y="2336800"/>
          <p14:tracePt t="32328" x="5905500" y="2330450"/>
          <p14:tracePt t="32343" x="5899150" y="2324100"/>
          <p14:tracePt t="32360" x="5861050" y="2311400"/>
          <p14:tracePt t="32376" x="5848350" y="2305050"/>
          <p14:tracePt t="32393" x="5829300" y="2298700"/>
          <p14:tracePt t="32410" x="5822950" y="2292350"/>
          <p14:tracePt t="32426" x="5816600" y="2292350"/>
          <p14:tracePt t="32443" x="5797550" y="2292350"/>
          <p14:tracePt t="32460" x="5791200" y="2286000"/>
          <p14:tracePt t="32479" x="5784850" y="2286000"/>
          <p14:tracePt t="32512" x="5778500" y="2286000"/>
          <p14:tracePt t="32520" x="5772150" y="2279650"/>
          <p14:tracePt t="32543" x="5765800" y="2279650"/>
          <p14:tracePt t="32583" x="5746750" y="2260600"/>
          <p14:tracePt t="32680" x="5740400" y="2260600"/>
          <p14:tracePt t="32712" x="5734050" y="2254250"/>
          <p14:tracePt t="32783" x="5727700" y="2254250"/>
          <p14:tracePt t="32864" x="5715000" y="2254250"/>
          <p14:tracePt t="35704" x="5702300" y="2254250"/>
          <p14:tracePt t="35712" x="5683250" y="2254250"/>
          <p14:tracePt t="35727" x="5657850" y="2254250"/>
          <p14:tracePt t="35744" x="5581650" y="2254250"/>
          <p14:tracePt t="35744" x="5524500" y="2266950"/>
          <p14:tracePt t="35760" x="5454650" y="2286000"/>
          <p14:tracePt t="35777" x="5441950" y="2286000"/>
          <p14:tracePt t="36048" x="5429250" y="2286000"/>
          <p14:tracePt t="36056" x="5422900" y="2286000"/>
          <p14:tracePt t="36096" x="5416550" y="2292350"/>
          <p14:tracePt t="36104" x="5416550" y="2311400"/>
          <p14:tracePt t="36112" x="5416550" y="2349500"/>
          <p14:tracePt t="36127" x="5416550" y="2387600"/>
          <p14:tracePt t="36144" x="5416550" y="2432050"/>
          <p14:tracePt t="36144" x="5410200" y="2463800"/>
          <p14:tracePt t="36160" x="5353050" y="2559050"/>
          <p14:tracePt t="36177" x="5270500" y="2686050"/>
          <p14:tracePt t="36194" x="5168900" y="2794000"/>
          <p14:tracePt t="36210" x="5118100" y="2863850"/>
          <p14:tracePt t="36227" x="5086350" y="2940050"/>
          <p14:tracePt t="36244" x="5067300" y="2997200"/>
          <p14:tracePt t="36260" x="5029200" y="3041650"/>
          <p14:tracePt t="36277" x="4997450" y="3086100"/>
          <p14:tracePt t="36294" x="4978400" y="3105150"/>
          <p14:tracePt t="36311" x="4953000" y="3124200"/>
          <p14:tracePt t="36327" x="4933950" y="3143250"/>
          <p14:tracePt t="36344" x="4889500" y="3149600"/>
          <p14:tracePt t="36344" x="4870450" y="3149600"/>
          <p14:tracePt t="36360" x="4794250" y="3149600"/>
          <p14:tracePt t="36377" x="4686300" y="3149600"/>
          <p14:tracePt t="36394" x="4533900" y="3092450"/>
          <p14:tracePt t="36410" x="4400550" y="3041650"/>
          <p14:tracePt t="36427" x="4330700" y="3003550"/>
          <p14:tracePt t="36444" x="4305300" y="2997200"/>
          <p14:tracePt t="36461" x="4292600" y="2997200"/>
          <p14:tracePt t="36512" x="4279900" y="2997200"/>
          <p14:tracePt t="36528" x="4273550" y="2997200"/>
          <p14:tracePt t="36569" x="4260850" y="2997200"/>
          <p14:tracePt t="36648" x="4254500" y="2997200"/>
          <p14:tracePt t="36657" x="4241800" y="3003550"/>
          <p14:tracePt t="36688" x="4235450" y="3009900"/>
          <p14:tracePt t="36720" x="4229100" y="3009900"/>
          <p14:tracePt t="36960" x="4216400" y="3009900"/>
          <p14:tracePt t="36985" x="4203700" y="3009900"/>
          <p14:tracePt t="37369" x="4197350" y="3016250"/>
          <p14:tracePt t="37393" x="4197350" y="3028950"/>
          <p14:tracePt t="37417" x="4197350" y="3035300"/>
          <p14:tracePt t="37433" x="4197350" y="3041650"/>
          <p14:tracePt t="37449" x="4197350" y="3048000"/>
          <p14:tracePt t="37457" x="4191000" y="3054350"/>
          <p14:tracePt t="37505" x="4191000" y="3060700"/>
          <p14:tracePt t="38177" x="4184650" y="3073400"/>
          <p14:tracePt t="38193" x="4178300" y="3079750"/>
          <p14:tracePt t="38225" x="4171950" y="3079750"/>
          <p14:tracePt t="38249" x="4159250" y="3079750"/>
          <p14:tracePt t="38273" x="4152900" y="3079750"/>
          <p14:tracePt t="38289" x="4127500" y="3073400"/>
          <p14:tracePt t="38305" x="4121150" y="3073400"/>
          <p14:tracePt t="38313" x="4114800" y="3073400"/>
          <p14:tracePt t="38328" x="4089400" y="3079750"/>
          <p14:tracePt t="38344" x="4032250" y="3086100"/>
          <p14:tracePt t="38345" x="3994150" y="3098800"/>
          <p14:tracePt t="38361" x="3841750" y="3143250"/>
          <p14:tracePt t="38378" x="3625850" y="3200400"/>
          <p14:tracePt t="38394" x="3397250" y="3257550"/>
          <p14:tracePt t="38411" x="3181350" y="3282950"/>
          <p14:tracePt t="38427" x="2971800" y="3321050"/>
          <p14:tracePt t="38444" x="2787650" y="3346450"/>
          <p14:tracePt t="38461" x="2673350" y="3384550"/>
          <p14:tracePt t="38478" x="2616200" y="3409950"/>
          <p14:tracePt t="38494" x="2584450" y="3422650"/>
          <p14:tracePt t="38511" x="2571750" y="3429000"/>
          <p14:tracePt t="38528" x="2565400" y="3435350"/>
          <p14:tracePt t="38561" x="2565400" y="3441700"/>
          <p14:tracePt t="38569" x="2559050" y="3448050"/>
          <p14:tracePt t="38641" x="2552700" y="3448050"/>
          <p14:tracePt t="38825" x="2552700" y="3460750"/>
          <p14:tracePt t="38857" x="2559050" y="3467100"/>
          <p14:tracePt t="39041" x="2565400" y="3473450"/>
          <p14:tracePt t="39081" x="2578100" y="3473450"/>
          <p14:tracePt t="39105" x="2584450" y="3473450"/>
          <p14:tracePt t="39129" x="2590800" y="3479800"/>
          <p14:tracePt t="39145" x="2597150" y="3479800"/>
          <p14:tracePt t="39153" x="2603500" y="3479800"/>
          <p14:tracePt t="39161" x="2609850" y="3479800"/>
          <p14:tracePt t="39178" x="2622550" y="3479800"/>
          <p14:tracePt t="39194" x="2628900" y="3479800"/>
          <p14:tracePt t="39211" x="2635250" y="3479800"/>
          <p14:tracePt t="39228" x="2647950" y="3479800"/>
          <p14:tracePt t="39249" x="2660650" y="3479800"/>
          <p14:tracePt t="39273" x="2667000" y="3479800"/>
          <p14:tracePt t="39281" x="2673350" y="3479800"/>
          <p14:tracePt t="39294" x="2686050" y="3479800"/>
          <p14:tracePt t="39311" x="2711450" y="3479800"/>
          <p14:tracePt t="39328" x="2749550" y="3467100"/>
          <p14:tracePt t="39345" x="2787650" y="3467100"/>
          <p14:tracePt t="39345" x="2806700" y="3460750"/>
          <p14:tracePt t="39361" x="2832100" y="3460750"/>
          <p14:tracePt t="39378" x="2844800" y="3460750"/>
          <p14:tracePt t="39394" x="2851150" y="3460750"/>
          <p14:tracePt t="40025" x="2857500" y="3460750"/>
          <p14:tracePt t="40033" x="2870200" y="3460750"/>
          <p14:tracePt t="40049" x="2876550" y="3460750"/>
          <p14:tracePt t="40061" x="2901950" y="3460750"/>
          <p14:tracePt t="40078" x="2908300" y="3473450"/>
          <p14:tracePt t="40097" x="2914650" y="3479800"/>
          <p14:tracePt t="40129" x="2933700" y="3479800"/>
          <p14:tracePt t="40137" x="2940050" y="3479800"/>
          <p14:tracePt t="40145" x="2946400" y="3479800"/>
          <p14:tracePt t="40161" x="2971800" y="3479800"/>
          <p14:tracePt t="40178" x="2978150" y="3479800"/>
          <p14:tracePt t="40195" x="2990850" y="3479800"/>
          <p14:tracePt t="40211" x="3009900" y="3479800"/>
          <p14:tracePt t="40228" x="3022600" y="3479800"/>
          <p14:tracePt t="40245" x="3048000" y="3479800"/>
          <p14:tracePt t="40261" x="3054350" y="3479800"/>
          <p14:tracePt t="40278" x="3060700" y="3479800"/>
          <p14:tracePt t="40295" x="3086100" y="3479800"/>
          <p14:tracePt t="40312" x="3092450" y="3479800"/>
          <p14:tracePt t="40328" x="3105150" y="3479800"/>
          <p14:tracePt t="40345" x="3136900" y="3486150"/>
          <p14:tracePt t="40346" x="3175000" y="3486150"/>
          <p14:tracePt t="40361" x="3219450" y="3505200"/>
          <p14:tracePt t="40378" x="3289300" y="3505200"/>
          <p14:tracePt t="40395" x="3365500" y="3505200"/>
          <p14:tracePt t="40411" x="3422650" y="3505200"/>
          <p14:tracePt t="40428" x="3454400" y="3505200"/>
          <p14:tracePt t="40445" x="3486150" y="3505200"/>
          <p14:tracePt t="40461" x="3511550" y="3505200"/>
          <p14:tracePt t="40478" x="3524250" y="3505200"/>
          <p14:tracePt t="40495" x="3536950" y="3505200"/>
          <p14:tracePt t="40521" x="3543300" y="3505200"/>
          <p14:tracePt t="40569" x="3556000" y="3505200"/>
          <p14:tracePt t="40577" x="3562350" y="3505200"/>
          <p14:tracePt t="40595" x="3587750" y="3505200"/>
          <p14:tracePt t="40611" x="3663950" y="3505200"/>
          <p14:tracePt t="40628" x="3727450" y="3505200"/>
          <p14:tracePt t="40645" x="3848100" y="3505200"/>
          <p14:tracePt t="40661" x="3975100" y="3505200"/>
          <p14:tracePt t="40678" x="4038600" y="3505200"/>
          <p14:tracePt t="40694" x="4083050" y="3505200"/>
          <p14:tracePt t="40711" x="4114800" y="3505200"/>
          <p14:tracePt t="40728" x="4133850" y="3505200"/>
          <p14:tracePt t="40745" x="4152900" y="3492500"/>
          <p14:tracePt t="40761" x="4159250" y="3492500"/>
          <p14:tracePt t="40778" x="4165600" y="3486150"/>
          <p14:tracePt t="40865" x="4171950" y="3486150"/>
          <p14:tracePt t="40873" x="4191000" y="3486150"/>
          <p14:tracePt t="40881" x="4210050" y="3467100"/>
          <p14:tracePt t="40895" x="4216400" y="3460750"/>
          <p14:tracePt t="40912" x="4254500" y="3454400"/>
          <p14:tracePt t="40928" x="4349750" y="3441700"/>
          <p14:tracePt t="40945" x="4464050" y="3409950"/>
          <p14:tracePt t="40945" x="4514850" y="3397250"/>
          <p14:tracePt t="40962" x="4629150" y="3384550"/>
          <p14:tracePt t="40978" x="4743450" y="3365500"/>
          <p14:tracePt t="40995" x="4819650" y="3365500"/>
          <p14:tracePt t="41012" x="4883150" y="3365500"/>
          <p14:tracePt t="41028" x="4940300" y="3365500"/>
          <p14:tracePt t="41045" x="5010150" y="3365500"/>
          <p14:tracePt t="41062" x="5060950" y="3365500"/>
          <p14:tracePt t="41078" x="5118100" y="3365500"/>
          <p14:tracePt t="41095" x="5194300" y="3365500"/>
          <p14:tracePt t="41112" x="5251450" y="3365500"/>
          <p14:tracePt t="41128" x="5308600" y="3365500"/>
          <p14:tracePt t="41145" x="5353050" y="3365500"/>
          <p14:tracePt t="41146" x="5378450" y="3378200"/>
          <p14:tracePt t="41162" x="5403850" y="3378200"/>
          <p14:tracePt t="41178" x="5435600" y="3384550"/>
          <p14:tracePt t="41195" x="5461000" y="3403600"/>
          <p14:tracePt t="41212" x="5505450" y="3409950"/>
          <p14:tracePt t="41228" x="5530850" y="3416300"/>
          <p14:tracePt t="41245" x="5562600" y="3422650"/>
          <p14:tracePt t="41262" x="5594350" y="3422650"/>
          <p14:tracePt t="41278" x="5613400" y="3441700"/>
          <p14:tracePt t="41295" x="5645150" y="3448050"/>
          <p14:tracePt t="41312" x="5683250" y="3448050"/>
          <p14:tracePt t="41328" x="5721350" y="3454400"/>
          <p14:tracePt t="41345" x="5753100" y="3454400"/>
          <p14:tracePt t="41345" x="5759450" y="3454400"/>
          <p14:tracePt t="41362" x="5772150" y="3460750"/>
          <p14:tracePt t="41378" x="5791200" y="3460750"/>
          <p14:tracePt t="41395" x="5797550" y="3460750"/>
          <p14:tracePt t="41412" x="5829300" y="3460750"/>
          <p14:tracePt t="41428" x="5835650" y="3460750"/>
          <p14:tracePt t="41445" x="5867400" y="3460750"/>
          <p14:tracePt t="41462" x="5892800" y="3460750"/>
          <p14:tracePt t="41478" x="5924550" y="3460750"/>
          <p14:tracePt t="41495" x="5969000" y="3429000"/>
          <p14:tracePt t="41512" x="5975350" y="3429000"/>
          <p14:tracePt t="41528" x="6000750" y="3422650"/>
          <p14:tracePt t="41545" x="6013450" y="3422650"/>
          <p14:tracePt t="41562" x="6057900" y="3416300"/>
          <p14:tracePt t="41586" x="6083300" y="3416300"/>
          <p14:tracePt t="41602" x="6102350" y="3416300"/>
          <p14:tracePt t="41612" x="6108700" y="3416300"/>
          <p14:tracePt t="41628" x="6140450" y="3416300"/>
          <p14:tracePt t="41645" x="6184900" y="3416300"/>
          <p14:tracePt t="41662" x="6229350" y="3416300"/>
          <p14:tracePt t="41678" x="6286500" y="3416300"/>
          <p14:tracePt t="41695" x="6350000" y="3416300"/>
          <p14:tracePt t="41712" x="6375400" y="3416300"/>
          <p14:tracePt t="41728" x="6407150" y="3416300"/>
          <p14:tracePt t="41745" x="6451600" y="3416300"/>
          <p14:tracePt t="41746" x="6483350" y="3435350"/>
          <p14:tracePt t="41762" x="6502400" y="3435350"/>
          <p14:tracePt t="41778" x="6534150" y="3435350"/>
          <p14:tracePt t="41795" x="6565900" y="3435350"/>
          <p14:tracePt t="41812" x="6610350" y="3441700"/>
          <p14:tracePt t="41828" x="6654800" y="3441700"/>
          <p14:tracePt t="41845" x="6699250" y="3441700"/>
          <p14:tracePt t="41862" x="6756400" y="3441700"/>
          <p14:tracePt t="41878" x="6800850" y="3454400"/>
          <p14:tracePt t="41895" x="6845300" y="3460750"/>
          <p14:tracePt t="41912" x="6902450" y="3460750"/>
          <p14:tracePt t="41928" x="6953250" y="3486150"/>
          <p14:tracePt t="41945" x="6972300" y="3486150"/>
          <p14:tracePt t="41945" x="6985000" y="3486150"/>
          <p14:tracePt t="41962" x="7004050" y="3486150"/>
          <p14:tracePt t="41978" x="7023100" y="3486150"/>
          <p14:tracePt t="41995" x="7048500" y="3486150"/>
          <p14:tracePt t="42012" x="7061200" y="3486150"/>
          <p14:tracePt t="42028" x="7092950" y="3486150"/>
          <p14:tracePt t="42045" x="7137400" y="3486150"/>
          <p14:tracePt t="42062" x="7181850" y="3486150"/>
          <p14:tracePt t="42078" x="7226300" y="3486150"/>
          <p14:tracePt t="42095" x="7270750" y="3486150"/>
          <p14:tracePt t="42112" x="7283450" y="3486150"/>
          <p14:tracePt t="42128" x="7315200" y="3486150"/>
          <p14:tracePt t="42145" x="7340600" y="3486150"/>
          <p14:tracePt t="42146" x="7346950" y="3486150"/>
          <p14:tracePt t="42162" x="7366000" y="3486150"/>
          <p14:tracePt t="42179" x="7378700" y="3486150"/>
          <p14:tracePt t="42195" x="7391400" y="3486150"/>
          <p14:tracePt t="42212" x="7416800" y="3486150"/>
          <p14:tracePt t="42229" x="7442200" y="3486150"/>
          <p14:tracePt t="42245" x="7473950" y="3479800"/>
          <p14:tracePt t="42262" x="7518400" y="3479800"/>
          <p14:tracePt t="42279" x="7550150" y="3479800"/>
          <p14:tracePt t="42295" x="7607300" y="3479800"/>
          <p14:tracePt t="42312" x="7651750" y="3473450"/>
          <p14:tracePt t="42329" x="7683500" y="3460750"/>
          <p14:tracePt t="42345" x="7689850" y="3460750"/>
          <p14:tracePt t="42362" x="7734300" y="3441700"/>
          <p14:tracePt t="42379" x="7766050" y="3435350"/>
          <p14:tracePt t="42395" x="7816850" y="3422650"/>
          <p14:tracePt t="42412" x="7874000" y="3403600"/>
          <p14:tracePt t="42429" x="7905750" y="3397250"/>
          <p14:tracePt t="42445" x="7943850" y="3384550"/>
          <p14:tracePt t="42462" x="7975600" y="3384550"/>
          <p14:tracePt t="42478" x="7981950" y="3378200"/>
          <p14:tracePt t="42610" x="7988300" y="3378200"/>
          <p14:tracePt t="42626" x="7994650" y="3378200"/>
          <p14:tracePt t="42850" x="8013700" y="3378200"/>
          <p14:tracePt t="42954" x="7994650" y="3378200"/>
          <p14:tracePt t="42962" x="7924800" y="3378200"/>
          <p14:tracePt t="42979" x="7683500" y="3378200"/>
          <p14:tracePt t="42995" x="7156450" y="3378200"/>
          <p14:tracePt t="43012" x="6375400" y="3378200"/>
          <p14:tracePt t="43029" x="5384800" y="3378200"/>
          <p14:tracePt t="43046" x="4641850" y="3378200"/>
          <p14:tracePt t="43062" x="4038600" y="3378200"/>
          <p14:tracePt t="43079" x="3638550" y="3378200"/>
          <p14:tracePt t="43095" x="3321050" y="3416300"/>
          <p14:tracePt t="43112" x="3060700" y="3429000"/>
          <p14:tracePt t="43129" x="2914650" y="3441700"/>
          <p14:tracePt t="43146" x="2825750" y="3454400"/>
          <p14:tracePt t="43146" x="2781300" y="3473450"/>
          <p14:tracePt t="43162" x="2698750" y="3492500"/>
          <p14:tracePt t="43179" x="2559050" y="3505200"/>
          <p14:tracePt t="43195" x="2444750" y="3530600"/>
          <p14:tracePt t="43212" x="2324100" y="3530600"/>
          <p14:tracePt t="43229" x="2216150" y="3530600"/>
          <p14:tracePt t="43246" x="2120900" y="3530600"/>
          <p14:tracePt t="43262" x="2012950" y="3511550"/>
          <p14:tracePt t="43279" x="1892300" y="3467100"/>
          <p14:tracePt t="43295" x="1809750" y="3454400"/>
          <p14:tracePt t="43312" x="1714500" y="3441700"/>
          <p14:tracePt t="43329" x="1663700" y="3441700"/>
          <p14:tracePt t="43345" x="1625600" y="3441700"/>
          <p14:tracePt t="43362" x="1619250" y="3441700"/>
          <p14:tracePt t="43386" x="1612900" y="3441700"/>
          <p14:tracePt t="43395" x="1612900" y="3454400"/>
          <p14:tracePt t="43412" x="1612900" y="3473450"/>
          <p14:tracePt t="43429" x="1612900" y="3517900"/>
          <p14:tracePt t="43445" x="1612900" y="3549650"/>
          <p14:tracePt t="43462" x="1651000" y="3600450"/>
          <p14:tracePt t="43479" x="1701800" y="3625850"/>
          <p14:tracePt t="43496" x="1739900" y="3651250"/>
          <p14:tracePt t="43512" x="1803400" y="3683000"/>
          <p14:tracePt t="43529" x="1879600" y="3689350"/>
          <p14:tracePt t="43545" x="2006600" y="3714750"/>
          <p14:tracePt t="43546" x="2101850" y="3740150"/>
          <p14:tracePt t="43562" x="2292350" y="3752850"/>
          <p14:tracePt t="43579" x="2457450" y="3778250"/>
          <p14:tracePt t="43595" x="2616200" y="3778250"/>
          <p14:tracePt t="43612" x="2705100" y="3778250"/>
          <p14:tracePt t="43629" x="2749550" y="3797300"/>
          <p14:tracePt t="43646" x="2755900" y="3797300"/>
          <p14:tracePt t="43746" x="2768600" y="3797300"/>
          <p14:tracePt t="43762" x="2774950" y="3797300"/>
          <p14:tracePt t="43770" x="2787650" y="3797300"/>
          <p14:tracePt t="43779" x="2806700" y="3797300"/>
          <p14:tracePt t="43796" x="2838450" y="3797300"/>
          <p14:tracePt t="43812" x="2908300" y="3784600"/>
          <p14:tracePt t="43829" x="2997200" y="3784600"/>
          <p14:tracePt t="43846" x="3124200" y="3778250"/>
          <p14:tracePt t="43862" x="3270250" y="3746500"/>
          <p14:tracePt t="43879" x="3346450" y="3740150"/>
          <p14:tracePt t="43896" x="3441700" y="3740150"/>
          <p14:tracePt t="43912" x="3530600" y="3740150"/>
          <p14:tracePt t="43929" x="3587750" y="3740150"/>
          <p14:tracePt t="43946" x="3663950" y="3740150"/>
          <p14:tracePt t="43946" x="3721100" y="3740150"/>
          <p14:tracePt t="43962" x="3784600" y="3740150"/>
          <p14:tracePt t="43979" x="3854450" y="3740150"/>
          <p14:tracePt t="43996" x="3930650" y="3740150"/>
          <p14:tracePt t="44012" x="4006850" y="3740150"/>
          <p14:tracePt t="44029" x="4076700" y="3740150"/>
          <p14:tracePt t="44046" x="4121150" y="3740150"/>
          <p14:tracePt t="44062" x="4152900" y="3727450"/>
          <p14:tracePt t="44079" x="4171950" y="3727450"/>
          <p14:tracePt t="44096" x="4191000" y="3727450"/>
          <p14:tracePt t="44112" x="4203700" y="3727450"/>
          <p14:tracePt t="44129" x="4222750" y="3727450"/>
          <p14:tracePt t="44146" x="4229100" y="3727450"/>
          <p14:tracePt t="44410" x="4235450" y="3733800"/>
          <p14:tracePt t="44426" x="4241800" y="3740150"/>
          <p14:tracePt t="44434" x="4254500" y="3746500"/>
          <p14:tracePt t="44450" x="4267200" y="3759200"/>
          <p14:tracePt t="44462" x="4279900" y="3778250"/>
          <p14:tracePt t="44479" x="4286250" y="3784600"/>
          <p14:tracePt t="44496" x="4311650" y="3803650"/>
          <p14:tracePt t="44512" x="4318000" y="3816350"/>
          <p14:tracePt t="44529" x="4324350" y="3822700"/>
          <p14:tracePt t="44546" x="4337050" y="3835400"/>
          <p14:tracePt t="44562" x="4343400" y="3835400"/>
          <p14:tracePt t="44618" x="4356100" y="3841750"/>
          <p14:tracePt t="45731" x="4362450" y="3841750"/>
          <p14:tracePt t="45811" x="4343400" y="3835400"/>
          <p14:tracePt t="45819" x="4324350" y="3816350"/>
          <p14:tracePt t="45829" x="4318000" y="3816350"/>
          <p14:tracePt t="45846" x="4260850" y="3790950"/>
          <p14:tracePt t="45863" x="4216400" y="3765550"/>
          <p14:tracePt t="45879" x="4191000" y="3746500"/>
          <p14:tracePt t="45896" x="4165600" y="3740150"/>
          <p14:tracePt t="45913" x="4159250" y="3733800"/>
          <p14:tracePt t="45929" x="4140200" y="3727450"/>
          <p14:tracePt t="45946" x="4127500" y="3727450"/>
          <p14:tracePt t="45947" x="4121150" y="3721100"/>
          <p14:tracePt t="45971" x="4102100" y="3721100"/>
          <p14:tracePt t="45979" x="4095750" y="3708400"/>
          <p14:tracePt t="46027" x="4089400" y="3708400"/>
          <p14:tracePt t="46050" x="4083050" y="3708400"/>
          <p14:tracePt t="46067" x="4076700" y="3702050"/>
          <p14:tracePt t="46075" x="4070350" y="3695700"/>
          <p14:tracePt t="46155" x="4089400" y="3695700"/>
          <p14:tracePt t="46163" x="4095750" y="3695700"/>
          <p14:tracePt t="46235" x="4102100" y="3695700"/>
          <p14:tracePt t="46275" x="4108450" y="3695700"/>
          <p14:tracePt t="46299" x="4121150" y="3695700"/>
          <p14:tracePt t="46323" x="4133850" y="3695700"/>
          <p14:tracePt t="46347" x="4140200" y="3695700"/>
          <p14:tracePt t="46363" x="4146550" y="3695700"/>
          <p14:tracePt t="46371" x="4159250" y="3695700"/>
          <p14:tracePt t="46379" x="4171950" y="3695700"/>
          <p14:tracePt t="46396" x="4184650" y="3695700"/>
          <p14:tracePt t="46419" x="4216400" y="3708400"/>
          <p14:tracePt t="46451" x="4222750" y="3714750"/>
          <p14:tracePt t="46883" x="4229100" y="3721100"/>
          <p14:tracePt t="46891" x="4235450" y="3746500"/>
          <p14:tracePt t="46907" x="4235450" y="3765550"/>
          <p14:tracePt t="46915" x="4235450" y="3778250"/>
          <p14:tracePt t="46930" x="4235450" y="3790950"/>
          <p14:tracePt t="46946" x="4254500" y="3810000"/>
          <p14:tracePt t="46947" x="4254500" y="3822700"/>
          <p14:tracePt t="46971" x="4260850" y="3829050"/>
          <p14:tracePt t="47131" x="4260850" y="3816350"/>
          <p14:tracePt t="47139" x="4260850" y="3810000"/>
          <p14:tracePt t="47147" x="4267200" y="3797300"/>
          <p14:tracePt t="47163" x="4305300" y="3765550"/>
          <p14:tracePt t="47180" x="4349750" y="3746500"/>
          <p14:tracePt t="47196" x="4413250" y="3721100"/>
          <p14:tracePt t="47213" x="4445000" y="3708400"/>
          <p14:tracePt t="47230" x="4476750" y="3702050"/>
          <p14:tracePt t="47246" x="4489450" y="3702050"/>
          <p14:tracePt t="47267" x="4495800" y="3702050"/>
          <p14:tracePt t="47723" x="4502150" y="3702050"/>
          <p14:tracePt t="47731" x="4508500" y="3702050"/>
          <p14:tracePt t="47755" x="4514850" y="3702050"/>
          <p14:tracePt t="47779" x="4521200" y="3714750"/>
          <p14:tracePt t="47811" x="4533900" y="3721100"/>
          <p14:tracePt t="47859" x="4546600" y="3727450"/>
          <p14:tracePt t="47891" x="4552950" y="3727450"/>
          <p14:tracePt t="47907" x="4559300" y="3733800"/>
          <p14:tracePt t="47931" x="4572000" y="3733800"/>
          <p14:tracePt t="47939" x="4584700" y="3733800"/>
          <p14:tracePt t="47947" x="4591050" y="3733800"/>
          <p14:tracePt t="47963" x="4622800" y="3733800"/>
          <p14:tracePt t="47980" x="4648200" y="3733800"/>
          <p14:tracePt t="47996" x="4679950" y="3733800"/>
          <p14:tracePt t="48013" x="4711700" y="3733800"/>
          <p14:tracePt t="48030" x="4756150" y="3746500"/>
          <p14:tracePt t="48047" x="4806950" y="3752850"/>
          <p14:tracePt t="48063" x="4819650" y="3759200"/>
          <p14:tracePt t="48080" x="4832350" y="3771900"/>
          <p14:tracePt t="48187" x="4845050" y="3771900"/>
          <p14:tracePt t="48203" x="4857750" y="3771900"/>
          <p14:tracePt t="48211" x="4876800" y="3771900"/>
          <p14:tracePt t="48219" x="4889500" y="3771900"/>
          <p14:tracePt t="48230" x="4921250" y="3771900"/>
          <p14:tracePt t="48247" x="4984750" y="3771900"/>
          <p14:tracePt t="48263" x="5041900" y="3771900"/>
          <p14:tracePt t="48280" x="5105400" y="3771900"/>
          <p14:tracePt t="48297" x="5149850" y="3771900"/>
          <p14:tracePt t="48313" x="5219700" y="3778250"/>
          <p14:tracePt t="48330" x="5314950" y="3778250"/>
          <p14:tracePt t="48347" x="5454650" y="3816350"/>
          <p14:tracePt t="48347" x="5562600" y="3829050"/>
          <p14:tracePt t="48363" x="5753100" y="3841750"/>
          <p14:tracePt t="48380" x="5937250" y="3879850"/>
          <p14:tracePt t="48397" x="6076950" y="3892550"/>
          <p14:tracePt t="48413" x="6134100" y="3905250"/>
          <p14:tracePt t="48430" x="6153150" y="3905250"/>
          <p14:tracePt t="48547" x="6153150" y="3911600"/>
          <p14:tracePt t="48555" x="6134100" y="3911600"/>
          <p14:tracePt t="48563" x="6127750" y="3911600"/>
          <p14:tracePt t="48580" x="6096000" y="3924300"/>
          <p14:tracePt t="48597" x="6070600" y="3937000"/>
          <p14:tracePt t="48613" x="6026150" y="3937000"/>
          <p14:tracePt t="48630" x="5981700" y="3943350"/>
          <p14:tracePt t="48647" x="5969000" y="3943350"/>
          <p14:tracePt t="48663" x="5943600" y="3943350"/>
          <p14:tracePt t="48680" x="5924550" y="3943350"/>
          <p14:tracePt t="48697" x="5911850" y="3943350"/>
          <p14:tracePt t="48713" x="5880100" y="3943350"/>
          <p14:tracePt t="48730" x="5873750" y="3943350"/>
          <p14:tracePt t="48787" x="5867400" y="3943350"/>
          <p14:tracePt t="48867" x="5867400" y="3937000"/>
          <p14:tracePt t="48899" x="5873750" y="3937000"/>
          <p14:tracePt t="48923" x="5880100" y="3937000"/>
          <p14:tracePt t="51132" x="5886450" y="3937000"/>
          <p14:tracePt t="51148" x="5892800" y="3943350"/>
          <p14:tracePt t="51196" x="5892800" y="3962400"/>
          <p14:tracePt t="51220" x="5892800" y="3968750"/>
          <p14:tracePt t="51228" x="5892800" y="3975100"/>
          <p14:tracePt t="51244" x="5886450" y="3975100"/>
          <p14:tracePt t="51260" x="5880100" y="3981450"/>
          <p14:tracePt t="51484" x="5854700" y="4000500"/>
          <p14:tracePt t="51492" x="5822950" y="4019550"/>
          <p14:tracePt t="51500" x="5784850" y="4038600"/>
          <p14:tracePt t="51514" x="5721350" y="4076700"/>
          <p14:tracePt t="51531" x="5664200" y="4076700"/>
          <p14:tracePt t="51547" x="5638800" y="4076700"/>
          <p14:tracePt t="51564" x="5632450" y="4076700"/>
          <p14:tracePt t="51612" x="5638800" y="4070350"/>
          <p14:tracePt t="51620" x="5645150" y="4057650"/>
          <p14:tracePt t="51644" x="5645150" y="4044950"/>
          <p14:tracePt t="51652" x="5645150" y="4038600"/>
          <p14:tracePt t="51684" x="5632450" y="4025900"/>
          <p14:tracePt t="51732" x="5626100" y="4019550"/>
          <p14:tracePt t="51764" x="5613400" y="3987800"/>
          <p14:tracePt t="51772" x="5613400" y="3848100"/>
          <p14:tracePt t="51781" x="5651500" y="3651250"/>
          <p14:tracePt t="51797" x="5822950" y="3232150"/>
          <p14:tracePt t="51814" x="5873750" y="3086100"/>
          <p14:tracePt t="51831" x="5880100" y="3041650"/>
          <p14:tracePt t="51847" x="5880100" y="3035300"/>
          <p14:tracePt t="52028" x="5854700" y="3028950"/>
          <p14:tracePt t="52036" x="5784850" y="3028950"/>
          <p14:tracePt t="52048" x="5695950" y="3028950"/>
          <p14:tracePt t="52064" x="5530850" y="3048000"/>
          <p14:tracePt t="52081" x="5340350" y="3073400"/>
          <p14:tracePt t="52097" x="5213350" y="3086100"/>
          <p14:tracePt t="52114" x="5156200" y="3086100"/>
          <p14:tracePt t="52131" x="5111750" y="3105150"/>
          <p14:tracePt t="52147" x="5086350" y="3111500"/>
          <p14:tracePt t="52164" x="5080000" y="3111500"/>
          <p14:tracePt t="52428" x="5073650" y="3111500"/>
          <p14:tracePt t="52492" x="5060950" y="3111500"/>
          <p14:tracePt t="52500" x="5054600" y="3111500"/>
          <p14:tracePt t="52514" x="5048250" y="3111500"/>
          <p14:tracePt t="52531" x="5041900" y="3111500"/>
          <p14:tracePt t="52548" x="5035550" y="3111500"/>
          <p14:tracePt t="52564" x="5029200" y="3111500"/>
          <p14:tracePt t="52581" x="5022850" y="3098800"/>
          <p14:tracePt t="52612" x="5010150" y="3086100"/>
          <p14:tracePt t="52748" x="5003800" y="3092450"/>
          <p14:tracePt t="52804" x="5016500" y="3092450"/>
          <p14:tracePt t="53453" x="5022850" y="3105150"/>
          <p14:tracePt t="53460" x="5022850" y="3111500"/>
          <p14:tracePt t="53468" x="4978400" y="3155950"/>
          <p14:tracePt t="53481" x="4946650" y="3181350"/>
          <p14:tracePt t="53498" x="4756150" y="3308350"/>
          <p14:tracePt t="53514" x="4533900" y="3429000"/>
          <p14:tracePt t="53531" x="4222750" y="3606800"/>
          <p14:tracePt t="53548" x="3848100" y="3822700"/>
          <p14:tracePt t="53548" x="3657600" y="3898900"/>
          <p14:tracePt t="53564" x="3194050" y="4038600"/>
          <p14:tracePt t="53581" x="2946400" y="4095750"/>
          <p14:tracePt t="53598" x="2825750" y="4127500"/>
          <p14:tracePt t="53614" x="2781300" y="4127500"/>
          <p14:tracePt t="53631" x="2762250" y="4127500"/>
          <p14:tracePt t="53648" x="2730500" y="4140200"/>
          <p14:tracePt t="53665" x="2698750" y="4146550"/>
          <p14:tracePt t="53681" x="2654300" y="4152900"/>
          <p14:tracePt t="53698" x="2635250" y="4178300"/>
          <p14:tracePt t="53715" x="2628900" y="4184650"/>
          <p14:tracePt t="53731" x="2622550" y="4197350"/>
          <p14:tracePt t="53788" x="2616200" y="4203700"/>
          <p14:tracePt t="53804" x="2609850" y="4203700"/>
          <p14:tracePt t="54221" x="2609850" y="4191000"/>
          <p14:tracePt t="54228" x="2609850" y="4165600"/>
          <p14:tracePt t="54236" x="2609850" y="4152900"/>
          <p14:tracePt t="54248" x="2609850" y="4121150"/>
          <p14:tracePt t="54265" x="2628900" y="4089400"/>
          <p14:tracePt t="54281" x="2635250" y="4064000"/>
          <p14:tracePt t="54298" x="2647950" y="4044950"/>
          <p14:tracePt t="54315" x="2647950" y="4038600"/>
          <p14:tracePt t="54629" x="2654300" y="4038600"/>
          <p14:tracePt t="54685" x="2660650" y="4038600"/>
          <p14:tracePt t="54725" x="2660650" y="4044950"/>
          <p14:tracePt t="54733" x="2660650" y="4064000"/>
          <p14:tracePt t="54749" x="2660650" y="4070350"/>
          <p14:tracePt t="54765" x="2660650" y="4083050"/>
          <p14:tracePt t="54781" x="2660650" y="4102100"/>
          <p14:tracePt t="54798" x="2660650" y="4114800"/>
          <p14:tracePt t="54815" x="2660650" y="4121150"/>
          <p14:tracePt t="54831" x="2660650" y="4140200"/>
          <p14:tracePt t="54861" x="2660650" y="4146550"/>
          <p14:tracePt t="54909" x="2660650" y="4152900"/>
          <p14:tracePt t="54949" x="2660650" y="4159250"/>
          <p14:tracePt t="54981" x="2667000" y="4165600"/>
          <p14:tracePt t="56189" x="2673350" y="4165600"/>
          <p14:tracePt t="56613" x="2692400" y="4165600"/>
          <p14:tracePt t="56661" x="2711450" y="4178300"/>
          <p14:tracePt t="56677" x="2711450" y="4184650"/>
          <p14:tracePt t="56749" x="2717800" y="4191000"/>
          <p14:tracePt t="56797" x="2730500" y="4191000"/>
          <p14:tracePt t="56821" x="2736850" y="4191000"/>
          <p14:tracePt t="56861" x="2755900" y="4191000"/>
          <p14:tracePt t="57077" x="2774950" y="4184650"/>
          <p14:tracePt t="57085" x="2781300" y="4184650"/>
          <p14:tracePt t="57117" x="2787650" y="4171950"/>
          <p14:tracePt t="57205" x="2794000" y="4165600"/>
          <p14:tracePt t="57221" x="2800350" y="4159250"/>
          <p14:tracePt t="57229" x="2800350" y="4152900"/>
          <p14:tracePt t="57237" x="2819400" y="4133850"/>
          <p14:tracePt t="57253" x="2825750" y="4127500"/>
          <p14:tracePt t="57265" x="2832100" y="4114800"/>
          <p14:tracePt t="57282" x="2851150" y="4089400"/>
          <p14:tracePt t="57299" x="2863850" y="4064000"/>
          <p14:tracePt t="57315" x="2882900" y="4032250"/>
          <p14:tracePt t="57332" x="2895600" y="4013200"/>
          <p14:tracePt t="57349" x="2901950" y="4006850"/>
          <p14:tracePt t="57517" x="2901950" y="4019550"/>
          <p14:tracePt t="57533" x="2901950" y="4025900"/>
          <p14:tracePt t="57549" x="2901950" y="4032250"/>
          <p14:tracePt t="57581" x="2901950" y="4038600"/>
          <p14:tracePt t="57597" x="2914650" y="4044950"/>
          <p14:tracePt t="57749" x="2914650" y="4064000"/>
          <p14:tracePt t="57765" x="2914650" y="4070350"/>
          <p14:tracePt t="57773" x="2914650" y="4076700"/>
          <p14:tracePt t="57782" x="2914650" y="4083050"/>
          <p14:tracePt t="57799" x="2914650" y="4102100"/>
          <p14:tracePt t="57815" x="2914650" y="4108450"/>
          <p14:tracePt t="57832" x="2914650" y="4127500"/>
          <p14:tracePt t="57853" x="2921000" y="4146550"/>
          <p14:tracePt t="57877" x="2940050" y="4165600"/>
          <p14:tracePt t="57909" x="2946400" y="4171950"/>
          <p14:tracePt t="57941" x="2952750" y="4178300"/>
          <p14:tracePt t="58222" x="2952750" y="4184650"/>
          <p14:tracePt t="58405" x="2952750" y="4178300"/>
          <p14:tracePt t="58414" x="2952750" y="4171950"/>
          <p14:tracePt t="58421" x="2952750" y="4165600"/>
          <p14:tracePt t="58446" x="2952750" y="4159250"/>
          <p14:tracePt t="58814" x="2959100" y="4140200"/>
          <p14:tracePt t="58822" x="2959100" y="4133850"/>
          <p14:tracePt t="58838" x="2971800" y="4127500"/>
          <p14:tracePt t="58854" x="2978150" y="4121150"/>
          <p14:tracePt t="58869" x="2978150" y="4108450"/>
          <p14:tracePt t="58894" x="2978150" y="4102100"/>
          <p14:tracePt t="59214" x="2965450" y="4114800"/>
          <p14:tracePt t="59438" x="2959100" y="4121150"/>
          <p14:tracePt t="59494" x="2952750" y="4121150"/>
          <p14:tracePt t="59758" x="2971800" y="4121150"/>
          <p14:tracePt t="59766" x="2978150" y="4121150"/>
          <p14:tracePt t="59783" x="3009900" y="4102100"/>
          <p14:tracePt t="59799" x="3022600" y="4102100"/>
          <p14:tracePt t="59816" x="3054350" y="4095750"/>
          <p14:tracePt t="59833" x="3067050" y="4095750"/>
          <p14:tracePt t="59849" x="3073400" y="4095750"/>
          <p14:tracePt t="59866" x="3086100" y="4095750"/>
          <p14:tracePt t="59883" x="3092450" y="4095750"/>
          <p14:tracePt t="59902" x="3105150" y="4095750"/>
          <p14:tracePt t="59950" x="3111500" y="4095750"/>
          <p14:tracePt t="59958" x="3143250" y="4083050"/>
          <p14:tracePt t="59966" x="3181350" y="4083050"/>
          <p14:tracePt t="59983" x="3314700" y="4051300"/>
          <p14:tracePt t="59999" x="3473450" y="4025900"/>
          <p14:tracePt t="60016" x="3600450" y="4000500"/>
          <p14:tracePt t="60033" x="3708400" y="4000500"/>
          <p14:tracePt t="60049" x="3752850" y="4000500"/>
          <p14:tracePt t="60066" x="3765550" y="4000500"/>
          <p14:tracePt t="60083" x="3771900" y="4000500"/>
          <p14:tracePt t="60126" x="3778250" y="4000500"/>
          <p14:tracePt t="60158" x="3784600" y="4013200"/>
          <p14:tracePt t="60166" x="3790950" y="4019550"/>
          <p14:tracePt t="60183" x="3790950" y="4051300"/>
          <p14:tracePt t="60199" x="3790950" y="4114800"/>
          <p14:tracePt t="60216" x="3790950" y="4159250"/>
          <p14:tracePt t="60233" x="3790950" y="4216400"/>
          <p14:tracePt t="60249" x="3790950" y="4260850"/>
          <p14:tracePt t="60266" x="3790950" y="4273550"/>
          <p14:tracePt t="60283" x="3790950" y="4292600"/>
          <p14:tracePt t="60374" x="3797300" y="4298950"/>
          <p14:tracePt t="60390" x="3810000" y="4298950"/>
          <p14:tracePt t="60399" x="3822700" y="4298950"/>
          <p14:tracePt t="60416" x="3848100" y="4298950"/>
          <p14:tracePt t="60433" x="3879850" y="4279900"/>
          <p14:tracePt t="60449" x="3930650" y="4254500"/>
          <p14:tracePt t="60466" x="3962400" y="4235450"/>
          <p14:tracePt t="60483" x="4013200" y="4203700"/>
          <p14:tracePt t="60500" x="4025900" y="4197350"/>
          <p14:tracePt t="60516" x="4064000" y="4171950"/>
          <p14:tracePt t="60558" x="4070350" y="4165600"/>
          <p14:tracePt t="60606" x="4076700" y="4159250"/>
          <p14:tracePt t="60614" x="4083050" y="4159250"/>
          <p14:tracePt t="60686" x="4089400" y="4146550"/>
          <p14:tracePt t="60694" x="4095750" y="4140200"/>
          <p14:tracePt t="60702" x="4095750" y="4133850"/>
          <p14:tracePt t="60716" x="4095750" y="4121150"/>
          <p14:tracePt t="60733" x="4108450" y="4076700"/>
          <p14:tracePt t="60750" x="4140200" y="4019550"/>
          <p14:tracePt t="60750" x="4146550" y="4000500"/>
          <p14:tracePt t="60766" x="4152900" y="3968750"/>
          <p14:tracePt t="60783" x="4152900" y="3937000"/>
          <p14:tracePt t="60799" x="4152900" y="3911600"/>
          <p14:tracePt t="60816" x="4152900" y="3898900"/>
          <p14:tracePt t="60833" x="4140200" y="3854450"/>
          <p14:tracePt t="60850" x="4121150" y="3810000"/>
          <p14:tracePt t="60866" x="4108450" y="3765550"/>
          <p14:tracePt t="60883" x="4076700" y="3727450"/>
          <p14:tracePt t="60900" x="4038600" y="3676650"/>
          <p14:tracePt t="60916" x="4000500" y="3619500"/>
          <p14:tracePt t="60933" x="3975100" y="3600450"/>
          <p14:tracePt t="60950" x="3949700" y="3581400"/>
          <p14:tracePt t="60950" x="3937000" y="3575050"/>
          <p14:tracePt t="60966" x="3911600" y="3575050"/>
          <p14:tracePt t="60983" x="3886200" y="3575050"/>
          <p14:tracePt t="61000" x="3860800" y="3575050"/>
          <p14:tracePt t="61016" x="3829050" y="3575050"/>
          <p14:tracePt t="61033" x="3778250" y="3587750"/>
          <p14:tracePt t="61050" x="3746500" y="3606800"/>
          <p14:tracePt t="61066" x="3708400" y="3632200"/>
          <p14:tracePt t="61083" x="3676650" y="3651250"/>
          <p14:tracePt t="61100" x="3638550" y="3683000"/>
          <p14:tracePt t="61116" x="3587750" y="3733800"/>
          <p14:tracePt t="61133" x="3549650" y="3765550"/>
          <p14:tracePt t="61150" x="3524250" y="3810000"/>
          <p14:tracePt t="61150" x="3505200" y="3829050"/>
          <p14:tracePt t="61166" x="3498850" y="3854450"/>
          <p14:tracePt t="61183" x="3467100" y="3886200"/>
          <p14:tracePt t="61200" x="3460750" y="3911600"/>
          <p14:tracePt t="61216" x="3454400" y="3937000"/>
          <p14:tracePt t="61233" x="3454400" y="3956050"/>
          <p14:tracePt t="61250" x="3435350" y="3994150"/>
          <p14:tracePt t="61266" x="3422650" y="4025900"/>
          <p14:tracePt t="61283" x="3416300" y="4070350"/>
          <p14:tracePt t="61300" x="3416300" y="4114800"/>
          <p14:tracePt t="61316" x="3416300" y="4159250"/>
          <p14:tracePt t="61333" x="3416300" y="4216400"/>
          <p14:tracePt t="61350" x="3416300" y="4273550"/>
          <p14:tracePt t="61350" x="3416300" y="4298950"/>
          <p14:tracePt t="61366" x="3416300" y="4343400"/>
          <p14:tracePt t="61383" x="3429000" y="4387850"/>
          <p14:tracePt t="61400" x="3454400" y="4438650"/>
          <p14:tracePt t="61416" x="3492500" y="4464050"/>
          <p14:tracePt t="61433" x="3562350" y="4476750"/>
          <p14:tracePt t="61450" x="3638550" y="4476750"/>
          <p14:tracePt t="61466" x="3752850" y="4495800"/>
          <p14:tracePt t="61483" x="3848100" y="4495800"/>
          <p14:tracePt t="61500" x="3937000" y="4495800"/>
          <p14:tracePt t="61516" x="4000500" y="4495800"/>
          <p14:tracePt t="61533" x="4070350" y="4495800"/>
          <p14:tracePt t="61550" x="4083050" y="4495800"/>
          <p14:tracePt t="61550" x="4089400" y="4495800"/>
          <p14:tracePt t="61566" x="4108450" y="4495800"/>
          <p14:tracePt t="61583" x="4114800" y="4495800"/>
          <p14:tracePt t="61606" x="4121150" y="4495800"/>
          <p14:tracePt t="61616" x="4127500" y="4489450"/>
          <p14:tracePt t="61633" x="4152900" y="4483100"/>
          <p14:tracePt t="61650" x="4171950" y="4464050"/>
          <p14:tracePt t="61666" x="4184650" y="4451350"/>
          <p14:tracePt t="61683" x="4197350" y="4445000"/>
          <p14:tracePt t="61700" x="4210050" y="4425950"/>
          <p14:tracePt t="61716" x="4216400" y="4406900"/>
          <p14:tracePt t="61733" x="4235450" y="4362450"/>
          <p14:tracePt t="61750" x="4241800" y="4330700"/>
          <p14:tracePt t="61750" x="4241800" y="4305300"/>
          <p14:tracePt t="61767" x="4241800" y="4260850"/>
          <p14:tracePt t="61783" x="4241800" y="4216400"/>
          <p14:tracePt t="61800" x="4241800" y="4171950"/>
          <p14:tracePt t="61816" x="4241800" y="4114800"/>
          <p14:tracePt t="61833" x="4241800" y="4070350"/>
          <p14:tracePt t="61850" x="4241800" y="4025900"/>
          <p14:tracePt t="61866" x="4241800" y="4013200"/>
          <p14:tracePt t="61883" x="4235450" y="3975100"/>
          <p14:tracePt t="61900" x="4222750" y="3956050"/>
          <p14:tracePt t="61916" x="4197350" y="3930650"/>
          <p14:tracePt t="61933" x="4191000" y="3924300"/>
          <p14:tracePt t="61950" x="4178300" y="3905250"/>
          <p14:tracePt t="61966" x="4159250" y="3892550"/>
          <p14:tracePt t="61983" x="4127500" y="3892550"/>
          <p14:tracePt t="62000" x="4108450" y="3886200"/>
          <p14:tracePt t="62016" x="4064000" y="3886200"/>
          <p14:tracePt t="62033" x="4013200" y="3860800"/>
          <p14:tracePt t="62050" x="3956050" y="3854450"/>
          <p14:tracePt t="62066" x="3905250" y="3841750"/>
          <p14:tracePt t="62083" x="3848100" y="3835400"/>
          <p14:tracePt t="62100" x="3797300" y="3810000"/>
          <p14:tracePt t="62116" x="3765550" y="3810000"/>
          <p14:tracePt t="62133" x="3746500" y="3797300"/>
          <p14:tracePt t="62150" x="3727450" y="3797300"/>
          <p14:tracePt t="62166" x="3714750" y="3797300"/>
          <p14:tracePt t="62183" x="3708400" y="3797300"/>
          <p14:tracePt t="62200" x="3689350" y="3797300"/>
          <p14:tracePt t="62217" x="3676650" y="3797300"/>
          <p14:tracePt t="62233" x="3657600" y="3816350"/>
          <p14:tracePt t="62250" x="3638550" y="3822700"/>
          <p14:tracePt t="62267" x="3594100" y="3860800"/>
          <p14:tracePt t="62283" x="3568700" y="3886200"/>
          <p14:tracePt t="62300" x="3543300" y="3924300"/>
          <p14:tracePt t="62317" x="3498850" y="3981450"/>
          <p14:tracePt t="62333" x="3492500" y="4025900"/>
          <p14:tracePt t="62350" x="3486150" y="4076700"/>
          <p14:tracePt t="62350" x="3486150" y="4089400"/>
          <p14:tracePt t="62366" x="3473450" y="4133850"/>
          <p14:tracePt t="62383" x="3473450" y="4165600"/>
          <p14:tracePt t="62400" x="3467100" y="4191000"/>
          <p14:tracePt t="62417" x="3460750" y="4203700"/>
          <p14:tracePt t="62433" x="3460750" y="4241800"/>
          <p14:tracePt t="62450" x="3460750" y="4254500"/>
          <p14:tracePt t="62467" x="3460750" y="4260850"/>
          <p14:tracePt t="62483" x="3460750" y="4292600"/>
          <p14:tracePt t="62500" x="3460750" y="4298950"/>
          <p14:tracePt t="62517" x="3467100" y="4330700"/>
          <p14:tracePt t="62533" x="3479800" y="4343400"/>
          <p14:tracePt t="62550" x="3498850" y="4349750"/>
          <p14:tracePt t="62550" x="3524250" y="4349750"/>
          <p14:tracePt t="62566" x="3549650" y="4362450"/>
          <p14:tracePt t="62583" x="3562350" y="4362450"/>
          <p14:tracePt t="62600" x="3568700" y="4362450"/>
          <p14:tracePt t="62617" x="3575050" y="4362450"/>
          <p14:tracePt t="62633" x="3587750" y="4362450"/>
          <p14:tracePt t="62650" x="3619500" y="4375150"/>
          <p14:tracePt t="62667" x="3625850" y="4375150"/>
          <p14:tracePt t="62683" x="3638550" y="4375150"/>
          <p14:tracePt t="62700" x="3651250" y="4368800"/>
          <p14:tracePt t="62717" x="3657600" y="4362450"/>
          <p14:tracePt t="62758" x="3670300" y="4356100"/>
          <p14:tracePt t="62766" x="3676650" y="4356100"/>
          <p14:tracePt t="62790" x="3689350" y="4356100"/>
          <p14:tracePt t="62798" x="3695700" y="4356100"/>
          <p14:tracePt t="62814" x="3702050" y="4356100"/>
          <p14:tracePt t="62823" x="3714750" y="4356100"/>
          <p14:tracePt t="62833" x="3727450" y="4356100"/>
          <p14:tracePt t="62850" x="3733800" y="4356100"/>
          <p14:tracePt t="62867" x="3765550" y="4349750"/>
          <p14:tracePt t="62883" x="3771900" y="4337050"/>
          <p14:tracePt t="62900" x="3778250" y="4330700"/>
          <p14:tracePt t="62917" x="3803650" y="4305300"/>
          <p14:tracePt t="62933" x="3822700" y="4286250"/>
          <p14:tracePt t="62950" x="3835400" y="4248150"/>
          <p14:tracePt t="62950" x="3841750" y="4241800"/>
          <p14:tracePt t="62967" x="3848100" y="4235450"/>
          <p14:tracePt t="62983" x="3848100" y="4191000"/>
          <p14:tracePt t="63000" x="3860800" y="4159250"/>
          <p14:tracePt t="63017" x="3860800" y="4114800"/>
          <p14:tracePt t="63033" x="3860800" y="4070350"/>
          <p14:tracePt t="63050" x="3860800" y="4038600"/>
          <p14:tracePt t="63067" x="3860800" y="4025900"/>
          <p14:tracePt t="63083" x="3860800" y="4006850"/>
          <p14:tracePt t="63100" x="3860800" y="4000500"/>
          <p14:tracePt t="63167" x="3848100" y="3987800"/>
          <p14:tracePt t="63183" x="3841750" y="3975100"/>
          <p14:tracePt t="63191" x="3835400" y="3968750"/>
          <p14:tracePt t="63200" x="3803650" y="3943350"/>
          <p14:tracePt t="63217" x="3790950" y="3930650"/>
          <p14:tracePt t="63233" x="3733800" y="3873500"/>
          <p14:tracePt t="63250" x="3702050" y="3854450"/>
          <p14:tracePt t="63267" x="3632200" y="3822700"/>
          <p14:tracePt t="63283" x="3562350" y="3816350"/>
          <p14:tracePt t="63300" x="3517900" y="3803650"/>
          <p14:tracePt t="63317" x="3492500" y="3803650"/>
          <p14:tracePt t="63333" x="3473450" y="3803650"/>
          <p14:tracePt t="63350" x="3467100" y="3803650"/>
          <p14:tracePt t="63350" x="3441700" y="3803650"/>
          <p14:tracePt t="63367" x="3429000" y="3803650"/>
          <p14:tracePt t="63383" x="3397250" y="3816350"/>
          <p14:tracePt t="63400" x="3359150" y="3848100"/>
          <p14:tracePt t="63417" x="3352800" y="3873500"/>
          <p14:tracePt t="63433" x="3346450" y="3898900"/>
          <p14:tracePt t="63450" x="3340100" y="3911600"/>
          <p14:tracePt t="63467" x="3340100" y="3937000"/>
          <p14:tracePt t="63483" x="3340100" y="3943350"/>
          <p14:tracePt t="63500" x="3340100" y="3956050"/>
          <p14:tracePt t="63517" x="3340100" y="3968750"/>
          <p14:tracePt t="63533" x="3340100" y="3981450"/>
          <p14:tracePt t="63550" x="3340100" y="4006850"/>
          <p14:tracePt t="63551" x="3340100" y="4025900"/>
          <p14:tracePt t="63567" x="3340100" y="4032250"/>
          <p14:tracePt t="63583" x="3346450" y="4064000"/>
          <p14:tracePt t="63600" x="3359150" y="4070350"/>
          <p14:tracePt t="63617" x="3365500" y="4095750"/>
          <p14:tracePt t="63633" x="3365500" y="4108450"/>
          <p14:tracePt t="63650" x="3371850" y="4114800"/>
          <p14:tracePt t="63667" x="3371850" y="4127500"/>
          <p14:tracePt t="63683" x="3378200" y="4133850"/>
          <p14:tracePt t="63700" x="3378200" y="4140200"/>
          <p14:tracePt t="63717" x="3397250" y="4159250"/>
          <p14:tracePt t="63734" x="3397250" y="4171950"/>
          <p14:tracePt t="63750" x="3403600" y="4184650"/>
          <p14:tracePt t="63767" x="3409950" y="4203700"/>
          <p14:tracePt t="63783" x="3416300" y="4216400"/>
          <p14:tracePt t="63800" x="3441700" y="4241800"/>
          <p14:tracePt t="63817" x="3460750" y="4279900"/>
          <p14:tracePt t="63834" x="3486150" y="4305300"/>
          <p14:tracePt t="63850" x="3492500" y="4311650"/>
          <p14:tracePt t="63867" x="3530600" y="4337050"/>
          <p14:tracePt t="63883" x="3562350" y="4349750"/>
          <p14:tracePt t="63900" x="3594100" y="4356100"/>
          <p14:tracePt t="63917" x="3619500" y="4362450"/>
          <p14:tracePt t="63933" x="3657600" y="4387850"/>
          <p14:tracePt t="63950" x="3689350" y="4394200"/>
          <p14:tracePt t="63951" x="3721100" y="4406900"/>
          <p14:tracePt t="63967" x="3771900" y="4425950"/>
          <p14:tracePt t="63984" x="3816350" y="4432300"/>
          <p14:tracePt t="64000" x="3879850" y="4432300"/>
          <p14:tracePt t="64017" x="3924300" y="4432300"/>
          <p14:tracePt t="64034" x="3975100" y="4419600"/>
          <p14:tracePt t="64050" x="4019550" y="4381500"/>
          <p14:tracePt t="64067" x="4044950" y="4356100"/>
          <p14:tracePt t="64084" x="4064000" y="4324350"/>
          <p14:tracePt t="64100" x="4076700" y="4286250"/>
          <p14:tracePt t="64117" x="4095750" y="4254500"/>
          <p14:tracePt t="64134" x="4102100" y="4222750"/>
          <p14:tracePt t="64150" x="4108450" y="4216400"/>
          <p14:tracePt t="64167" x="4108450" y="4210050"/>
          <p14:tracePt t="64184" x="4108450" y="4197350"/>
          <p14:tracePt t="64207" x="4108450" y="4184650"/>
          <p14:tracePt t="64399" x="4108450" y="4178300"/>
          <p14:tracePt t="64583" x="4121150" y="4171950"/>
          <p14:tracePt t="65159" x="4127500" y="4171950"/>
          <p14:tracePt t="65183" x="4133850" y="4171950"/>
          <p14:tracePt t="65583" x="4140200" y="4171950"/>
          <p14:tracePt t="65591" x="4171950" y="4171950"/>
          <p14:tracePt t="65601" x="4191000" y="4171950"/>
          <p14:tracePt t="65617" x="4298950" y="4165600"/>
          <p14:tracePt t="65634" x="4438650" y="4152900"/>
          <p14:tracePt t="65651" x="4572000" y="4121150"/>
          <p14:tracePt t="65667" x="4686300" y="4108450"/>
          <p14:tracePt t="65684" x="4718050" y="4108450"/>
          <p14:tracePt t="65701" x="4730750" y="4108450"/>
          <p14:tracePt t="65717" x="4737100" y="4102100"/>
          <p14:tracePt t="65863" x="4730750" y="4102100"/>
          <p14:tracePt t="65871" x="4724400" y="4102100"/>
          <p14:tracePt t="65884" x="4699000" y="4102100"/>
          <p14:tracePt t="65901" x="4667250" y="4108450"/>
          <p14:tracePt t="65917" x="4629150" y="4146550"/>
          <p14:tracePt t="65934" x="4578350" y="4184650"/>
          <p14:tracePt t="65951" x="4540250" y="4235450"/>
          <p14:tracePt t="65951" x="4533900" y="4241800"/>
          <p14:tracePt t="65967" x="4527550" y="4260850"/>
          <p14:tracePt t="66039" x="4521200" y="4267200"/>
          <p14:tracePt t="66071" x="4514850" y="4267200"/>
          <p14:tracePt t="66079" x="4502150" y="4254500"/>
          <p14:tracePt t="66087" x="4495800" y="4248150"/>
          <p14:tracePt t="66101" x="4489450" y="4229100"/>
          <p14:tracePt t="66117" x="4464050" y="4197350"/>
          <p14:tracePt t="66134" x="4445000" y="4171950"/>
          <p14:tracePt t="66151" x="4419600" y="4152900"/>
          <p14:tracePt t="66151" x="4387850" y="4146550"/>
          <p14:tracePt t="66167" x="4356100" y="4146550"/>
          <p14:tracePt t="66184" x="4298950" y="4127500"/>
          <p14:tracePt t="66201" x="4241800" y="4127500"/>
          <p14:tracePt t="66217" x="4165600" y="4127500"/>
          <p14:tracePt t="66234" x="4095750" y="4140200"/>
          <p14:tracePt t="66251" x="4038600" y="4152900"/>
          <p14:tracePt t="66267" x="4000500" y="4171950"/>
          <p14:tracePt t="66284" x="3994150" y="4178300"/>
          <p14:tracePt t="66301" x="3987800" y="4184650"/>
          <p14:tracePt t="66317" x="3981450" y="4184650"/>
          <p14:tracePt t="66479" x="3994150" y="4184650"/>
          <p14:tracePt t="66495" x="4006850" y="4184650"/>
          <p14:tracePt t="66511" x="4013200" y="4184650"/>
          <p14:tracePt t="66527" x="4019550" y="4184650"/>
          <p14:tracePt t="66544" x="4032250" y="4184650"/>
          <p14:tracePt t="66551" x="4044950" y="4184650"/>
          <p14:tracePt t="66567" x="4057650" y="4184650"/>
          <p14:tracePt t="66584" x="4083050" y="4184650"/>
          <p14:tracePt t="67168" x="4089400" y="4184650"/>
          <p14:tracePt t="67232" x="4095750" y="4184650"/>
          <p14:tracePt t="67304" x="4102100" y="4191000"/>
          <p14:tracePt t="67311" x="4108450" y="4191000"/>
          <p14:tracePt t="67343" x="4114800" y="4197350"/>
          <p14:tracePt t="67359" x="4127500" y="4203700"/>
          <p14:tracePt t="67384" x="4133850" y="4222750"/>
          <p14:tracePt t="67408" x="4140200" y="4229100"/>
          <p14:tracePt t="67415" x="4140200" y="4235450"/>
          <p14:tracePt t="67447" x="4140200" y="4241800"/>
          <p14:tracePt t="67472" x="4146550" y="4254500"/>
          <p14:tracePt t="67648" x="4152900" y="4260850"/>
          <p14:tracePt t="67664" x="4133850" y="4267200"/>
          <p14:tracePt t="67672" x="4108450" y="4286250"/>
          <p14:tracePt t="67684" x="4064000" y="4298950"/>
          <p14:tracePt t="67701" x="3968750" y="4318000"/>
          <p14:tracePt t="67718" x="3854450" y="4356100"/>
          <p14:tracePt t="67734" x="3727450" y="4375150"/>
          <p14:tracePt t="67751" x="3632200" y="4375150"/>
          <p14:tracePt t="67752" x="3581400" y="4400550"/>
          <p14:tracePt t="67768" x="3536950" y="4400550"/>
          <p14:tracePt t="67784" x="3517900" y="4400550"/>
          <p14:tracePt t="67801" x="3486150" y="4394200"/>
          <p14:tracePt t="67912" x="3486150" y="4387850"/>
          <p14:tracePt t="67944" x="3492500" y="4387850"/>
          <p14:tracePt t="67960" x="3511550" y="4387850"/>
          <p14:tracePt t="67992" x="3517900" y="4387850"/>
          <p14:tracePt t="68016" x="3524250" y="4387850"/>
          <p14:tracePt t="68024" x="3530600" y="4387850"/>
          <p14:tracePt t="68048" x="3536950" y="4400550"/>
          <p14:tracePt t="68064" x="3549650" y="4400550"/>
          <p14:tracePt t="68080" x="3556000" y="4400550"/>
          <p14:tracePt t="68088" x="3562350" y="4400550"/>
          <p14:tracePt t="68101" x="3568700" y="4400550"/>
          <p14:tracePt t="68118" x="3594100" y="4400550"/>
          <p14:tracePt t="68135" x="3606800" y="4400550"/>
          <p14:tracePt t="68151" x="3625850" y="4400550"/>
          <p14:tracePt t="68168" x="3638550" y="4394200"/>
          <p14:tracePt t="68185" x="3651250" y="4394200"/>
          <p14:tracePt t="68201" x="3663950" y="4394200"/>
          <p14:tracePt t="68218" x="3683000" y="4400550"/>
          <p14:tracePt t="68235" x="3689350" y="4406900"/>
          <p14:tracePt t="68251" x="3702050" y="4413250"/>
          <p14:tracePt t="68268" x="3740150" y="4438650"/>
          <p14:tracePt t="68285" x="3765550" y="4457700"/>
          <p14:tracePt t="68301" x="3797300" y="4464050"/>
          <p14:tracePt t="68318" x="3841750" y="4464050"/>
          <p14:tracePt t="68335" x="3886200" y="4483100"/>
          <p14:tracePt t="68351" x="3930650" y="4483100"/>
          <p14:tracePt t="68352" x="3937000" y="4483100"/>
          <p14:tracePt t="68368" x="3962400" y="4483100"/>
          <p14:tracePt t="68385" x="3968750" y="4483100"/>
          <p14:tracePt t="68536" x="3981450" y="4483100"/>
          <p14:tracePt t="68552" x="3994150" y="4470400"/>
          <p14:tracePt t="68560" x="4000500" y="4457700"/>
          <p14:tracePt t="68568" x="4006850" y="4451350"/>
          <p14:tracePt t="68585" x="4025900" y="4419600"/>
          <p14:tracePt t="68601" x="4038600" y="4381500"/>
          <p14:tracePt t="68618" x="4089400" y="4330700"/>
          <p14:tracePt t="68634" x="4140200" y="4286250"/>
          <p14:tracePt t="68651" x="4171950" y="4267200"/>
          <p14:tracePt t="68668" x="4191000" y="4260850"/>
          <p14:tracePt t="68685" x="4203700" y="4254500"/>
          <p14:tracePt t="68760" x="4222750" y="4254500"/>
          <p14:tracePt t="68880" x="4229100" y="4241800"/>
          <p14:tracePt t="68888" x="4229100" y="4235450"/>
          <p14:tracePt t="68904" x="4229100" y="4222750"/>
          <p14:tracePt t="68920" x="4229100" y="4216400"/>
          <p14:tracePt t="68935" x="4229100" y="4191000"/>
          <p14:tracePt t="68951" x="4229100" y="4171950"/>
          <p14:tracePt t="68952" x="4229100" y="4159250"/>
          <p14:tracePt t="68968" x="4216400" y="4146550"/>
          <p14:tracePt t="68985" x="4216400" y="4133850"/>
          <p14:tracePt t="69001" x="4216400" y="4121150"/>
          <p14:tracePt t="69018" x="4216400" y="4114800"/>
          <p14:tracePt t="69168" x="4222750" y="4108450"/>
          <p14:tracePt t="69200" x="4229100" y="4108450"/>
          <p14:tracePt t="69232" x="4229100" y="4114800"/>
          <p14:tracePt t="69256" x="4229100" y="4121150"/>
          <p14:tracePt t="69272" x="4229100" y="4140200"/>
          <p14:tracePt t="69288" x="4229100" y="4146550"/>
          <p14:tracePt t="69368" x="4229100" y="4152900"/>
          <p14:tracePt t="69384" x="4229100" y="4159250"/>
          <p14:tracePt t="69392" x="4229100" y="4178300"/>
          <p14:tracePt t="69408" x="4229100" y="4184650"/>
          <p14:tracePt t="69424" x="4229100" y="4197350"/>
          <p14:tracePt t="69440" x="4229100" y="4229100"/>
          <p14:tracePt t="69451" x="4229100" y="4235450"/>
          <p14:tracePt t="69468" x="4229100" y="4298950"/>
          <p14:tracePt t="69485" x="4229100" y="4375150"/>
          <p14:tracePt t="69502" x="4248150" y="4432300"/>
          <p14:tracePt t="69518" x="4292600" y="4514850"/>
          <p14:tracePt t="69535" x="4324350" y="4540250"/>
          <p14:tracePt t="69536" x="4330700" y="4540250"/>
          <p14:tracePt t="69552" x="4356100" y="4559300"/>
          <p14:tracePt t="69552" x="4362450" y="4565650"/>
          <p14:tracePt t="69568" x="4381500" y="4572000"/>
          <p14:tracePt t="69585" x="4394200" y="4572000"/>
          <p14:tracePt t="69848" x="4413250" y="4559300"/>
          <p14:tracePt t="69888" x="4419600" y="4552950"/>
          <p14:tracePt t="69936" x="4425950" y="4546600"/>
          <p14:tracePt t="69944" x="4432300" y="4546600"/>
          <p14:tracePt t="69976" x="4445000" y="4540250"/>
          <p14:tracePt t="69992" x="4451350" y="4540250"/>
          <p14:tracePt t="70000" x="4457700" y="4533900"/>
          <p14:tracePt t="70008" x="4464050" y="4527550"/>
          <p14:tracePt t="70018" x="4470400" y="4527550"/>
          <p14:tracePt t="70035" x="4476750" y="4514850"/>
          <p14:tracePt t="70056" x="4489450" y="4514850"/>
          <p14:tracePt t="70160" x="4495800" y="4508500"/>
          <p14:tracePt t="70184" x="4495800" y="4495800"/>
          <p14:tracePt t="70200" x="4495800" y="4489450"/>
          <p14:tracePt t="70208" x="4489450" y="4470400"/>
          <p14:tracePt t="70218" x="4483100" y="4464050"/>
          <p14:tracePt t="70235" x="4457700" y="4425950"/>
          <p14:tracePt t="70252" x="4438650" y="4394200"/>
          <p14:tracePt t="70268" x="4425950" y="4368800"/>
          <p14:tracePt t="70285" x="4419600" y="4356100"/>
          <p14:tracePt t="70302" x="4400550" y="4330700"/>
          <p14:tracePt t="70318" x="4400550" y="4318000"/>
          <p14:tracePt t="70335" x="4400550" y="4286250"/>
          <p14:tracePt t="70352" x="4413250" y="4273550"/>
          <p14:tracePt t="70368" x="4470400" y="4260850"/>
          <p14:tracePt t="70385" x="4508500" y="4229100"/>
          <p14:tracePt t="70402" x="4521200" y="4222750"/>
          <p14:tracePt t="70440" x="4533900" y="4222750"/>
          <p14:tracePt t="70872" x="4540250" y="4222750"/>
          <p14:tracePt t="70896" x="4565650" y="4216400"/>
          <p14:tracePt t="70912" x="4584700" y="4197350"/>
          <p14:tracePt t="70920" x="4591050" y="4191000"/>
          <p14:tracePt t="70928" x="4603750" y="4191000"/>
          <p14:tracePt t="70936" x="4622800" y="4178300"/>
          <p14:tracePt t="70952" x="4654550" y="4171950"/>
          <p14:tracePt t="70968" x="4699000" y="4146550"/>
          <p14:tracePt t="70985" x="4743450" y="4133850"/>
          <p14:tracePt t="71002" x="4756150" y="4133850"/>
          <p14:tracePt t="71019" x="4781550" y="4133850"/>
          <p14:tracePt t="71035" x="4787900" y="4133850"/>
          <p14:tracePt t="71072" x="4794250" y="4133850"/>
          <p14:tracePt t="71080" x="4794250" y="4140200"/>
          <p14:tracePt t="71096" x="4794250" y="4152900"/>
          <p14:tracePt t="71104" x="4794250" y="4159250"/>
          <p14:tracePt t="71120" x="4794250" y="4171950"/>
          <p14:tracePt t="71153" x="4787900" y="4191000"/>
          <p14:tracePt t="71176" x="4775200" y="4197350"/>
          <p14:tracePt t="71208" x="4768850" y="4197350"/>
          <p14:tracePt t="71217" x="4762500" y="4203700"/>
          <p14:tracePt t="71224" x="4756150" y="4203700"/>
          <p14:tracePt t="71241" x="4749800" y="4203700"/>
          <p14:tracePt t="71256" x="4743450" y="4203700"/>
          <p14:tracePt t="71269" x="4730750" y="4216400"/>
          <p14:tracePt t="71285" x="4718050" y="4222750"/>
          <p14:tracePt t="71302" x="4711700" y="4222750"/>
          <p14:tracePt t="71319" x="4705350" y="4222750"/>
          <p14:tracePt t="71335" x="4673600" y="4216400"/>
          <p14:tracePt t="71352" x="4660900" y="4210050"/>
          <p14:tracePt t="71384" x="4660900" y="4197350"/>
          <p14:tracePt t="71392" x="4667250" y="4178300"/>
          <p14:tracePt t="71408" x="4673600" y="4178300"/>
          <p14:tracePt t="71419" x="4679950" y="4171950"/>
          <p14:tracePt t="71585" x="4679950" y="4178300"/>
          <p14:tracePt t="71608" x="4679950" y="4184650"/>
          <p14:tracePt t="72081" x="4679950" y="4191000"/>
          <p14:tracePt t="72425" x="4679950" y="4203700"/>
          <p14:tracePt t="72441" x="4660900" y="4210050"/>
          <p14:tracePt t="72449" x="4654550" y="4216400"/>
          <p14:tracePt t="72465" x="4648200" y="4222750"/>
          <p14:tracePt t="72473" x="4648200" y="4229100"/>
          <p14:tracePt t="72489" x="4641850" y="4254500"/>
          <p14:tracePt t="72505" x="4635500" y="4267200"/>
          <p14:tracePt t="72857" x="4635500" y="4254500"/>
          <p14:tracePt t="72865" x="4635500" y="4248150"/>
          <p14:tracePt t="72873" x="4635500" y="4241800"/>
          <p14:tracePt t="72886" x="4635500" y="4235450"/>
          <p14:tracePt t="72902" x="4641850" y="4222750"/>
          <p14:tracePt t="73001" x="4641850" y="4216400"/>
          <p14:tracePt t="73769" x="4648200" y="4210050"/>
          <p14:tracePt t="73817" x="4654550" y="4203700"/>
          <p14:tracePt t="73825" x="4660900" y="4197350"/>
          <p14:tracePt t="73929" x="4660900" y="4191000"/>
          <p14:tracePt t="74353" x="4660900" y="4178300"/>
          <p14:tracePt t="75890" x="4660900" y="4171950"/>
          <p14:tracePt t="75914" x="4660900" y="4159250"/>
          <p14:tracePt t="75969" x="4660900" y="4152900"/>
          <p14:tracePt t="77706" x="4660900" y="4178300"/>
          <p14:tracePt t="77714" x="4648200" y="4203700"/>
          <p14:tracePt t="77722" x="4641850" y="4248150"/>
          <p14:tracePt t="77737" x="4616450" y="4286250"/>
          <p14:tracePt t="77753" x="4597400" y="4343400"/>
          <p14:tracePt t="77754" x="4591050" y="4375150"/>
          <p14:tracePt t="77770" x="4565650" y="4400550"/>
          <p14:tracePt t="77787" x="4559300" y="4413250"/>
          <p14:tracePt t="77826" x="4546600" y="4425950"/>
          <p14:tracePt t="77858" x="4540250" y="4425950"/>
          <p14:tracePt t="77866" x="4533900" y="4419600"/>
          <p14:tracePt t="77874" x="4527550" y="4406900"/>
          <p14:tracePt t="77887" x="4527550" y="4400550"/>
          <p14:tracePt t="77903" x="4521200" y="4362450"/>
          <p14:tracePt t="77920" x="4508500" y="4330700"/>
          <p14:tracePt t="77937" x="4489450" y="4267200"/>
          <p14:tracePt t="77954" x="4483100" y="4241800"/>
          <p14:tracePt t="77954" x="4483100" y="4229100"/>
          <p14:tracePt t="77970" x="4476750" y="4210050"/>
          <p14:tracePt t="77987" x="4470400" y="4203700"/>
          <p14:tracePt t="78003" x="4470400" y="4178300"/>
          <p14:tracePt t="78020" x="4451350" y="4165600"/>
          <p14:tracePt t="78037" x="4432300" y="4152900"/>
          <p14:tracePt t="78054" x="4406900" y="4127500"/>
          <p14:tracePt t="78070" x="4387850" y="4108450"/>
          <p14:tracePt t="78087" x="4375150" y="4095750"/>
          <p14:tracePt t="78106" x="4368800" y="4095750"/>
          <p14:tracePt t="78146" x="4362450" y="4095750"/>
          <p14:tracePt t="78154" x="4343400" y="4095750"/>
          <p14:tracePt t="78162" x="4318000" y="4108450"/>
          <p14:tracePt t="78170" x="4305300" y="4114800"/>
          <p14:tracePt t="78187" x="4273550" y="4171950"/>
          <p14:tracePt t="78203" x="4241800" y="4229100"/>
          <p14:tracePt t="78220" x="4235450" y="4273550"/>
          <p14:tracePt t="78237" x="4235450" y="4286250"/>
          <p14:tracePt t="78253" x="4235450" y="4311650"/>
          <p14:tracePt t="78386" x="4241800" y="4305300"/>
          <p14:tracePt t="78402" x="4241800" y="4292600"/>
          <p14:tracePt t="78410" x="4248150" y="4279900"/>
          <p14:tracePt t="80179" x="4254500" y="4273550"/>
          <p14:tracePt t="80194" x="4254500" y="4254500"/>
          <p14:tracePt t="82547" x="4254500" y="4273550"/>
          <p14:tracePt t="82555" x="4254500" y="4292600"/>
          <p14:tracePt t="82571" x="4254500" y="4343400"/>
          <p14:tracePt t="82588" x="4254500" y="4425950"/>
          <p14:tracePt t="82605" x="4254500" y="4559300"/>
          <p14:tracePt t="82621" x="4254500" y="4737100"/>
          <p14:tracePt t="82638" x="4254500" y="4857750"/>
          <p14:tracePt t="82655" x="4248150" y="5016500"/>
          <p14:tracePt t="82671" x="4248150" y="5143500"/>
          <p14:tracePt t="82688" x="4248150" y="5264150"/>
          <p14:tracePt t="82704" x="4248150" y="5410200"/>
          <p14:tracePt t="82721" x="4248150" y="5518150"/>
          <p14:tracePt t="82738" x="4248150" y="5619750"/>
          <p14:tracePt t="82755" x="4248150" y="5702300"/>
          <p14:tracePt t="82755" x="4248150" y="5753100"/>
          <p14:tracePt t="82771" x="4248150" y="5835650"/>
          <p14:tracePt t="82788" x="4248150" y="5899150"/>
          <p14:tracePt t="82805" x="4248150" y="5969000"/>
          <p14:tracePt t="82821" x="4248150" y="6019800"/>
          <p14:tracePt t="82838" x="4248150" y="6057900"/>
          <p14:tracePt t="82855" x="4203700" y="6115050"/>
          <p14:tracePt t="82871" x="4121150" y="6134100"/>
          <p14:tracePt t="82888" x="3975100" y="6172200"/>
          <p14:tracePt t="82905" x="3810000" y="6184900"/>
          <p14:tracePt t="82921" x="3619500" y="6184900"/>
          <p14:tracePt t="82938" x="3448050" y="6184900"/>
          <p14:tracePt t="82955" x="3302000" y="6184900"/>
          <p14:tracePt t="82955" x="3263900" y="6184900"/>
          <p14:tracePt t="82971" x="3206750" y="6172200"/>
          <p14:tracePt t="82988" x="3124200" y="6140450"/>
          <p14:tracePt t="83005" x="3067050" y="6083300"/>
          <p14:tracePt t="83021" x="3016250" y="6019800"/>
          <p14:tracePt t="83038" x="2952750" y="5937250"/>
          <p14:tracePt t="83055" x="2857500" y="5842000"/>
          <p14:tracePt t="83071" x="2781300" y="5778500"/>
          <p14:tracePt t="83088" x="2641600" y="5689600"/>
          <p14:tracePt t="83105" x="2520950" y="5613400"/>
          <p14:tracePt t="83121" x="2419350" y="5568950"/>
          <p14:tracePt t="83138" x="2330450" y="5537200"/>
          <p14:tracePt t="83155" x="2247900" y="5505450"/>
          <p14:tracePt t="83155" x="2228850" y="5505450"/>
          <p14:tracePt t="83171" x="2184400" y="5499100"/>
          <p14:tracePt t="83188" x="2171700" y="5499100"/>
          <p14:tracePt t="83205" x="2146300" y="5499100"/>
          <p14:tracePt t="83221" x="2133600" y="5499100"/>
          <p14:tracePt t="83238" x="2108200" y="5499100"/>
          <p14:tracePt t="83255" x="2076450" y="5499100"/>
          <p14:tracePt t="83271" x="2063750" y="5499100"/>
          <p14:tracePt t="83288" x="2057400" y="5499100"/>
          <p14:tracePt t="83305" x="2032000" y="5499100"/>
          <p14:tracePt t="83321" x="2025650" y="5499100"/>
          <p14:tracePt t="83338" x="2000250" y="5499100"/>
          <p14:tracePt t="83355" x="1993900" y="5499100"/>
          <p14:tracePt t="83371" x="1962150" y="5499100"/>
          <p14:tracePt t="83388" x="1955800" y="5499100"/>
          <p14:tracePt t="83405" x="1949450" y="5499100"/>
          <p14:tracePt t="83421" x="1924050" y="5499100"/>
          <p14:tracePt t="83451" x="1917700" y="5499100"/>
          <p14:tracePt t="83603" x="1930400" y="5499100"/>
          <p14:tracePt t="83611" x="1943100" y="5499100"/>
          <p14:tracePt t="83627" x="1949450" y="5499100"/>
          <p14:tracePt t="83638" x="1955800" y="5499100"/>
          <p14:tracePt t="83655" x="1981200" y="5499100"/>
          <p14:tracePt t="83671" x="1993900" y="5499100"/>
          <p14:tracePt t="83688" x="2025650" y="5499100"/>
          <p14:tracePt t="83705" x="2070100" y="5499100"/>
          <p14:tracePt t="83721" x="2114550" y="5499100"/>
          <p14:tracePt t="83738" x="2222500" y="5499100"/>
          <p14:tracePt t="83755" x="2400300" y="5499100"/>
          <p14:tracePt t="83771" x="2457450" y="5499100"/>
          <p14:tracePt t="83788" x="2489200" y="5499100"/>
          <p14:tracePt t="83805" x="2514600" y="5499100"/>
          <p14:tracePt t="83821" x="2533650" y="5499100"/>
          <p14:tracePt t="83838" x="2578100" y="5499100"/>
          <p14:tracePt t="83855" x="2654300" y="5499100"/>
          <p14:tracePt t="83872" x="2724150" y="5499100"/>
          <p14:tracePt t="83888" x="2787650" y="5499100"/>
          <p14:tracePt t="83905" x="2857500" y="5511800"/>
          <p14:tracePt t="83921" x="2901950" y="5537200"/>
          <p14:tracePt t="83938" x="2940050" y="5562600"/>
          <p14:tracePt t="83955" x="2997200" y="5581650"/>
          <p14:tracePt t="83955" x="3022600" y="5613400"/>
          <p14:tracePt t="83971" x="3073400" y="5619750"/>
          <p14:tracePt t="83988" x="3117850" y="5632450"/>
          <p14:tracePt t="84005" x="3149600" y="5645150"/>
          <p14:tracePt t="84022" x="3155950" y="5645150"/>
          <p14:tracePt t="84038" x="3162300" y="5645150"/>
          <p14:tracePt t="84055" x="3168650" y="5645150"/>
          <p14:tracePt t="84072" x="3194050" y="5645150"/>
          <p14:tracePt t="84088" x="3225800" y="5645150"/>
          <p14:tracePt t="84105" x="3295650" y="5645150"/>
          <p14:tracePt t="84122" x="3384550" y="5645150"/>
          <p14:tracePt t="84138" x="3479800" y="5645150"/>
          <p14:tracePt t="84155" x="3568700" y="5632450"/>
          <p14:tracePt t="84155" x="3606800" y="5632450"/>
          <p14:tracePt t="84172" x="3702050" y="5619750"/>
          <p14:tracePt t="84188" x="3746500" y="5619750"/>
          <p14:tracePt t="84205" x="3765550" y="5619750"/>
          <p14:tracePt t="84259" x="3778250" y="5619750"/>
          <p14:tracePt t="84299" x="3784600" y="5619750"/>
          <p14:tracePt t="84339" x="3790950" y="5619750"/>
          <p14:tracePt t="84356" x="3803650" y="5626100"/>
          <p14:tracePt t="84371" x="3829050" y="5632450"/>
          <p14:tracePt t="84379" x="3835400" y="5638800"/>
          <p14:tracePt t="84388" x="3841750" y="5645150"/>
          <p14:tracePt t="84405" x="3867150" y="5645150"/>
          <p14:tracePt t="84422" x="3937000" y="5657850"/>
          <p14:tracePt t="84438" x="4013200" y="5657850"/>
          <p14:tracePt t="84455" x="4076700" y="5664200"/>
          <p14:tracePt t="84472" x="4121150" y="5664200"/>
          <p14:tracePt t="84488" x="4146550" y="5664200"/>
          <p14:tracePt t="84548" x="4152900" y="5664200"/>
          <p14:tracePt t="84579" x="4165600" y="5664200"/>
          <p14:tracePt t="84587" x="4184650" y="5664200"/>
          <p14:tracePt t="84595" x="4203700" y="5664200"/>
          <p14:tracePt t="84605" x="4229100" y="5664200"/>
          <p14:tracePt t="84622" x="4337050" y="5664200"/>
          <p14:tracePt t="84638" x="4464050" y="5664200"/>
          <p14:tracePt t="84655" x="4635500" y="5664200"/>
          <p14:tracePt t="84672" x="4845050" y="5664200"/>
          <p14:tracePt t="84688" x="5054600" y="5664200"/>
          <p14:tracePt t="84705" x="5276850" y="5664200"/>
          <p14:tracePt t="84722" x="5473700" y="5695950"/>
          <p14:tracePt t="84738" x="5651500" y="5721350"/>
          <p14:tracePt t="84755" x="5778500" y="5727700"/>
          <p14:tracePt t="84756" x="5842000" y="5753100"/>
          <p14:tracePt t="84772" x="5905500" y="5772150"/>
          <p14:tracePt t="84788" x="5956300" y="5784850"/>
          <p14:tracePt t="84805" x="6013450" y="5810250"/>
          <p14:tracePt t="84822" x="6038850" y="5822950"/>
          <p14:tracePt t="84838" x="6083300" y="5822950"/>
          <p14:tracePt t="84855" x="6127750" y="5829300"/>
          <p14:tracePt t="84872" x="6197600" y="5829300"/>
          <p14:tracePt t="84888" x="6273800" y="5829300"/>
          <p14:tracePt t="84905" x="6369050" y="5829300"/>
          <p14:tracePt t="84922" x="6470650" y="5829300"/>
          <p14:tracePt t="84938" x="6540500" y="5829300"/>
          <p14:tracePt t="84955" x="6584950" y="5829300"/>
          <p14:tracePt t="84972" x="6591300" y="5829300"/>
          <p14:tracePt t="85332" x="6616700" y="5829300"/>
          <p14:tracePt t="85340" x="6623050" y="5829300"/>
          <p14:tracePt t="85355" x="6654800" y="5829300"/>
          <p14:tracePt t="85372" x="6724650" y="5829300"/>
          <p14:tracePt t="85388" x="6813550" y="5829300"/>
          <p14:tracePt t="85405" x="6972300" y="5829300"/>
          <p14:tracePt t="85422" x="7150100" y="5829300"/>
          <p14:tracePt t="85438" x="7302500" y="5829300"/>
          <p14:tracePt t="85455" x="7391400" y="5822950"/>
          <p14:tracePt t="85472" x="7410450" y="5803900"/>
          <p14:tracePt t="85489" x="7416800" y="5797550"/>
          <p14:tracePt t="85505" x="7416800" y="5791200"/>
          <p14:tracePt t="85522" x="7416800" y="5765800"/>
          <p14:tracePt t="85539" x="7404100" y="5753100"/>
          <p14:tracePt t="85555" x="7397750" y="5746750"/>
          <p14:tracePt t="86588" x="7391400" y="5746750"/>
          <p14:tracePt t="86596" x="7366000" y="5746750"/>
          <p14:tracePt t="86606" x="7346950" y="5746750"/>
          <p14:tracePt t="86622" x="7302500" y="5765800"/>
          <p14:tracePt t="86639" x="7226300" y="5765800"/>
          <p14:tracePt t="86655" x="7143750" y="5765800"/>
          <p14:tracePt t="86672" x="7010400" y="5765800"/>
          <p14:tracePt t="86689" x="6819900" y="5765800"/>
          <p14:tracePt t="86705" x="6578600" y="5765800"/>
          <p14:tracePt t="86722" x="6280150" y="5765800"/>
          <p14:tracePt t="86739" x="6038850" y="5765800"/>
          <p14:tracePt t="86755" x="5810250" y="5778500"/>
          <p14:tracePt t="86756" x="5721350" y="5791200"/>
          <p14:tracePt t="86772" x="5594350" y="5803900"/>
          <p14:tracePt t="86789" x="5518150" y="5822950"/>
          <p14:tracePt t="86806" x="5473700" y="5835650"/>
          <p14:tracePt t="86822" x="5454650" y="5842000"/>
          <p14:tracePt t="86839" x="5422900" y="5842000"/>
          <p14:tracePt t="86855" x="5378450" y="5854700"/>
          <p14:tracePt t="86872" x="5314950" y="5854700"/>
          <p14:tracePt t="86889" x="5207000" y="5854700"/>
          <p14:tracePt t="86905" x="5041900" y="5822950"/>
          <p14:tracePt t="86922" x="4857750" y="5753100"/>
          <p14:tracePt t="86939" x="4699000" y="5753100"/>
          <p14:tracePt t="86956" x="4540250" y="5740400"/>
          <p14:tracePt t="86956" x="4451350" y="5740400"/>
          <p14:tracePt t="86972" x="4260850" y="5740400"/>
          <p14:tracePt t="86989" x="4000500" y="5715000"/>
          <p14:tracePt t="87006" x="3784600" y="5670550"/>
          <p14:tracePt t="87022" x="3556000" y="5645150"/>
          <p14:tracePt t="87039" x="3409950" y="5619750"/>
          <p14:tracePt t="87056" x="3314700" y="5607050"/>
          <p14:tracePt t="87072" x="3219450" y="5588000"/>
          <p14:tracePt t="87089" x="3149600" y="5556250"/>
          <p14:tracePt t="87106" x="3105150" y="5556250"/>
          <p14:tracePt t="87122" x="3079750" y="5556250"/>
          <p14:tracePt t="87139" x="3067050" y="5556250"/>
          <p14:tracePt t="87156" x="3041650" y="5556250"/>
          <p14:tracePt t="87156" x="3035300" y="5556250"/>
          <p14:tracePt t="87172" x="2990850" y="5556250"/>
          <p14:tracePt t="87189" x="2933700" y="5568950"/>
          <p14:tracePt t="87206" x="2876550" y="5588000"/>
          <p14:tracePt t="87222" x="2781300" y="5607050"/>
          <p14:tracePt t="87239" x="2705100" y="5632450"/>
          <p14:tracePt t="87256" x="2597150" y="5676900"/>
          <p14:tracePt t="87272" x="2527300" y="5683250"/>
          <p14:tracePt t="87289" x="2444750" y="5727700"/>
          <p14:tracePt t="87306" x="2381250" y="5746750"/>
          <p14:tracePt t="87322" x="2324100" y="5791200"/>
          <p14:tracePt t="87339" x="2266950" y="5816600"/>
          <p14:tracePt t="87356" x="2241550" y="5835650"/>
          <p14:tracePt t="87356" x="2209800" y="5861050"/>
          <p14:tracePt t="87372" x="2197100" y="5873750"/>
          <p14:tracePt t="87389" x="2184400" y="5880100"/>
          <p14:tracePt t="87406" x="2146300" y="5892800"/>
          <p14:tracePt t="87422" x="2114550" y="5911850"/>
          <p14:tracePt t="87439" x="2076450" y="5930900"/>
          <p14:tracePt t="87456" x="2019300" y="5962650"/>
          <p14:tracePt t="87472" x="1962150" y="5981700"/>
          <p14:tracePt t="87489" x="1924050" y="6000750"/>
          <p14:tracePt t="87506" x="1905000" y="6007100"/>
          <p14:tracePt t="87522" x="1892300" y="6013450"/>
          <p14:tracePt t="87604" x="1911350" y="6013450"/>
          <p14:tracePt t="87612" x="1955800" y="6013450"/>
          <p14:tracePt t="87622" x="1981200" y="6013450"/>
          <p14:tracePt t="87639" x="2089150" y="6007100"/>
          <p14:tracePt t="87656" x="2159000" y="6000750"/>
          <p14:tracePt t="87672" x="2190750" y="5988050"/>
          <p14:tracePt t="87689" x="2216150" y="5988050"/>
          <p14:tracePt t="87706" x="2247900" y="5988050"/>
          <p14:tracePt t="87722" x="2279650" y="5988050"/>
          <p14:tracePt t="87739" x="2324100" y="5988050"/>
          <p14:tracePt t="87756" x="2406650" y="5988050"/>
          <p14:tracePt t="87756" x="2444750" y="5988050"/>
          <p14:tracePt t="87772" x="2533650" y="5994400"/>
          <p14:tracePt t="87789" x="2647950" y="6013450"/>
          <p14:tracePt t="87806" x="2749550" y="6013450"/>
          <p14:tracePt t="87822" x="2851150" y="6051550"/>
          <p14:tracePt t="87839" x="2933700" y="6070600"/>
          <p14:tracePt t="87856" x="2978150" y="6076950"/>
          <p14:tracePt t="87872" x="3035300" y="6096000"/>
          <p14:tracePt t="87889" x="3067050" y="6108700"/>
          <p14:tracePt t="87906" x="3111500" y="6108700"/>
          <p14:tracePt t="87922" x="3162300" y="6115050"/>
          <p14:tracePt t="87939" x="3251200" y="6115050"/>
          <p14:tracePt t="87956" x="3352800" y="6115050"/>
          <p14:tracePt t="87956" x="3409950" y="6115050"/>
          <p14:tracePt t="87972" x="3568700" y="6096000"/>
          <p14:tracePt t="87989" x="3733800" y="6057900"/>
          <p14:tracePt t="88006" x="3886200" y="6007100"/>
          <p14:tracePt t="88022" x="3962400" y="6000750"/>
          <p14:tracePt t="88039" x="4000500" y="5969000"/>
          <p14:tracePt t="88056" x="4025900" y="5962650"/>
          <p14:tracePt t="88072" x="4032250" y="5962650"/>
          <p14:tracePt t="88089" x="4038600" y="5962650"/>
          <p14:tracePt t="88106" x="4044950" y="5962650"/>
          <p14:tracePt t="88122" x="4070350" y="5962650"/>
          <p14:tracePt t="88139" x="4083050" y="5962650"/>
          <p14:tracePt t="88156" x="4108450" y="5956300"/>
          <p14:tracePt t="88157" x="4114800" y="5956300"/>
          <p14:tracePt t="88172" x="4146550" y="5956300"/>
          <p14:tracePt t="88189" x="4191000" y="5956300"/>
          <p14:tracePt t="88206" x="4260850" y="5956300"/>
          <p14:tracePt t="88223" x="4330700" y="5956300"/>
          <p14:tracePt t="88239" x="4381500" y="5956300"/>
          <p14:tracePt t="88256" x="4425950" y="5956300"/>
          <p14:tracePt t="88272" x="4445000" y="5956300"/>
          <p14:tracePt t="88289" x="4470400" y="5956300"/>
          <p14:tracePt t="88306" x="4476750" y="5956300"/>
          <p14:tracePt t="88323" x="4495800" y="5956300"/>
          <p14:tracePt t="88339" x="4508500" y="5956300"/>
          <p14:tracePt t="88356" x="4540250" y="5956300"/>
          <p14:tracePt t="88356" x="4546600" y="5956300"/>
          <p14:tracePt t="88372" x="4578350" y="5956300"/>
          <p14:tracePt t="88389" x="4622800" y="5956300"/>
          <p14:tracePt t="88406" x="4635500" y="5956300"/>
          <p14:tracePt t="88423" x="4660900" y="5956300"/>
          <p14:tracePt t="88516" x="4635500" y="5956300"/>
          <p14:tracePt t="88524" x="4584700" y="5956300"/>
          <p14:tracePt t="88539" x="4527550" y="5956300"/>
          <p14:tracePt t="88556" x="4387850" y="5956300"/>
          <p14:tracePt t="88557" x="4286250" y="5956300"/>
          <p14:tracePt t="88573" x="4089400" y="5956300"/>
          <p14:tracePt t="88589" x="3886200" y="5956300"/>
          <p14:tracePt t="88606" x="3689350" y="5956300"/>
          <p14:tracePt t="88623" x="3467100" y="5956300"/>
          <p14:tracePt t="88639" x="3238500" y="5956300"/>
          <p14:tracePt t="88656" x="3048000" y="5956300"/>
          <p14:tracePt t="88673" x="2908300" y="5956300"/>
          <p14:tracePt t="88689" x="2813050" y="5956300"/>
          <p14:tracePt t="88706" x="2755900" y="5956300"/>
          <p14:tracePt t="88723" x="2736850" y="5956300"/>
          <p14:tracePt t="88739" x="2717800" y="5956300"/>
          <p14:tracePt t="88756" x="2705100" y="5956300"/>
          <p14:tracePt t="88789" x="2698750" y="5956300"/>
          <p14:tracePt t="88805" x="2692400" y="5956300"/>
          <p14:tracePt t="89029" x="2679700" y="5962650"/>
          <p14:tracePt t="89044" x="2679700" y="5975350"/>
          <p14:tracePt t="89052" x="2667000" y="5988050"/>
          <p14:tracePt t="89060" x="2647950" y="6000750"/>
          <p14:tracePt t="89073" x="2641600" y="6007100"/>
          <p14:tracePt t="89089" x="2635250" y="6013450"/>
          <p14:tracePt t="89133" x="2635250" y="6019800"/>
          <p14:tracePt t="89149" x="2635250" y="6026150"/>
          <p14:tracePt t="89157" x="2660650" y="6026150"/>
          <p14:tracePt t="89165" x="2711450" y="6026150"/>
          <p14:tracePt t="89173" x="2762250" y="6026150"/>
          <p14:tracePt t="89189" x="2889250" y="6026150"/>
          <p14:tracePt t="89206" x="2965450" y="6026150"/>
          <p14:tracePt t="89223" x="2984500" y="6026150"/>
          <p14:tracePt t="89239" x="2997200" y="6026150"/>
          <p14:tracePt t="89349" x="3003550" y="6026150"/>
          <p14:tracePt t="89357" x="3016250" y="6026150"/>
          <p14:tracePt t="89373" x="3035300" y="6026150"/>
          <p14:tracePt t="89389" x="3079750" y="6026150"/>
          <p14:tracePt t="89406" x="3105150" y="6026150"/>
          <p14:tracePt t="89423" x="3130550" y="6026150"/>
          <p14:tracePt t="89439" x="3143250" y="6026150"/>
          <p14:tracePt t="89456" x="3155950" y="6026150"/>
          <p14:tracePt t="89473" x="3168650" y="6026150"/>
          <p14:tracePt t="89489" x="3175000" y="6026150"/>
          <p14:tracePt t="89506" x="3181350" y="6026150"/>
          <p14:tracePt t="89523" x="3194050" y="6026150"/>
          <p14:tracePt t="89540" x="3206750" y="6026150"/>
          <p14:tracePt t="89556" x="3213100" y="6026150"/>
          <p14:tracePt t="89573" x="3219450" y="6026150"/>
          <p14:tracePt t="89589" x="3232150" y="6026150"/>
          <p14:tracePt t="89606" x="3244850" y="6026150"/>
          <p14:tracePt t="89623" x="3251200" y="6026150"/>
          <p14:tracePt t="89645" x="3257550" y="6026150"/>
          <p14:tracePt t="89661" x="3270250" y="6026150"/>
          <p14:tracePt t="89829" x="3282950" y="6026150"/>
          <p14:tracePt t="90333" x="3327400" y="6038850"/>
          <p14:tracePt t="90341" x="3352800" y="6038850"/>
          <p14:tracePt t="90356" x="3492500" y="6007100"/>
          <p14:tracePt t="90373" x="3994150" y="5721350"/>
          <p14:tracePt t="90390" x="4114800" y="5676900"/>
          <p14:tracePt t="90406" x="4171950" y="5645150"/>
          <p14:tracePt t="90423" x="4210050" y="5619750"/>
          <p14:tracePt t="90440" x="4229100" y="5619750"/>
          <p14:tracePt t="90456" x="4298950" y="5619750"/>
          <p14:tracePt t="90473" x="4387850" y="5619750"/>
          <p14:tracePt t="90490" x="4457700" y="5619750"/>
          <p14:tracePt t="90506" x="4521200" y="5619750"/>
          <p14:tracePt t="90523" x="4591050" y="5619750"/>
          <p14:tracePt t="90540" x="4648200" y="5619750"/>
          <p14:tracePt t="90556" x="4692650" y="5619750"/>
          <p14:tracePt t="90557" x="4718050" y="5619750"/>
          <p14:tracePt t="90573" x="4775200" y="5588000"/>
          <p14:tracePt t="90590" x="4813300" y="5588000"/>
          <p14:tracePt t="90606" x="4845050" y="5581650"/>
          <p14:tracePt t="90623" x="4870450" y="5581650"/>
          <p14:tracePt t="90640" x="4902200" y="5581650"/>
          <p14:tracePt t="90656" x="4953000" y="5581650"/>
          <p14:tracePt t="90673" x="4997450" y="5581650"/>
          <p14:tracePt t="90690" x="5092700" y="5581650"/>
          <p14:tracePt t="90706" x="5200650" y="5581650"/>
          <p14:tracePt t="90723" x="5289550" y="5581650"/>
          <p14:tracePt t="90740" x="5397500" y="5581650"/>
          <p14:tracePt t="90756" x="5505450" y="5581650"/>
          <p14:tracePt t="90757" x="5575300" y="5581650"/>
          <p14:tracePt t="90773" x="5797550" y="5581650"/>
          <p14:tracePt t="90790" x="5994400" y="5581650"/>
          <p14:tracePt t="90806" x="6115050" y="5581650"/>
          <p14:tracePt t="90823" x="6178550" y="5537200"/>
          <p14:tracePt t="90840" x="6197600" y="5524500"/>
          <p14:tracePt t="90856" x="6203950" y="5492750"/>
          <p14:tracePt t="90873" x="6203950" y="5435600"/>
          <p14:tracePt t="90890" x="6203950" y="5391150"/>
          <p14:tracePt t="90906" x="6203950" y="5314950"/>
          <p14:tracePt t="90923" x="6203950" y="5257800"/>
          <p14:tracePt t="90940" x="6178550" y="5187950"/>
          <p14:tracePt t="90956" x="6165850" y="5156200"/>
          <p14:tracePt t="90957" x="6165850" y="5124450"/>
          <p14:tracePt t="90973" x="6134100" y="5080000"/>
          <p14:tracePt t="90990" x="6115050" y="5035550"/>
          <p14:tracePt t="91006" x="6115050" y="4991100"/>
          <p14:tracePt t="91023" x="6115050" y="4933950"/>
          <p14:tracePt t="91040" x="6115050" y="4876800"/>
          <p14:tracePt t="91057" x="6115050" y="4800600"/>
          <p14:tracePt t="91073" x="6115050" y="4743450"/>
          <p14:tracePt t="91090" x="6115050" y="4699000"/>
          <p14:tracePt t="91107" x="6115050" y="4679950"/>
          <p14:tracePt t="91123" x="6115050" y="4667250"/>
          <p14:tracePt t="91140" x="6115050" y="466090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a:t>Creation </a:t>
            </a:r>
            <a:r>
              <a:rPr lang="en-CA" b="1" dirty="0" smtClean="0"/>
              <a:t>mythologies II</a:t>
            </a:r>
            <a:r>
              <a:rPr lang="en-CA" b="1" dirty="0"/>
              <a:t>I</a:t>
            </a:r>
          </a:p>
        </p:txBody>
      </p:sp>
      <p:sp>
        <p:nvSpPr>
          <p:cNvPr id="3" name="TextBox 2"/>
          <p:cNvSpPr txBox="1"/>
          <p:nvPr/>
        </p:nvSpPr>
        <p:spPr>
          <a:xfrm>
            <a:off x="814511" y="1628070"/>
            <a:ext cx="7567491" cy="1046440"/>
          </a:xfrm>
          <a:prstGeom prst="rect">
            <a:avLst/>
          </a:prstGeom>
          <a:noFill/>
        </p:spPr>
        <p:txBody>
          <a:bodyPr wrap="square" rtlCol="0">
            <a:spAutoFit/>
          </a:bodyPr>
          <a:lstStyle/>
          <a:p>
            <a:pPr lvl="1">
              <a:buSzPct val="50000"/>
            </a:pPr>
            <a:endParaRPr lang="en-CA" sz="1400" dirty="0"/>
          </a:p>
          <a:p>
            <a:pPr marL="285750" indent="-285750">
              <a:buFont typeface="Arial" panose="020B0604020202020204" pitchFamily="34" charset="0"/>
              <a:buChar char="•"/>
            </a:pPr>
            <a:r>
              <a:rPr lang="en-CA" sz="2400" b="1" dirty="0"/>
              <a:t>The scientific model; this is the narrative that we shall follow it in this course:</a:t>
            </a:r>
            <a:endParaRPr lang="en-CA" dirty="0"/>
          </a:p>
        </p:txBody>
      </p:sp>
      <p:sp>
        <p:nvSpPr>
          <p:cNvPr id="6" name="TextBox 5"/>
          <p:cNvSpPr txBox="1"/>
          <p:nvPr/>
        </p:nvSpPr>
        <p:spPr>
          <a:xfrm flipH="1">
            <a:off x="2111586" y="3674533"/>
            <a:ext cx="4390814" cy="369332"/>
          </a:xfrm>
          <a:prstGeom prst="rect">
            <a:avLst/>
          </a:prstGeom>
          <a:noFill/>
        </p:spPr>
        <p:txBody>
          <a:bodyPr wrap="square" rtlCol="0">
            <a:spAutoFit/>
          </a:bodyPr>
          <a:lstStyle/>
          <a:p>
            <a:endParaRPr lang="en-CA" dirty="0"/>
          </a:p>
        </p:txBody>
      </p:sp>
      <p:sp>
        <p:nvSpPr>
          <p:cNvPr id="7" name="TextBox 6"/>
          <p:cNvSpPr txBox="1"/>
          <p:nvPr/>
        </p:nvSpPr>
        <p:spPr>
          <a:xfrm>
            <a:off x="814509" y="2951260"/>
            <a:ext cx="7247466" cy="1200329"/>
          </a:xfrm>
          <a:prstGeom prst="rect">
            <a:avLst/>
          </a:prstGeom>
          <a:noFill/>
        </p:spPr>
        <p:txBody>
          <a:bodyPr wrap="square" rtlCol="0">
            <a:spAutoFit/>
          </a:bodyPr>
          <a:lstStyle/>
          <a:p>
            <a:pPr lvl="1">
              <a:spcAft>
                <a:spcPts val="600"/>
              </a:spcAft>
              <a:buSzPct val="50000"/>
            </a:pPr>
            <a:r>
              <a:rPr lang="en-CA" sz="2400" dirty="0"/>
              <a:t>What should distinguish the scientific model of creation and evolution is that it is “testable” and </a:t>
            </a:r>
            <a:r>
              <a:rPr lang="en-CA" sz="2400" b="1" i="1" dirty="0"/>
              <a:t>any</a:t>
            </a:r>
            <a:r>
              <a:rPr lang="en-CA" sz="2400" dirty="0"/>
              <a:t> model that fails a test must be discarded or modified.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70754143"/>
      </p:ext>
    </p:extLst>
  </p:cSld>
  <p:clrMapOvr>
    <a:masterClrMapping/>
  </p:clrMapOvr>
  <mc:AlternateContent xmlns:mc="http://schemas.openxmlformats.org/markup-compatibility/2006" xmlns:p14="http://schemas.microsoft.com/office/powerpoint/2010/main">
    <mc:Choice Requires="p14">
      <p:transition spd="slow" p14:dur="2000" advTm="27686"/>
    </mc:Choice>
    <mc:Fallback xmlns="">
      <p:transition spd="slow" advTm="27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016" x="6089650" y="4603750"/>
          <p14:tracePt t="2024" x="5988050" y="4489450"/>
          <p14:tracePt t="2032" x="5905500" y="4375150"/>
          <p14:tracePt t="2046" x="5772150" y="4273550"/>
          <p14:tracePt t="2062" x="5511800" y="4089400"/>
          <p14:tracePt t="2079" x="5219700" y="3867150"/>
          <p14:tracePt t="2080" x="5086350" y="3733800"/>
          <p14:tracePt t="2096" x="4953000" y="3600450"/>
          <p14:tracePt t="2112" x="4584700" y="3105150"/>
          <p14:tracePt t="2129" x="4356100" y="2755900"/>
          <p14:tracePt t="2146" x="4102100" y="2432050"/>
          <p14:tracePt t="2162" x="3879850" y="2197100"/>
          <p14:tracePt t="2179" x="3695700" y="1987550"/>
          <p14:tracePt t="2196" x="3594100" y="1917700"/>
          <p14:tracePt t="2212" x="3543300" y="1892300"/>
          <p14:tracePt t="2229" x="3536950" y="1892300"/>
          <p14:tracePt t="2664" x="3549650" y="1841500"/>
          <p14:tracePt t="2672" x="3562350" y="1822450"/>
          <p14:tracePt t="2680" x="3581400" y="1784350"/>
          <p14:tracePt t="2696" x="3587750" y="1778000"/>
          <p14:tracePt t="2712" x="3587750" y="1739900"/>
          <p14:tracePt t="2729" x="3587750" y="1720850"/>
          <p14:tracePt t="2746" x="3587750" y="1714500"/>
          <p14:tracePt t="2912" x="3587750" y="1720850"/>
          <p14:tracePt t="3128" x="3587750" y="1714500"/>
          <p14:tracePt t="3136" x="3581400" y="1701800"/>
          <p14:tracePt t="3146" x="3556000" y="1701800"/>
          <p14:tracePt t="3162" x="3498850" y="1682750"/>
          <p14:tracePt t="3179" x="3429000" y="1682750"/>
          <p14:tracePt t="3196" x="3352800" y="1682750"/>
          <p14:tracePt t="3212" x="3321050" y="1682750"/>
          <p14:tracePt t="3229" x="3308350" y="1682750"/>
          <p14:tracePt t="3246" x="3295650" y="1695450"/>
          <p14:tracePt t="3262" x="3295650" y="1708150"/>
          <p14:tracePt t="3279" x="3295650" y="1733550"/>
          <p14:tracePt t="3296" x="3295650" y="1746250"/>
          <p14:tracePt t="3296" x="3295650" y="1752600"/>
          <p14:tracePt t="3328" x="3295650" y="1771650"/>
          <p14:tracePt t="3336" x="3321050" y="1803400"/>
          <p14:tracePt t="3346" x="3327400" y="1809750"/>
          <p14:tracePt t="3362" x="3371850" y="1835150"/>
          <p14:tracePt t="3379" x="3397250" y="1841500"/>
          <p14:tracePt t="3504" x="3409950" y="1854200"/>
          <p14:tracePt t="3536" x="3409950" y="1860550"/>
          <p14:tracePt t="3545" x="3397250" y="1873250"/>
          <p14:tracePt t="3552" x="3390900" y="1885950"/>
          <p14:tracePt t="3563" x="3371850" y="1892300"/>
          <p14:tracePt t="3579" x="3302000" y="1943100"/>
          <p14:tracePt t="3596" x="3206750" y="2051050"/>
          <p14:tracePt t="3613" x="3130550" y="2127250"/>
          <p14:tracePt t="3629" x="3073400" y="2203450"/>
          <p14:tracePt t="3646" x="3035300" y="2286000"/>
          <p14:tracePt t="3663" x="3016250" y="2330450"/>
          <p14:tracePt t="3679" x="3003550" y="2387600"/>
          <p14:tracePt t="3696" x="3003550" y="2406650"/>
          <p14:tracePt t="3696" x="3003550" y="2419350"/>
          <p14:tracePt t="3713" x="3003550" y="2425700"/>
          <p14:tracePt t="3729" x="3003550" y="2432050"/>
          <p14:tracePt t="3784" x="3003550" y="2444750"/>
          <p14:tracePt t="3800" x="3016250" y="2444750"/>
          <p14:tracePt t="3808" x="3028950" y="2438400"/>
          <p14:tracePt t="3816" x="3035300" y="2432050"/>
          <p14:tracePt t="3829" x="3035300" y="2419350"/>
          <p14:tracePt t="3846" x="3041650" y="2400300"/>
          <p14:tracePt t="3863" x="3041650" y="2381250"/>
          <p14:tracePt t="3879" x="3041650" y="2355850"/>
          <p14:tracePt t="3896" x="3041650" y="2349500"/>
          <p14:tracePt t="3913" x="3041650" y="2324100"/>
          <p14:tracePt t="3929" x="3016250" y="2305050"/>
          <p14:tracePt t="3946" x="2959100" y="2286000"/>
          <p14:tracePt t="3963" x="2851150" y="2286000"/>
          <p14:tracePt t="3979" x="2711450" y="2286000"/>
          <p14:tracePt t="3996" x="2571750" y="2286000"/>
          <p14:tracePt t="4013" x="2463800" y="2286000"/>
          <p14:tracePt t="4029" x="2343150" y="2330450"/>
          <p14:tracePt t="4046" x="2298700" y="2336800"/>
          <p14:tracePt t="4063" x="2235200" y="2349500"/>
          <p14:tracePt t="4079" x="2171700" y="2368550"/>
          <p14:tracePt t="4096" x="2127250" y="2368550"/>
          <p14:tracePt t="4097" x="2114550" y="2368550"/>
          <p14:tracePt t="4113" x="2089150" y="2368550"/>
          <p14:tracePt t="4129" x="2082800" y="2368550"/>
          <p14:tracePt t="4168" x="2076450" y="2368550"/>
          <p14:tracePt t="4208" x="2070100" y="2368550"/>
          <p14:tracePt t="4225" x="2044700" y="2355850"/>
          <p14:tracePt t="4233" x="2038350" y="2349500"/>
          <p14:tracePt t="4246" x="2038350" y="2336800"/>
          <p14:tracePt t="4263" x="2025650" y="2279650"/>
          <p14:tracePt t="4279" x="2019300" y="2235200"/>
          <p14:tracePt t="4296" x="1987550" y="2178050"/>
          <p14:tracePt t="4297" x="1987550" y="2152650"/>
          <p14:tracePt t="4313" x="1968500" y="2101850"/>
          <p14:tracePt t="4329" x="1949450" y="2082800"/>
          <p14:tracePt t="4346" x="1949450" y="2070100"/>
          <p14:tracePt t="4369" x="1943100" y="2063750"/>
          <p14:tracePt t="4400" x="1936750" y="2063750"/>
          <p14:tracePt t="4409" x="1911350" y="2076450"/>
          <p14:tracePt t="4417" x="1905000" y="2095500"/>
          <p14:tracePt t="4429" x="1892300" y="2120900"/>
          <p14:tracePt t="4446" x="1866900" y="2178050"/>
          <p14:tracePt t="4463" x="1866900" y="2184400"/>
          <p14:tracePt t="4537" x="1866900" y="2197100"/>
          <p14:tracePt t="4553" x="1873250" y="2203450"/>
          <p14:tracePt t="4561" x="1885950" y="2203450"/>
          <p14:tracePt t="4569" x="1898650" y="2203450"/>
          <p14:tracePt t="4579" x="1911350" y="2203450"/>
          <p14:tracePt t="4596" x="1955800" y="2203450"/>
          <p14:tracePt t="4613" x="2000250" y="2209800"/>
          <p14:tracePt t="4629" x="2082800" y="2222500"/>
          <p14:tracePt t="4646" x="2203450" y="2222500"/>
          <p14:tracePt t="4663" x="2362200" y="2216150"/>
          <p14:tracePt t="4679" x="2527300" y="2190750"/>
          <p14:tracePt t="4696" x="2635250" y="2178050"/>
          <p14:tracePt t="4697" x="2660650" y="2165350"/>
          <p14:tracePt t="4713" x="2705100" y="2165350"/>
          <p14:tracePt t="4729" x="2717800" y="2165350"/>
          <p14:tracePt t="4746" x="2724150" y="2165350"/>
          <p14:tracePt t="4763" x="2736850" y="2165350"/>
          <p14:tracePt t="4779" x="2762250" y="2165350"/>
          <p14:tracePt t="4796" x="2794000" y="2165350"/>
          <p14:tracePt t="4813" x="2844800" y="2165350"/>
          <p14:tracePt t="4829" x="2921000" y="2165350"/>
          <p14:tracePt t="4846" x="3028950" y="2165350"/>
          <p14:tracePt t="4863" x="3149600" y="2165350"/>
          <p14:tracePt t="4879" x="3257550" y="2165350"/>
          <p14:tracePt t="4896" x="3302000" y="2165350"/>
          <p14:tracePt t="4913" x="3314700" y="2165350"/>
          <p14:tracePt t="4969" x="3327400" y="2165350"/>
          <p14:tracePt t="5137" x="3346450" y="2178050"/>
          <p14:tracePt t="5193" x="3352800" y="2184400"/>
          <p14:tracePt t="5233" x="3378200" y="2184400"/>
          <p14:tracePt t="5241" x="3384550" y="2184400"/>
          <p14:tracePt t="5257" x="3409950" y="2184400"/>
          <p14:tracePt t="5265" x="3441700" y="2184400"/>
          <p14:tracePt t="5280" x="3467100" y="2184400"/>
          <p14:tracePt t="5296" x="3524250" y="2184400"/>
          <p14:tracePt t="5297" x="3575050" y="2184400"/>
          <p14:tracePt t="5313" x="3663950" y="2184400"/>
          <p14:tracePt t="5330" x="3733800" y="2184400"/>
          <p14:tracePt t="5346" x="3752850" y="2184400"/>
          <p14:tracePt t="5363" x="3765550" y="2184400"/>
          <p14:tracePt t="5380" x="3771900" y="2184400"/>
          <p14:tracePt t="5396" x="3784600" y="2184400"/>
          <p14:tracePt t="5413" x="3790950" y="2184400"/>
          <p14:tracePt t="5430" x="3803650" y="2184400"/>
          <p14:tracePt t="5449" x="3810000" y="2190750"/>
          <p14:tracePt t="5481" x="3810000" y="2209800"/>
          <p14:tracePt t="5561" x="3816350" y="2216150"/>
          <p14:tracePt t="5577" x="3822700" y="2216150"/>
          <p14:tracePt t="5585" x="3829050" y="2216150"/>
          <p14:tracePt t="5596" x="3835400" y="2216150"/>
          <p14:tracePt t="5613" x="3873500" y="2216150"/>
          <p14:tracePt t="5630" x="3911600" y="2216150"/>
          <p14:tracePt t="5646" x="3930650" y="2216150"/>
          <p14:tracePt t="5663" x="3968750" y="2216150"/>
          <p14:tracePt t="5680" x="3994150" y="2216150"/>
          <p14:tracePt t="5696" x="4006850" y="2216150"/>
          <p14:tracePt t="5697" x="4025900" y="2222500"/>
          <p14:tracePt t="5713" x="4038600" y="2228850"/>
          <p14:tracePt t="5730" x="4089400" y="2247900"/>
          <p14:tracePt t="5746" x="4121150" y="2273300"/>
          <p14:tracePt t="5763" x="4171950" y="2311400"/>
          <p14:tracePt t="5780" x="4216400" y="2324100"/>
          <p14:tracePt t="5796" x="4248150" y="2349500"/>
          <p14:tracePt t="5813" x="4273550" y="2368550"/>
          <p14:tracePt t="5830" x="4298950" y="2368550"/>
          <p14:tracePt t="5846" x="4330700" y="2374900"/>
          <p14:tracePt t="5863" x="4368800" y="2393950"/>
          <p14:tracePt t="5880" x="4394200" y="2393950"/>
          <p14:tracePt t="5896" x="4400550" y="2393950"/>
          <p14:tracePt t="5913" x="4413250" y="2393950"/>
          <p14:tracePt t="6705" x="4419600" y="2393950"/>
          <p14:tracePt t="6713" x="4438650" y="2393950"/>
          <p14:tracePt t="6730" x="4502150" y="2393950"/>
          <p14:tracePt t="6747" x="4572000" y="2387600"/>
          <p14:tracePt t="6763" x="4667250" y="2374900"/>
          <p14:tracePt t="6780" x="4787900" y="2368550"/>
          <p14:tracePt t="6797" x="4972050" y="2324100"/>
          <p14:tracePt t="6813" x="5162550" y="2324100"/>
          <p14:tracePt t="6830" x="5270500" y="2324100"/>
          <p14:tracePt t="6847" x="5340350" y="2324100"/>
          <p14:tracePt t="6863" x="5372100" y="2324100"/>
          <p14:tracePt t="6880" x="5397500" y="2324100"/>
          <p14:tracePt t="6897" x="5448300" y="2324100"/>
          <p14:tracePt t="6913" x="5480050" y="2324100"/>
          <p14:tracePt t="6930" x="5524500" y="2324100"/>
          <p14:tracePt t="6947" x="5568950" y="2324100"/>
          <p14:tracePt t="6963" x="5626100" y="2324100"/>
          <p14:tracePt t="6980" x="5670550" y="2317750"/>
          <p14:tracePt t="6997" x="5702300" y="2305050"/>
          <p14:tracePt t="7013" x="5727700" y="2292350"/>
          <p14:tracePt t="7065" x="5746750" y="2292350"/>
          <p14:tracePt t="7073" x="5753100" y="2292350"/>
          <p14:tracePt t="7081" x="5784850" y="2292350"/>
          <p14:tracePt t="7097" x="5816600" y="2292350"/>
          <p14:tracePt t="7113" x="5975350" y="2266950"/>
          <p14:tracePt t="7130" x="6115050" y="2254250"/>
          <p14:tracePt t="7147" x="6229350" y="2235200"/>
          <p14:tracePt t="7163" x="6305550" y="2222500"/>
          <p14:tracePt t="7180" x="6350000" y="2203450"/>
          <p14:tracePt t="7209" x="6356350" y="2203450"/>
          <p14:tracePt t="7225" x="6362700" y="2197100"/>
          <p14:tracePt t="7321" x="6375400" y="2190750"/>
          <p14:tracePt t="7329" x="6388100" y="2190750"/>
          <p14:tracePt t="7347" x="6451600" y="2190750"/>
          <p14:tracePt t="7363" x="6508750" y="2190750"/>
          <p14:tracePt t="7380" x="6578600" y="2190750"/>
          <p14:tracePt t="7397" x="6635750" y="2190750"/>
          <p14:tracePt t="7413" x="6680200" y="2190750"/>
          <p14:tracePt t="7430" x="6724650" y="2190750"/>
          <p14:tracePt t="7447" x="6743700" y="2190750"/>
          <p14:tracePt t="7463" x="6775450" y="2190750"/>
          <p14:tracePt t="7480" x="6800850" y="2190750"/>
          <p14:tracePt t="7497" x="6845300" y="2190750"/>
          <p14:tracePt t="7497" x="6883400" y="2190750"/>
          <p14:tracePt t="7513" x="6972300" y="2190750"/>
          <p14:tracePt t="7530" x="7067550" y="2190750"/>
          <p14:tracePt t="7547" x="7169150" y="2190750"/>
          <p14:tracePt t="7563" x="7251700" y="2190750"/>
          <p14:tracePt t="7580" x="7296150" y="2190750"/>
          <p14:tracePt t="7597" x="7321550" y="2190750"/>
          <p14:tracePt t="7613" x="7327900" y="2190750"/>
          <p14:tracePt t="7633" x="7334250" y="2197100"/>
          <p14:tracePt t="7657" x="7353300" y="2197100"/>
          <p14:tracePt t="7665" x="7359650" y="2203450"/>
          <p14:tracePt t="7681" x="7372350" y="2203450"/>
          <p14:tracePt t="7697" x="7391400" y="2222500"/>
          <p14:tracePt t="7713" x="7397750" y="2222500"/>
          <p14:tracePt t="7730" x="7416800" y="2222500"/>
          <p14:tracePt t="7747" x="7448550" y="2222500"/>
          <p14:tracePt t="7764" x="7493000" y="2216150"/>
          <p14:tracePt t="7780" x="7556500" y="2203450"/>
          <p14:tracePt t="7797" x="7626350" y="2184400"/>
          <p14:tracePt t="7814" x="7683500" y="2171700"/>
          <p14:tracePt t="7830" x="7721600" y="2165350"/>
          <p14:tracePt t="7847" x="7734300" y="2165350"/>
          <p14:tracePt t="7864" x="7766050" y="2159000"/>
          <p14:tracePt t="7882" x="7772400" y="2159000"/>
          <p14:tracePt t="7897" x="7778750" y="2159000"/>
          <p14:tracePt t="7914" x="7810500" y="2133600"/>
          <p14:tracePt t="7930" x="7835900" y="2133600"/>
          <p14:tracePt t="7947" x="7880350" y="2133600"/>
          <p14:tracePt t="7964" x="7943850" y="2120900"/>
          <p14:tracePt t="7980" x="8039100" y="2120900"/>
          <p14:tracePt t="7997" x="8102600" y="2120900"/>
          <p14:tracePt t="8014" x="8147050" y="2120900"/>
          <p14:tracePt t="8030" x="8172450" y="2120900"/>
          <p14:tracePt t="8137" x="8153400" y="2146300"/>
          <p14:tracePt t="8145" x="8121650" y="2152650"/>
          <p14:tracePt t="8164" x="8001000" y="2190750"/>
          <p14:tracePt t="8180" x="7835900" y="2222500"/>
          <p14:tracePt t="8197" x="7639050" y="2260600"/>
          <p14:tracePt t="8214" x="7410450" y="2292350"/>
          <p14:tracePt t="8230" x="7112000" y="2317750"/>
          <p14:tracePt t="8247" x="6832600" y="2330450"/>
          <p14:tracePt t="8264" x="6559550" y="2330450"/>
          <p14:tracePt t="8280" x="6267450" y="2330450"/>
          <p14:tracePt t="8297" x="5956300" y="2330450"/>
          <p14:tracePt t="8298" x="5816600" y="2330450"/>
          <p14:tracePt t="8314" x="5524500" y="2330450"/>
          <p14:tracePt t="8330" x="5245100" y="2349500"/>
          <p14:tracePt t="8347" x="4984750" y="2349500"/>
          <p14:tracePt t="8364" x="4806950" y="2362200"/>
          <p14:tracePt t="8380" x="4629150" y="2400300"/>
          <p14:tracePt t="8397" x="4502150" y="2400300"/>
          <p14:tracePt t="8414" x="4394200" y="2419350"/>
          <p14:tracePt t="8430" x="4286250" y="2419350"/>
          <p14:tracePt t="8447" x="4171950" y="2444750"/>
          <p14:tracePt t="8464" x="4044950" y="2457450"/>
          <p14:tracePt t="8480" x="3879850" y="2482850"/>
          <p14:tracePt t="8497" x="3721100" y="2482850"/>
          <p14:tracePt t="8498" x="3600450" y="2508250"/>
          <p14:tracePt t="8514" x="3422650" y="2533650"/>
          <p14:tracePt t="8530" x="3238500" y="2571750"/>
          <p14:tracePt t="8547" x="3079750" y="2597150"/>
          <p14:tracePt t="8564" x="2959100" y="2647950"/>
          <p14:tracePt t="8580" x="2882900" y="2660650"/>
          <p14:tracePt t="8597" x="2870200" y="2667000"/>
          <p14:tracePt t="8614" x="2857500" y="2673350"/>
          <p14:tracePt t="8633" x="2857500" y="2679700"/>
          <p14:tracePt t="8647" x="2857500" y="2686050"/>
          <p14:tracePt t="8664" x="2857500" y="2730500"/>
          <p14:tracePt t="8680" x="2857500" y="2774950"/>
          <p14:tracePt t="8697" x="2914650" y="2838450"/>
          <p14:tracePt t="8698" x="2952750" y="2844800"/>
          <p14:tracePt t="8714" x="3054350" y="2889250"/>
          <p14:tracePt t="8730" x="3219450" y="2901950"/>
          <p14:tracePt t="8747" x="3359150" y="2901950"/>
          <p14:tracePt t="8764" x="3448050" y="2901950"/>
          <p14:tracePt t="8780" x="3492500" y="2901950"/>
          <p14:tracePt t="8797" x="3505200" y="2901950"/>
          <p14:tracePt t="8814" x="3530600" y="2901950"/>
          <p14:tracePt t="8830" x="3568700" y="2882900"/>
          <p14:tracePt t="8847" x="3581400" y="2870200"/>
          <p14:tracePt t="8864" x="3638550" y="2832100"/>
          <p14:tracePt t="8880" x="3676650" y="2813050"/>
          <p14:tracePt t="8897" x="3721100" y="2762250"/>
          <p14:tracePt t="8898" x="3727450" y="2762250"/>
          <p14:tracePt t="8914" x="3784600" y="2730500"/>
          <p14:tracePt t="8930" x="3841750" y="2698750"/>
          <p14:tracePt t="8947" x="3911600" y="2679700"/>
          <p14:tracePt t="8964" x="3930650" y="2679700"/>
          <p14:tracePt t="8980" x="3943350" y="2673350"/>
          <p14:tracePt t="9082" x="3949700" y="2673350"/>
          <p14:tracePt t="9114" x="3956050" y="2673350"/>
          <p14:tracePt t="9130" x="3968750" y="2673350"/>
          <p14:tracePt t="9138" x="3981450" y="2673350"/>
          <p14:tracePt t="9147" x="3987800" y="2673350"/>
          <p14:tracePt t="9164" x="4019550" y="2673350"/>
          <p14:tracePt t="9180" x="4051300" y="2673350"/>
          <p14:tracePt t="9197" x="4057650" y="2673350"/>
          <p14:tracePt t="9214" x="4064000" y="2673350"/>
          <p14:tracePt t="9231" x="4070350" y="2673350"/>
          <p14:tracePt t="9247" x="4089400" y="2673350"/>
          <p14:tracePt t="9282" x="4095750" y="2673350"/>
          <p14:tracePt t="9874" x="4102100" y="2667000"/>
          <p14:tracePt t="9882" x="4102100" y="2647950"/>
          <p14:tracePt t="9898" x="4114800" y="2628900"/>
          <p14:tracePt t="9914" x="4114800" y="2609850"/>
          <p14:tracePt t="9931" x="4114800" y="2603500"/>
          <p14:tracePt t="10146" x="4121150" y="2597150"/>
          <p14:tracePt t="10162" x="4127500" y="2597150"/>
          <p14:tracePt t="10170" x="4133850" y="2603500"/>
          <p14:tracePt t="10181" x="4140200" y="2609850"/>
          <p14:tracePt t="10197" x="4165600" y="2609850"/>
          <p14:tracePt t="10214" x="4229100" y="2609850"/>
          <p14:tracePt t="10231" x="4324350" y="2609850"/>
          <p14:tracePt t="10247" x="4419600" y="2584450"/>
          <p14:tracePt t="10264" x="4667250" y="2546350"/>
          <p14:tracePt t="10281" x="4946650" y="2520950"/>
          <p14:tracePt t="10298" x="5143500" y="2476500"/>
          <p14:tracePt t="10298" x="5219700" y="2463800"/>
          <p14:tracePt t="10314" x="5251450" y="2463800"/>
          <p14:tracePt t="10331" x="5270500" y="2457450"/>
          <p14:tracePt t="10922" x="5276850" y="2457450"/>
          <p14:tracePt t="10930" x="5270500" y="2476500"/>
          <p14:tracePt t="10948" x="5181600" y="2565400"/>
          <p14:tracePt t="10964" x="5003800" y="2730500"/>
          <p14:tracePt t="10981" x="4813300" y="2895600"/>
          <p14:tracePt t="10998" x="4616450" y="3060700"/>
          <p14:tracePt t="11014" x="4457700" y="3206750"/>
          <p14:tracePt t="11031" x="4343400" y="3333750"/>
          <p14:tracePt t="11048" x="4279900" y="3409950"/>
          <p14:tracePt t="11064" x="4241800" y="3460750"/>
          <p14:tracePt t="11081" x="4216400" y="3492500"/>
          <p14:tracePt t="11098" x="4191000" y="3505200"/>
          <p14:tracePt t="11098" x="4152900" y="3536950"/>
          <p14:tracePt t="11114" x="4095750" y="3536950"/>
          <p14:tracePt t="11131" x="4032250" y="3543300"/>
          <p14:tracePt t="11148" x="3962400" y="3543300"/>
          <p14:tracePt t="11164" x="3917950" y="3543300"/>
          <p14:tracePt t="11181" x="3873500" y="3543300"/>
          <p14:tracePt t="11198" x="3841750" y="3543300"/>
          <p14:tracePt t="11214" x="3797300" y="3543300"/>
          <p14:tracePt t="11231" x="3740150" y="3543300"/>
          <p14:tracePt t="11248" x="3683000" y="3530600"/>
          <p14:tracePt t="11264" x="3575050" y="3524250"/>
          <p14:tracePt t="11281" x="3397250" y="3524250"/>
          <p14:tracePt t="11282" x="3327400" y="3524250"/>
          <p14:tracePt t="11298" x="3206750" y="3524250"/>
          <p14:tracePt t="11314" x="2940050" y="3511550"/>
          <p14:tracePt t="11331" x="2838450" y="3511550"/>
          <p14:tracePt t="11348" x="2755900" y="3511550"/>
          <p14:tracePt t="11364" x="2711450" y="3511550"/>
          <p14:tracePt t="11381" x="2679700" y="3511550"/>
          <p14:tracePt t="11398" x="2673350" y="3505200"/>
          <p14:tracePt t="11414" x="2660650" y="3505200"/>
          <p14:tracePt t="11431" x="2635250" y="3505200"/>
          <p14:tracePt t="11448" x="2603500" y="3505200"/>
          <p14:tracePt t="11464" x="2559050" y="3505200"/>
          <p14:tracePt t="11481" x="2501900" y="3505200"/>
          <p14:tracePt t="11498" x="2476500" y="3486150"/>
          <p14:tracePt t="11498" x="2470150" y="3486150"/>
          <p14:tracePt t="11554" x="2463800" y="3479800"/>
          <p14:tracePt t="11586" x="2463800" y="3473450"/>
          <p14:tracePt t="11602" x="2463800" y="3448050"/>
          <p14:tracePt t="11618" x="2470150" y="3435350"/>
          <p14:tracePt t="11642" x="2489200" y="3435350"/>
          <p14:tracePt t="11650" x="2495550" y="3435350"/>
          <p14:tracePt t="11658" x="2501900" y="3429000"/>
          <p14:tracePt t="11778" x="2508250" y="3422650"/>
          <p14:tracePt t="12306" x="2527300" y="3422650"/>
          <p14:tracePt t="12458" x="2533650" y="3422650"/>
          <p14:tracePt t="12466" x="2540000" y="3422650"/>
          <p14:tracePt t="12481" x="2546350" y="3422650"/>
          <p14:tracePt t="12499" x="2578100" y="3422650"/>
          <p14:tracePt t="12515" x="2603500" y="3422650"/>
          <p14:tracePt t="12531" x="2609850" y="3422650"/>
          <p14:tracePt t="12548" x="2622550" y="3422650"/>
          <p14:tracePt t="12690" x="2641600" y="3422650"/>
          <p14:tracePt t="12714" x="2647950" y="3422650"/>
          <p14:tracePt t="12762" x="2654300" y="3422650"/>
          <p14:tracePt t="12835" x="2660650" y="3422650"/>
          <p14:tracePt t="12874" x="2679700" y="3422650"/>
          <p14:tracePt t="12899" x="2686050" y="3422650"/>
          <p14:tracePt t="23173" x="2692400" y="3409950"/>
          <p14:tracePt t="23181" x="2692400" y="3365500"/>
          <p14:tracePt t="23201" x="2692400" y="3321050"/>
          <p14:tracePt t="23217" x="2692400" y="3302000"/>
          <p14:tracePt t="23234" x="2692400" y="3257550"/>
          <p14:tracePt t="23250" x="2692400" y="3225800"/>
          <p14:tracePt t="23267" x="2692400" y="3194050"/>
          <p14:tracePt t="23284" x="2692400" y="3175000"/>
          <p14:tracePt t="23301" x="2698750" y="3155950"/>
          <p14:tracePt t="23301" x="2711450" y="3143250"/>
          <p14:tracePt t="23317" x="2724150" y="3130550"/>
          <p14:tracePt t="23334" x="2736850" y="3105150"/>
          <p14:tracePt t="23350" x="2743200" y="3098800"/>
          <p14:tracePt t="23367" x="2749550" y="3073400"/>
          <p14:tracePt t="23384" x="2774950" y="3028950"/>
          <p14:tracePt t="23400" x="2794000" y="3003550"/>
          <p14:tracePt t="23417" x="2806700" y="2978150"/>
          <p14:tracePt t="23434" x="2825750" y="2959100"/>
          <p14:tracePt t="23450" x="2832100" y="2940050"/>
          <p14:tracePt t="23467" x="2844800" y="2927350"/>
          <p14:tracePt t="23484" x="2844800" y="2921000"/>
          <p14:tracePt t="23501" x="2857500" y="2914650"/>
          <p14:tracePt t="23501" x="2863850" y="2895600"/>
          <p14:tracePt t="23549" x="2870200" y="2889250"/>
          <p14:tracePt t="23557" x="2870200" y="2882900"/>
          <p14:tracePt t="25822" x="2876550" y="2876550"/>
          <p14:tracePt t="25829" x="2895600" y="2863850"/>
          <p14:tracePt t="25838" x="2901950" y="2857500"/>
          <p14:tracePt t="25851" x="2908300" y="2851150"/>
          <p14:tracePt t="25868" x="2927350" y="2819400"/>
          <p14:tracePt t="25884" x="2984500" y="277495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a:t>Creation </a:t>
            </a:r>
            <a:r>
              <a:rPr lang="en-CA" b="1" dirty="0" smtClean="0"/>
              <a:t>mythologies II</a:t>
            </a:r>
            <a:r>
              <a:rPr lang="en-CA" b="1" dirty="0"/>
              <a:t>I</a:t>
            </a:r>
          </a:p>
        </p:txBody>
      </p:sp>
      <p:sp>
        <p:nvSpPr>
          <p:cNvPr id="3" name="TextBox 2"/>
          <p:cNvSpPr txBox="1"/>
          <p:nvPr/>
        </p:nvSpPr>
        <p:spPr>
          <a:xfrm>
            <a:off x="814511" y="1628070"/>
            <a:ext cx="7567491" cy="1046440"/>
          </a:xfrm>
          <a:prstGeom prst="rect">
            <a:avLst/>
          </a:prstGeom>
          <a:noFill/>
        </p:spPr>
        <p:txBody>
          <a:bodyPr wrap="square" rtlCol="0">
            <a:spAutoFit/>
          </a:bodyPr>
          <a:lstStyle/>
          <a:p>
            <a:pPr lvl="1">
              <a:buSzPct val="50000"/>
            </a:pPr>
            <a:endParaRPr lang="en-CA" sz="1400" dirty="0"/>
          </a:p>
          <a:p>
            <a:pPr marL="285750" indent="-285750">
              <a:buFont typeface="Arial" panose="020B0604020202020204" pitchFamily="34" charset="0"/>
              <a:buChar char="•"/>
            </a:pPr>
            <a:r>
              <a:rPr lang="en-CA" sz="2400" b="1" dirty="0"/>
              <a:t>The scientific model; this is the narrative that we shall follow it in this course:</a:t>
            </a:r>
            <a:endParaRPr lang="en-CA" dirty="0"/>
          </a:p>
        </p:txBody>
      </p:sp>
      <p:sp>
        <p:nvSpPr>
          <p:cNvPr id="6" name="TextBox 5"/>
          <p:cNvSpPr txBox="1"/>
          <p:nvPr/>
        </p:nvSpPr>
        <p:spPr>
          <a:xfrm flipH="1">
            <a:off x="2111586" y="3674533"/>
            <a:ext cx="4390814" cy="369332"/>
          </a:xfrm>
          <a:prstGeom prst="rect">
            <a:avLst/>
          </a:prstGeom>
          <a:noFill/>
        </p:spPr>
        <p:txBody>
          <a:bodyPr wrap="square" rtlCol="0">
            <a:spAutoFit/>
          </a:bodyPr>
          <a:lstStyle/>
          <a:p>
            <a:endParaRPr lang="en-CA" dirty="0"/>
          </a:p>
        </p:txBody>
      </p:sp>
      <p:sp>
        <p:nvSpPr>
          <p:cNvPr id="9" name="TextBox 8"/>
          <p:cNvSpPr txBox="1"/>
          <p:nvPr/>
        </p:nvSpPr>
        <p:spPr>
          <a:xfrm>
            <a:off x="849679" y="3115382"/>
            <a:ext cx="7560733" cy="1569660"/>
          </a:xfrm>
          <a:prstGeom prst="rect">
            <a:avLst/>
          </a:prstGeom>
          <a:noFill/>
        </p:spPr>
        <p:txBody>
          <a:bodyPr wrap="square" rtlCol="0">
            <a:spAutoFit/>
          </a:bodyPr>
          <a:lstStyle/>
          <a:p>
            <a:pPr lvl="1">
              <a:spcAft>
                <a:spcPts val="600"/>
              </a:spcAft>
              <a:buSzPct val="50000"/>
            </a:pPr>
            <a:r>
              <a:rPr lang="en-CA" sz="2400" dirty="0"/>
              <a:t>Scientists of all stripes, physicists, astrophysicists, geologists, biologists, even psychologists continually test models for failures.  We are left with our contemporary narrative.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4194953"/>
      </p:ext>
    </p:extLst>
  </p:cSld>
  <p:clrMapOvr>
    <a:masterClrMapping/>
  </p:clrMapOvr>
  <mc:AlternateContent xmlns:mc="http://schemas.openxmlformats.org/markup-compatibility/2006" xmlns:p14="http://schemas.microsoft.com/office/powerpoint/2010/main">
    <mc:Choice Requires="p14">
      <p:transition spd="slow" p14:dur="2000" advTm="32568"/>
    </mc:Choice>
    <mc:Fallback xmlns="">
      <p:transition spd="slow" advTm="32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377" x="2965450" y="2768600"/>
          <p14:tracePt t="1384" x="2927350" y="2768600"/>
          <p14:tracePt t="1400" x="2882900" y="2755900"/>
          <p14:tracePt t="1416" x="2870200" y="2755900"/>
          <p14:tracePt t="1432" x="2857500" y="2743200"/>
          <p14:tracePt t="1449" x="2895600" y="2686050"/>
          <p14:tracePt t="1466" x="2984500" y="2641600"/>
          <p14:tracePt t="1482" x="3009900" y="2622550"/>
          <p14:tracePt t="1499" x="3016250" y="2609850"/>
          <p14:tracePt t="1516" x="3035300" y="2584450"/>
          <p14:tracePt t="1532" x="3035300" y="2552700"/>
          <p14:tracePt t="1549" x="3035300" y="2520950"/>
          <p14:tracePt t="1566" x="3035300" y="2508250"/>
          <p14:tracePt t="1582" x="3041650" y="2482850"/>
          <p14:tracePt t="1599" x="3054350" y="2451100"/>
          <p14:tracePt t="1616" x="3092450" y="2413000"/>
          <p14:tracePt t="1616" x="3124200" y="2381250"/>
          <p14:tracePt t="1633" x="3263900" y="2292350"/>
          <p14:tracePt t="1649" x="3435350" y="2203450"/>
          <p14:tracePt t="1666" x="3651250" y="2101850"/>
          <p14:tracePt t="1682" x="3873500" y="2019300"/>
          <p14:tracePt t="1699" x="4089400" y="1968500"/>
          <p14:tracePt t="1716" x="4235450" y="1930400"/>
          <p14:tracePt t="1732" x="4305300" y="1930400"/>
          <p14:tracePt t="1749" x="4324350" y="1930400"/>
          <p14:tracePt t="1766" x="4343400" y="1930400"/>
          <p14:tracePt t="1783" x="4349750" y="1930400"/>
          <p14:tracePt t="1799" x="4368800" y="1930400"/>
          <p14:tracePt t="1816" x="4381500" y="1930400"/>
          <p14:tracePt t="1816" x="4387850" y="1930400"/>
          <p14:tracePt t="1832" x="4419600" y="1930400"/>
          <p14:tracePt t="1849" x="4445000" y="1930400"/>
          <p14:tracePt t="1866" x="4457700" y="1930400"/>
          <p14:tracePt t="1883" x="4483100" y="1936750"/>
          <p14:tracePt t="1899" x="4521200" y="1962150"/>
          <p14:tracePt t="1916" x="4559300" y="2000250"/>
          <p14:tracePt t="1933" x="4616450" y="2051050"/>
          <p14:tracePt t="1949" x="4654550" y="2089150"/>
          <p14:tracePt t="1966" x="4737100" y="2139950"/>
          <p14:tracePt t="1983" x="4838700" y="2184400"/>
          <p14:tracePt t="1999" x="4972050" y="2235200"/>
          <p14:tracePt t="2016" x="5156200" y="2286000"/>
          <p14:tracePt t="2016" x="5264150" y="2311400"/>
          <p14:tracePt t="2033" x="5492750" y="2368550"/>
          <p14:tracePt t="2049" x="5689600" y="2381250"/>
          <p14:tracePt t="2066" x="5791200" y="2393950"/>
          <p14:tracePt t="2083" x="5810250" y="2393950"/>
          <p14:tracePt t="2099" x="5822950" y="2393950"/>
          <p14:tracePt t="2120" x="5835650" y="2393950"/>
          <p14:tracePt t="2136" x="5842000" y="2393950"/>
          <p14:tracePt t="2149" x="5842000" y="2387600"/>
          <p14:tracePt t="2166" x="5842000" y="2368550"/>
          <p14:tracePt t="2183" x="5842000" y="2324100"/>
          <p14:tracePt t="2199" x="5829300" y="2292350"/>
          <p14:tracePt t="2217" x="5791200" y="2222500"/>
          <p14:tracePt t="2233" x="5784850" y="2197100"/>
          <p14:tracePt t="2249" x="5772150" y="2184400"/>
          <p14:tracePt t="2266" x="5772150" y="2159000"/>
          <p14:tracePt t="2283" x="5772150" y="2152650"/>
          <p14:tracePt t="2353" x="5765800" y="2146300"/>
          <p14:tracePt t="2369" x="5759450" y="2139950"/>
          <p14:tracePt t="2432" x="5753100" y="2139950"/>
          <p14:tracePt t="2512" x="5746750" y="2139950"/>
          <p14:tracePt t="2536" x="5727700" y="2139950"/>
          <p14:tracePt t="2545" x="5721350" y="2139950"/>
          <p14:tracePt t="2553" x="5715000" y="2146300"/>
          <p14:tracePt t="2566" x="5715000" y="2159000"/>
          <p14:tracePt t="2583" x="5708650" y="2165350"/>
          <p14:tracePt t="2599" x="5708650" y="2197100"/>
          <p14:tracePt t="2616" x="5708650" y="2209800"/>
          <p14:tracePt t="2617" x="5708650" y="2228850"/>
          <p14:tracePt t="2633" x="5708650" y="2241550"/>
          <p14:tracePt t="2649" x="5708650" y="2286000"/>
          <p14:tracePt t="2666" x="5708650" y="2317750"/>
          <p14:tracePt t="2683" x="5708650" y="2368550"/>
          <p14:tracePt t="2699" x="5708650" y="2413000"/>
          <p14:tracePt t="2716" x="5695950" y="2451100"/>
          <p14:tracePt t="2733" x="5676900" y="2495550"/>
          <p14:tracePt t="2749" x="5676900" y="2501900"/>
          <p14:tracePt t="2766" x="5670550" y="2508250"/>
          <p14:tracePt t="2833" x="5664200" y="2514600"/>
          <p14:tracePt t="2841" x="5657850" y="2514600"/>
          <p14:tracePt t="2849" x="5638800" y="2489200"/>
          <p14:tracePt t="2866" x="5588000" y="2419350"/>
          <p14:tracePt t="2883" x="5524500" y="2343150"/>
          <p14:tracePt t="2899" x="5467350" y="2254250"/>
          <p14:tracePt t="2916" x="5429250" y="2216150"/>
          <p14:tracePt t="2933" x="5384800" y="2190750"/>
          <p14:tracePt t="2949" x="5372100" y="2184400"/>
          <p14:tracePt t="2966" x="5353050" y="2184400"/>
          <p14:tracePt t="2983" x="5334000" y="2184400"/>
          <p14:tracePt t="2999" x="5327650" y="2203450"/>
          <p14:tracePt t="3016" x="5289550" y="2254250"/>
          <p14:tracePt t="3017" x="5283200" y="2286000"/>
          <p14:tracePt t="3033" x="5251450" y="2368550"/>
          <p14:tracePt t="3049" x="5219700" y="2451100"/>
          <p14:tracePt t="3066" x="5175250" y="2533650"/>
          <p14:tracePt t="3083" x="5130800" y="2635250"/>
          <p14:tracePt t="3099" x="5111750" y="2717800"/>
          <p14:tracePt t="3116" x="5111750" y="2787650"/>
          <p14:tracePt t="3133" x="5092700" y="2844800"/>
          <p14:tracePt t="3149" x="5092700" y="2889250"/>
          <p14:tracePt t="3166" x="5080000" y="2921000"/>
          <p14:tracePt t="3183" x="5080000" y="2940050"/>
          <p14:tracePt t="3257" x="5073650" y="2946400"/>
          <p14:tracePt t="3289" x="5054600" y="2946400"/>
          <p14:tracePt t="3297" x="5048250" y="2946400"/>
          <p14:tracePt t="3313" x="5041900" y="2946400"/>
          <p14:tracePt t="3329" x="5035550" y="2946400"/>
          <p14:tracePt t="3369" x="5016500" y="2946400"/>
          <p14:tracePt t="3385" x="5010150" y="2946400"/>
          <p14:tracePt t="3409" x="5003800" y="2952750"/>
          <p14:tracePt t="3417" x="4997450" y="2971800"/>
          <p14:tracePt t="3433" x="4997450" y="3035300"/>
          <p14:tracePt t="3450" x="4997450" y="3130550"/>
          <p14:tracePt t="3466" x="4997450" y="3238500"/>
          <p14:tracePt t="3483" x="4984750" y="3314700"/>
          <p14:tracePt t="3500" x="4965700" y="3359150"/>
          <p14:tracePt t="3516" x="4965700" y="3365500"/>
          <p14:tracePt t="3553" x="4959350" y="3378200"/>
          <p14:tracePt t="3569" x="4921250" y="3352800"/>
          <p14:tracePt t="3577" x="4857750" y="3302000"/>
          <p14:tracePt t="3585" x="4794250" y="3238500"/>
          <p14:tracePt t="3600" x="4718050" y="3213100"/>
          <p14:tracePt t="3616" x="4514850" y="3092450"/>
          <p14:tracePt t="3617" x="4406900" y="3035300"/>
          <p14:tracePt t="3633" x="4235450" y="2984500"/>
          <p14:tracePt t="3650" x="4089400" y="2959100"/>
          <p14:tracePt t="3666" x="4038600" y="2959100"/>
          <p14:tracePt t="3683" x="4000500" y="2959100"/>
          <p14:tracePt t="3700" x="3987800" y="2959100"/>
          <p14:tracePt t="3716" x="3949700" y="2978150"/>
          <p14:tracePt t="3733" x="3943350" y="2990850"/>
          <p14:tracePt t="3750" x="3937000" y="2997200"/>
          <p14:tracePt t="3766" x="3917950" y="3009900"/>
          <p14:tracePt t="3783" x="3905250" y="3028950"/>
          <p14:tracePt t="3800" x="3898900" y="3041650"/>
          <p14:tracePt t="3817" x="3854450" y="3092450"/>
          <p14:tracePt t="3833" x="3816350" y="3136900"/>
          <p14:tracePt t="3849" x="3778250" y="3200400"/>
          <p14:tracePt t="3866" x="3714750" y="3270250"/>
          <p14:tracePt t="3883" x="3651250" y="3359150"/>
          <p14:tracePt t="3900" x="3575050" y="3422650"/>
          <p14:tracePt t="3916" x="3505200" y="3473450"/>
          <p14:tracePt t="3933" x="3441700" y="3505200"/>
          <p14:tracePt t="3950" x="3409950" y="3511550"/>
          <p14:tracePt t="3966" x="3378200" y="3517900"/>
          <p14:tracePt t="3983" x="3371850" y="3517900"/>
          <p14:tracePt t="4113" x="3365500" y="3524250"/>
          <p14:tracePt t="4161" x="3371850" y="3524250"/>
          <p14:tracePt t="4169" x="3378200" y="3524250"/>
          <p14:tracePt t="4183" x="3384550" y="3524250"/>
          <p14:tracePt t="4200" x="3416300" y="3524250"/>
          <p14:tracePt t="4217" x="3467100" y="3524250"/>
          <p14:tracePt t="4233" x="3511550" y="3524250"/>
          <p14:tracePt t="4250" x="3587750" y="3524250"/>
          <p14:tracePt t="4266" x="3632200" y="3524250"/>
          <p14:tracePt t="4283" x="3676650" y="3524250"/>
          <p14:tracePt t="4300" x="3683000" y="3524250"/>
          <p14:tracePt t="4316" x="3695700" y="3524250"/>
          <p14:tracePt t="4333" x="3708400" y="3524250"/>
          <p14:tracePt t="4625" x="3714750" y="3524250"/>
          <p14:tracePt t="4633" x="3721100" y="3524250"/>
          <p14:tracePt t="4650" x="3746500" y="3524250"/>
          <p14:tracePt t="4667" x="3790950" y="3524250"/>
          <p14:tracePt t="4683" x="3848100" y="3524250"/>
          <p14:tracePt t="4700" x="3886200" y="3505200"/>
          <p14:tracePt t="4716" x="3911600" y="3492500"/>
          <p14:tracePt t="4733" x="3949700" y="3460750"/>
          <p14:tracePt t="4750" x="3956050" y="3454400"/>
          <p14:tracePt t="4767" x="3962400" y="3435350"/>
          <p14:tracePt t="4783" x="3962400" y="3429000"/>
          <p14:tracePt t="4800" x="3962400" y="3422650"/>
          <p14:tracePt t="5001" x="3968750" y="3416300"/>
          <p14:tracePt t="5009" x="3987800" y="3409950"/>
          <p14:tracePt t="5017" x="4013200" y="3409950"/>
          <p14:tracePt t="5033" x="4095750" y="3397250"/>
          <p14:tracePt t="5050" x="4203700" y="3371850"/>
          <p14:tracePt t="5067" x="4248150" y="3371850"/>
          <p14:tracePt t="5083" x="4279900" y="3365500"/>
          <p14:tracePt t="5100" x="4330700" y="3365500"/>
          <p14:tracePt t="5117" x="4400550" y="3365500"/>
          <p14:tracePt t="5133" x="4457700" y="3365500"/>
          <p14:tracePt t="5150" x="4502150" y="3365500"/>
          <p14:tracePt t="5167" x="4514850" y="3365500"/>
          <p14:tracePt t="5183" x="4540250" y="3365500"/>
          <p14:tracePt t="5200" x="4546600" y="3365500"/>
          <p14:tracePt t="5377" x="4552950" y="3365500"/>
          <p14:tracePt t="5401" x="4559300" y="3378200"/>
          <p14:tracePt t="5409" x="4572000" y="3378200"/>
          <p14:tracePt t="5417" x="4578350" y="3378200"/>
          <p14:tracePt t="5433" x="4635500" y="3384550"/>
          <p14:tracePt t="5450" x="4686300" y="3390900"/>
          <p14:tracePt t="5467" x="4781550" y="3416300"/>
          <p14:tracePt t="5483" x="4876800" y="3429000"/>
          <p14:tracePt t="5500" x="4921250" y="3448050"/>
          <p14:tracePt t="5517" x="4927600" y="3448050"/>
          <p14:tracePt t="5533" x="4940300" y="3448050"/>
          <p14:tracePt t="5550" x="4953000" y="3448050"/>
          <p14:tracePt t="5567" x="4997450" y="3448050"/>
          <p14:tracePt t="5583" x="5137150" y="3441700"/>
          <p14:tracePt t="5600" x="5346700" y="3441700"/>
          <p14:tracePt t="5617" x="5581650" y="3390900"/>
          <p14:tracePt t="5633" x="5664200" y="3378200"/>
          <p14:tracePt t="5650" x="5676900" y="3378200"/>
          <p14:tracePt t="5713" x="5689600" y="3371850"/>
          <p14:tracePt t="5721" x="5689600" y="3365500"/>
          <p14:tracePt t="5729" x="5689600" y="3359150"/>
          <p14:tracePt t="5737" x="5689600" y="3352800"/>
          <p14:tracePt t="5750" x="5689600" y="3333750"/>
          <p14:tracePt t="5767" x="5689600" y="3314700"/>
          <p14:tracePt t="5783" x="5683250" y="3302000"/>
          <p14:tracePt t="5800" x="5670550" y="3289300"/>
          <p14:tracePt t="5817" x="5657850" y="3263900"/>
          <p14:tracePt t="5833" x="5632450" y="3244850"/>
          <p14:tracePt t="5865" x="5626100" y="3244850"/>
          <p14:tracePt t="5881" x="5607050" y="3244850"/>
          <p14:tracePt t="5889" x="5600700" y="3244850"/>
          <p14:tracePt t="5900" x="5594350" y="3244850"/>
          <p14:tracePt t="5917" x="5562600" y="3244850"/>
          <p14:tracePt t="5934" x="5530850" y="3244850"/>
          <p14:tracePt t="5950" x="5505450" y="3251200"/>
          <p14:tracePt t="5967" x="5461000" y="3251200"/>
          <p14:tracePt t="5983" x="5429250" y="3251200"/>
          <p14:tracePt t="6000" x="5384800" y="3251200"/>
          <p14:tracePt t="6017" x="5314950" y="3251200"/>
          <p14:tracePt t="6034" x="5283200" y="3251200"/>
          <p14:tracePt t="6050" x="5251450" y="3244850"/>
          <p14:tracePt t="6067" x="5226050" y="3238500"/>
          <p14:tracePt t="6084" x="5181600" y="3238500"/>
          <p14:tracePt t="6100" x="5168900" y="3238500"/>
          <p14:tracePt t="6117" x="5124450" y="3238500"/>
          <p14:tracePt t="6133" x="5080000" y="3238500"/>
          <p14:tracePt t="6150" x="5029200" y="3238500"/>
          <p14:tracePt t="6167" x="4933950" y="3238500"/>
          <p14:tracePt t="6184" x="4876800" y="3251200"/>
          <p14:tracePt t="6200" x="4781550" y="3295650"/>
          <p14:tracePt t="6217" x="4711700" y="3340100"/>
          <p14:tracePt t="6234" x="4686300" y="3378200"/>
          <p14:tracePt t="6250" x="4686300" y="3422650"/>
          <p14:tracePt t="6267" x="4686300" y="3467100"/>
          <p14:tracePt t="6284" x="4768850" y="3543300"/>
          <p14:tracePt t="6300" x="5041900" y="3638550"/>
          <p14:tracePt t="6317" x="5391150" y="3695700"/>
          <p14:tracePt t="6334" x="5702300" y="3740150"/>
          <p14:tracePt t="6350" x="5962650" y="3765550"/>
          <p14:tracePt t="6367" x="6121400" y="3765550"/>
          <p14:tracePt t="6384" x="6191250" y="3765550"/>
          <p14:tracePt t="6400" x="6248400" y="3727450"/>
          <p14:tracePt t="6417" x="6292850" y="3695700"/>
          <p14:tracePt t="6434" x="6318250" y="3683000"/>
          <p14:tracePt t="6450" x="6350000" y="3657600"/>
          <p14:tracePt t="6467" x="6394450" y="3651250"/>
          <p14:tracePt t="6484" x="6451600" y="3638550"/>
          <p14:tracePt t="6500" x="6527800" y="3632200"/>
          <p14:tracePt t="6517" x="6604000" y="3619500"/>
          <p14:tracePt t="6534" x="6699250" y="3600450"/>
          <p14:tracePt t="6550" x="6769100" y="3600450"/>
          <p14:tracePt t="6567" x="6813550" y="3587750"/>
          <p14:tracePt t="6584" x="6845300" y="3587750"/>
          <p14:tracePt t="6600" x="6870700" y="3587750"/>
          <p14:tracePt t="6617" x="6877050" y="3587750"/>
          <p14:tracePt t="6634" x="6889750" y="3587750"/>
          <p14:tracePt t="6650" x="6908800" y="3587750"/>
          <p14:tracePt t="6667" x="6915150" y="3587750"/>
          <p14:tracePt t="6684" x="6921500" y="3587750"/>
          <p14:tracePt t="6705" x="6927850" y="3587750"/>
          <p14:tracePt t="6722" x="6946900" y="3587750"/>
          <p14:tracePt t="6734" x="6953250" y="3587750"/>
          <p14:tracePt t="6750" x="6965950" y="3587750"/>
          <p14:tracePt t="6767" x="7004050" y="3575050"/>
          <p14:tracePt t="6784" x="7029450" y="3575050"/>
          <p14:tracePt t="6800" x="7042150" y="3575050"/>
          <p14:tracePt t="6817" x="7048500" y="3562350"/>
          <p14:tracePt t="6834" x="7112000" y="3562350"/>
          <p14:tracePt t="6850" x="7131050" y="3556000"/>
          <p14:tracePt t="6867" x="7181850" y="3549650"/>
          <p14:tracePt t="6884" x="7245350" y="3549650"/>
          <p14:tracePt t="6900" x="7302500" y="3549650"/>
          <p14:tracePt t="6917" x="7372350" y="3549650"/>
          <p14:tracePt t="6934" x="7435850" y="3549650"/>
          <p14:tracePt t="6950" x="7480300" y="3549650"/>
          <p14:tracePt t="6967" x="7505700" y="3549650"/>
          <p14:tracePt t="6984" x="7518400" y="3549650"/>
          <p14:tracePt t="7057" x="7486650" y="3524250"/>
          <p14:tracePt t="7066" x="7429500" y="3524250"/>
          <p14:tracePt t="7074" x="7359650" y="3517900"/>
          <p14:tracePt t="7084" x="7283450" y="3505200"/>
          <p14:tracePt t="7100" x="7092950" y="3492500"/>
          <p14:tracePt t="7117" x="6978650" y="3454400"/>
          <p14:tracePt t="7134" x="6896100" y="3448050"/>
          <p14:tracePt t="7150" x="6864350" y="3448050"/>
          <p14:tracePt t="7218" x="6889750" y="3448050"/>
          <p14:tracePt t="7226" x="6902450" y="3448050"/>
          <p14:tracePt t="7234" x="6934200" y="3448050"/>
          <p14:tracePt t="7250" x="6978650" y="3460750"/>
          <p14:tracePt t="7267" x="7023100" y="3467100"/>
          <p14:tracePt t="7284" x="7048500" y="3473450"/>
          <p14:tracePt t="7300" x="7080250" y="3473450"/>
          <p14:tracePt t="7317" x="7105650" y="3473450"/>
          <p14:tracePt t="7334" x="7124700" y="3473450"/>
          <p14:tracePt t="7350" x="7162800" y="3473450"/>
          <p14:tracePt t="7367" x="7194550" y="3473450"/>
          <p14:tracePt t="7384" x="7207250" y="3467100"/>
          <p14:tracePt t="7400" x="7232650" y="3441700"/>
          <p14:tracePt t="7417" x="7251700" y="3435350"/>
          <p14:tracePt t="7434" x="7251700" y="3422650"/>
          <p14:tracePt t="7450" x="7258050" y="3416300"/>
          <p14:tracePt t="7474" x="7264400" y="3409950"/>
          <p14:tracePt t="7484" x="7277100" y="3403600"/>
          <p14:tracePt t="7506" x="7289800" y="3384550"/>
          <p14:tracePt t="7522" x="7289800" y="3378200"/>
          <p14:tracePt t="7534" x="7296150" y="3371850"/>
          <p14:tracePt t="7550" x="7296150" y="3359150"/>
          <p14:tracePt t="7567" x="7327900" y="3321050"/>
          <p14:tracePt t="7584" x="7334250" y="3295650"/>
          <p14:tracePt t="7600" x="7359650" y="3263900"/>
          <p14:tracePt t="7617" x="7378700" y="3225800"/>
          <p14:tracePt t="7618" x="7385050" y="3206750"/>
          <p14:tracePt t="7634" x="7391400" y="3200400"/>
          <p14:tracePt t="7651" x="7397750" y="3194050"/>
          <p14:tracePt t="7667" x="7397750" y="3187700"/>
          <p14:tracePt t="7684" x="7397750" y="3181350"/>
          <p14:tracePt t="7701" x="7404100" y="3162300"/>
          <p14:tracePt t="7717" x="7404100" y="3143250"/>
          <p14:tracePt t="7734" x="7404100" y="3117850"/>
          <p14:tracePt t="7751" x="7359650" y="3079750"/>
          <p14:tracePt t="7767" x="7308850" y="3073400"/>
          <p14:tracePt t="7784" x="7264400" y="3060700"/>
          <p14:tracePt t="7801" x="7251700" y="3054350"/>
          <p14:tracePt t="7817" x="7226300" y="3054350"/>
          <p14:tracePt t="7818" x="7213600" y="3054350"/>
          <p14:tracePt t="7834" x="7169150" y="3067050"/>
          <p14:tracePt t="7850" x="7080250" y="3111500"/>
          <p14:tracePt t="7867" x="7023100" y="3130550"/>
          <p14:tracePt t="7884" x="6953250" y="3168650"/>
          <p14:tracePt t="7901" x="6864350" y="3225800"/>
          <p14:tracePt t="7917" x="6743700" y="3282950"/>
          <p14:tracePt t="7934" x="6578600" y="3346450"/>
          <p14:tracePt t="7951" x="6464300" y="3384550"/>
          <p14:tracePt t="7967" x="6400800" y="3403600"/>
          <p14:tracePt t="7984" x="6388100" y="3403600"/>
          <p14:tracePt t="8001" x="6362700" y="3409950"/>
          <p14:tracePt t="8026" x="6356350" y="3409950"/>
          <p14:tracePt t="8050" x="6350000" y="3409950"/>
          <p14:tracePt t="8058" x="6330950" y="3409950"/>
          <p14:tracePt t="8067" x="6324600" y="3409950"/>
          <p14:tracePt t="8084" x="6318250" y="3409950"/>
          <p14:tracePt t="8101" x="6299200" y="3409950"/>
          <p14:tracePt t="8117" x="6273800" y="3378200"/>
          <p14:tracePt t="8134" x="6254750" y="3333750"/>
          <p14:tracePt t="8151" x="6229350" y="3282950"/>
          <p14:tracePt t="8167" x="6203950" y="3244850"/>
          <p14:tracePt t="8184" x="6178550" y="3225800"/>
          <p14:tracePt t="8201" x="6159500" y="3206750"/>
          <p14:tracePt t="8217" x="6115050" y="3200400"/>
          <p14:tracePt t="8218" x="6108700" y="3194050"/>
          <p14:tracePt t="8234" x="6070600" y="3162300"/>
          <p14:tracePt t="8251" x="6045200" y="3149600"/>
          <p14:tracePt t="8267" x="6000750" y="3124200"/>
          <p14:tracePt t="8284" x="5956300" y="3111500"/>
          <p14:tracePt t="8301" x="5854700" y="3067050"/>
          <p14:tracePt t="8317" x="5765800" y="3054350"/>
          <p14:tracePt t="8334" x="5588000" y="3054350"/>
          <p14:tracePt t="8351" x="5429250" y="3054350"/>
          <p14:tracePt t="8368" x="5276850" y="3054350"/>
          <p14:tracePt t="8384" x="5149850" y="3060700"/>
          <p14:tracePt t="8401" x="5016500" y="3086100"/>
          <p14:tracePt t="8417" x="4870450" y="3136900"/>
          <p14:tracePt t="8418" x="4794250" y="3149600"/>
          <p14:tracePt t="8434" x="4648200" y="3162300"/>
          <p14:tracePt t="8451" x="4502150" y="3194050"/>
          <p14:tracePt t="8467" x="4356100" y="3219450"/>
          <p14:tracePt t="8484" x="4171950" y="3270250"/>
          <p14:tracePt t="8501" x="4025900" y="3295650"/>
          <p14:tracePt t="8517" x="3930650" y="3333750"/>
          <p14:tracePt t="8534" x="3810000" y="3378200"/>
          <p14:tracePt t="8551" x="3683000" y="3416300"/>
          <p14:tracePt t="8567" x="3562350" y="3460750"/>
          <p14:tracePt t="8584" x="3409950" y="3530600"/>
          <p14:tracePt t="8601" x="3282950" y="3562350"/>
          <p14:tracePt t="8617" x="3149600" y="3613150"/>
          <p14:tracePt t="8618" x="3105150" y="3619500"/>
          <p14:tracePt t="8634" x="2971800" y="3683000"/>
          <p14:tracePt t="8651" x="2876550" y="3708400"/>
          <p14:tracePt t="8667" x="2813050" y="3746500"/>
          <p14:tracePt t="8684" x="2743200" y="3778250"/>
          <p14:tracePt t="8701" x="2717800" y="3784600"/>
          <p14:tracePt t="8717" x="2673350" y="3803650"/>
          <p14:tracePt t="8734" x="2628900" y="3822700"/>
          <p14:tracePt t="8751" x="2578100" y="3835400"/>
          <p14:tracePt t="8767" x="2546350" y="3835400"/>
          <p14:tracePt t="8784" x="2514600" y="3848100"/>
          <p14:tracePt t="8801" x="2489200" y="3860800"/>
          <p14:tracePt t="8817" x="2470150" y="3860800"/>
          <p14:tracePt t="8834" x="2457450" y="3860800"/>
          <p14:tracePt t="8851" x="2444750" y="3873500"/>
          <p14:tracePt t="8868" x="2425700" y="3873500"/>
          <p14:tracePt t="8884" x="2393950" y="3873500"/>
          <p14:tracePt t="8901" x="2387600" y="3879850"/>
          <p14:tracePt t="8930" x="2381250" y="3879850"/>
          <p14:tracePt t="8954" x="2374900" y="3886200"/>
          <p14:tracePt t="9018" x="2381250" y="3886200"/>
          <p14:tracePt t="9026" x="2387600" y="3886200"/>
          <p14:tracePt t="9034" x="2393950" y="3886200"/>
          <p14:tracePt t="9051" x="2432050" y="3886200"/>
          <p14:tracePt t="9067" x="2463800" y="3886200"/>
          <p14:tracePt t="9084" x="2501900" y="3873500"/>
          <p14:tracePt t="9101" x="2546350" y="3860800"/>
          <p14:tracePt t="9118" x="2616200" y="3848100"/>
          <p14:tracePt t="9134" x="2692400" y="3841750"/>
          <p14:tracePt t="9151" x="2787650" y="3841750"/>
          <p14:tracePt t="9168" x="2863850" y="3816350"/>
          <p14:tracePt t="9184" x="2933700" y="3816350"/>
          <p14:tracePt t="9201" x="2990850" y="3816350"/>
          <p14:tracePt t="9218" x="3016250" y="3816350"/>
          <p14:tracePt t="9234" x="3060700" y="3816350"/>
          <p14:tracePt t="9251" x="3086100" y="3816350"/>
          <p14:tracePt t="9268" x="3117850" y="3816350"/>
          <p14:tracePt t="9284" x="3162300" y="3816350"/>
          <p14:tracePt t="9301" x="3194050" y="3816350"/>
          <p14:tracePt t="9318" x="3232150" y="3816350"/>
          <p14:tracePt t="9334" x="3244850" y="3816350"/>
          <p14:tracePt t="9351" x="3270250" y="3822700"/>
          <p14:tracePt t="9368" x="3282950" y="3822700"/>
          <p14:tracePt t="9384" x="3308350" y="3829050"/>
          <p14:tracePt t="9401" x="3314700" y="3835400"/>
          <p14:tracePt t="9418" x="3340100" y="3854450"/>
          <p14:tracePt t="9434" x="3352800" y="3854450"/>
          <p14:tracePt t="9451" x="3371850" y="3860800"/>
          <p14:tracePt t="9468" x="3403600" y="3860800"/>
          <p14:tracePt t="9484" x="3429000" y="3860800"/>
          <p14:tracePt t="9501" x="3454400" y="3867150"/>
          <p14:tracePt t="9518" x="3479800" y="3867150"/>
          <p14:tracePt t="9534" x="3492500" y="3867150"/>
          <p14:tracePt t="9551" x="3524250" y="3867150"/>
          <p14:tracePt t="9568" x="3568700" y="3867150"/>
          <p14:tracePt t="9584" x="3625850" y="3867150"/>
          <p14:tracePt t="9601" x="3657600" y="3867150"/>
          <p14:tracePt t="9618" x="3708400" y="3867150"/>
          <p14:tracePt t="9634" x="3733800" y="3867150"/>
          <p14:tracePt t="9651" x="3746500" y="3867150"/>
          <p14:tracePt t="9668" x="3771900" y="3867150"/>
          <p14:tracePt t="9684" x="3816350" y="3867150"/>
          <p14:tracePt t="9701" x="3848100" y="3867150"/>
          <p14:tracePt t="9718" x="3867150" y="3867150"/>
          <p14:tracePt t="9734" x="3911600" y="3867150"/>
          <p14:tracePt t="9751" x="3949700" y="3867150"/>
          <p14:tracePt t="9768" x="3981450" y="3867150"/>
          <p14:tracePt t="9784" x="4013200" y="3860800"/>
          <p14:tracePt t="9801" x="4038600" y="3848100"/>
          <p14:tracePt t="9818" x="4083050" y="3848100"/>
          <p14:tracePt t="9818" x="4114800" y="3841750"/>
          <p14:tracePt t="9834" x="4159250" y="3841750"/>
          <p14:tracePt t="9851" x="4203700" y="3841750"/>
          <p14:tracePt t="9868" x="4254500" y="3841750"/>
          <p14:tracePt t="9884" x="4324350" y="3841750"/>
          <p14:tracePt t="9901" x="4368800" y="3841750"/>
          <p14:tracePt t="9918" x="4413250" y="3854450"/>
          <p14:tracePt t="9934" x="4470400" y="3860800"/>
          <p14:tracePt t="9951" x="4514850" y="3860800"/>
          <p14:tracePt t="9968" x="4546600" y="3873500"/>
          <p14:tracePt t="9984" x="4572000" y="3873500"/>
          <p14:tracePt t="10001" x="4616450" y="3873500"/>
          <p14:tracePt t="10018" x="4679950" y="3879850"/>
          <p14:tracePt t="10018" x="4711700" y="3879850"/>
          <p14:tracePt t="10034" x="4806950" y="3905250"/>
          <p14:tracePt t="10051" x="4895850" y="3905250"/>
          <p14:tracePt t="10068" x="4991100" y="3905250"/>
          <p14:tracePt t="10084" x="5092700" y="3905250"/>
          <p14:tracePt t="10101" x="5207000" y="3898900"/>
          <p14:tracePt t="10118" x="5289550" y="3886200"/>
          <p14:tracePt t="10134" x="5365750" y="3879850"/>
          <p14:tracePt t="10151" x="5461000" y="3841750"/>
          <p14:tracePt t="10168" x="5568950" y="3822700"/>
          <p14:tracePt t="10184" x="5657850" y="3790950"/>
          <p14:tracePt t="10201" x="5734050" y="3778250"/>
          <p14:tracePt t="10218" x="5791200" y="3752850"/>
          <p14:tracePt t="10218" x="5797550" y="3752850"/>
          <p14:tracePt t="10235" x="5829300" y="3752850"/>
          <p14:tracePt t="10251" x="5867400" y="3752850"/>
          <p14:tracePt t="10268" x="5899150" y="3752850"/>
          <p14:tracePt t="10284" x="5918200" y="3752850"/>
          <p14:tracePt t="10301" x="5962650" y="3752850"/>
          <p14:tracePt t="10318" x="6007100" y="3752850"/>
          <p14:tracePt t="10335" x="6083300" y="3752850"/>
          <p14:tracePt t="10351" x="6140450" y="3752850"/>
          <p14:tracePt t="10368" x="6197600" y="3752850"/>
          <p14:tracePt t="10385" x="6273800" y="3752850"/>
          <p14:tracePt t="10401" x="6369050" y="3752850"/>
          <p14:tracePt t="10418" x="6445250" y="3765550"/>
          <p14:tracePt t="10418" x="6502400" y="3778250"/>
          <p14:tracePt t="10435" x="6616700" y="3797300"/>
          <p14:tracePt t="10451" x="6711950" y="3810000"/>
          <p14:tracePt t="10468" x="6800850" y="3810000"/>
          <p14:tracePt t="10485" x="6908800" y="3810000"/>
          <p14:tracePt t="10501" x="7016750" y="3810000"/>
          <p14:tracePt t="10518" x="7105650" y="3810000"/>
          <p14:tracePt t="10535" x="7188200" y="3803650"/>
          <p14:tracePt t="10551" x="7296150" y="3797300"/>
          <p14:tracePt t="10568" x="7385050" y="3784600"/>
          <p14:tracePt t="10585" x="7442200" y="3778250"/>
          <p14:tracePt t="10601" x="7486650" y="3778250"/>
          <p14:tracePt t="10618" x="7518400" y="3778250"/>
          <p14:tracePt t="10635" x="7524750" y="3778250"/>
          <p14:tracePt t="10651" x="7543800" y="3778250"/>
          <p14:tracePt t="10668" x="7556500" y="3778250"/>
          <p14:tracePt t="10690" x="7562850" y="3778250"/>
          <p14:tracePt t="10706" x="7581900" y="3778250"/>
          <p14:tracePt t="10730" x="7588250" y="3778250"/>
          <p14:tracePt t="10738" x="7594600" y="3784600"/>
          <p14:tracePt t="10754" x="7607300" y="3803650"/>
          <p14:tracePt t="10778" x="7613650" y="3810000"/>
          <p14:tracePt t="10794" x="7613650" y="3822700"/>
          <p14:tracePt t="10803" x="7613650" y="3829050"/>
          <p14:tracePt t="10818" x="7613650" y="3841750"/>
          <p14:tracePt t="10835" x="7626350" y="3854450"/>
          <p14:tracePt t="10858" x="7626350" y="3860800"/>
          <p14:tracePt t="10882" x="7626350" y="3867150"/>
          <p14:tracePt t="10938" x="7626350" y="3873500"/>
          <p14:tracePt t="10978" x="7626350" y="3886200"/>
          <p14:tracePt t="10994" x="7626350" y="3898900"/>
          <p14:tracePt t="11003" x="7620000" y="3917950"/>
          <p14:tracePt t="11018" x="7620000" y="3924300"/>
          <p14:tracePt t="11035" x="7620000" y="3994150"/>
          <p14:tracePt t="11051" x="7620000" y="4051300"/>
          <p14:tracePt t="11068" x="7620000" y="4140200"/>
          <p14:tracePt t="11085" x="7620000" y="4248150"/>
          <p14:tracePt t="11101" x="7620000" y="4419600"/>
          <p14:tracePt t="11118" x="7620000" y="4597400"/>
          <p14:tracePt t="11135" x="7620000" y="4819650"/>
          <p14:tracePt t="11151" x="7620000" y="4946650"/>
          <p14:tracePt t="11168" x="7620000" y="5187950"/>
          <p14:tracePt t="11185" x="7550150" y="5403850"/>
          <p14:tracePt t="11201" x="7473950" y="5530850"/>
          <p14:tracePt t="11218" x="7435850" y="5588000"/>
          <p14:tracePt t="11411" x="7429500" y="5600700"/>
          <p14:tracePt t="11498" x="7416800" y="5607050"/>
          <p14:tracePt t="11507" x="7410450" y="5607050"/>
          <p14:tracePt t="11518" x="7372350" y="5607050"/>
          <p14:tracePt t="11535" x="7327900" y="5607050"/>
          <p14:tracePt t="11551" x="7270750" y="5581650"/>
          <p14:tracePt t="11568" x="7200900" y="5562600"/>
          <p14:tracePt t="11585" x="7143750" y="5441950"/>
          <p14:tracePt t="11601" x="7143750" y="5435600"/>
          <p14:tracePt t="11619" x="7143750" y="5422900"/>
          <p14:tracePt t="11635" x="7131050" y="5410200"/>
          <p14:tracePt t="11651" x="7124700" y="5410200"/>
          <p14:tracePt t="11668" x="7112000" y="5391150"/>
          <p14:tracePt t="11691" x="7099300" y="5384800"/>
          <p14:tracePt t="11707" x="7086600" y="5384800"/>
          <p14:tracePt t="11718" x="7080250" y="5378450"/>
          <p14:tracePt t="11747" x="7061200" y="5372100"/>
          <p14:tracePt t="11787" x="7042150" y="5353050"/>
          <p14:tracePt t="11835" x="7035800" y="5353050"/>
          <p14:tracePt t="11843" x="7023100" y="5353050"/>
          <p14:tracePt t="11851" x="6991350" y="5340350"/>
          <p14:tracePt t="11868" x="6921500" y="5327650"/>
          <p14:tracePt t="11885" x="6858000" y="5321300"/>
          <p14:tracePt t="11901" x="6826250" y="5295900"/>
          <p14:tracePt t="11918" x="6788150" y="5283200"/>
          <p14:tracePt t="11935" x="6737350" y="5270500"/>
          <p14:tracePt t="11952" x="6705600" y="5251450"/>
          <p14:tracePt t="11968" x="6680200" y="5238750"/>
          <p14:tracePt t="11985" x="6673850" y="5238750"/>
          <p14:tracePt t="12003" x="6667500" y="5238750"/>
          <p14:tracePt t="12035" x="6661150" y="5238750"/>
          <p14:tracePt t="12059" x="6642100" y="5238750"/>
          <p14:tracePt t="12251" x="6642100" y="5232400"/>
          <p14:tracePt t="12259" x="6642100" y="5226050"/>
          <p14:tracePt t="12275" x="6642100" y="5219700"/>
          <p14:tracePt t="12355" x="6642100" y="5213350"/>
          <p14:tracePt t="12363" x="6629400" y="5213350"/>
          <p14:tracePt t="12371" x="6597650" y="5213350"/>
          <p14:tracePt t="12385" x="6546850" y="5213350"/>
          <p14:tracePt t="12402" x="6464300" y="5226050"/>
          <p14:tracePt t="12418" x="6400800" y="5226050"/>
          <p14:tracePt t="12419" x="6381750" y="5238750"/>
          <p14:tracePt t="12435" x="6356350" y="5238750"/>
          <p14:tracePt t="12452" x="6350000" y="5238750"/>
          <p14:tracePt t="12507" x="6362700" y="5245100"/>
          <p14:tracePt t="12515" x="6400800" y="5276850"/>
          <p14:tracePt t="12523" x="6445250" y="5283200"/>
          <p14:tracePt t="12535" x="6483350" y="5295900"/>
          <p14:tracePt t="12552" x="6553200" y="5314950"/>
          <p14:tracePt t="12568" x="6610350" y="5314950"/>
          <p14:tracePt t="12585" x="6642100" y="5314950"/>
          <p14:tracePt t="12602" x="6667500" y="5314950"/>
          <p14:tracePt t="12618" x="6686550" y="5314950"/>
          <p14:tracePt t="12635" x="6686550" y="5308600"/>
          <p14:tracePt t="12652" x="6686550" y="5283200"/>
          <p14:tracePt t="12668" x="6686550" y="5276850"/>
          <p14:tracePt t="12685" x="6686550" y="5270500"/>
          <p14:tracePt t="12702" x="6686550" y="5251450"/>
          <p14:tracePt t="12718" x="6686550" y="5238750"/>
          <p14:tracePt t="12735" x="6667500" y="5232400"/>
          <p14:tracePt t="12752" x="6648450" y="5226050"/>
          <p14:tracePt t="12768" x="6623050" y="5213350"/>
          <p14:tracePt t="12785" x="6604000" y="5200650"/>
          <p14:tracePt t="12803" x="6591300" y="5194300"/>
          <p14:tracePt t="12835" x="6559550" y="5181600"/>
          <p14:tracePt t="12963" x="6546850" y="5181600"/>
          <p14:tracePt t="12971" x="6540500" y="5181600"/>
          <p14:tracePt t="12985" x="6521450" y="5181600"/>
          <p14:tracePt t="13002" x="6515100" y="5181600"/>
          <p14:tracePt t="13019" x="6508750" y="5181600"/>
          <p14:tracePt t="13035" x="6489700" y="5181600"/>
          <p14:tracePt t="13052" x="6477000" y="5194300"/>
          <p14:tracePt t="13068" x="6470650" y="5200650"/>
          <p14:tracePt t="13107" x="6445250" y="5200650"/>
          <p14:tracePt t="13115" x="6426200" y="5200650"/>
          <p14:tracePt t="13123" x="6400800" y="5200650"/>
          <p14:tracePt t="13135" x="6362700" y="5200650"/>
          <p14:tracePt t="13152" x="6292850" y="5200650"/>
          <p14:tracePt t="13168" x="6235700" y="5187950"/>
          <p14:tracePt t="13185" x="6153150" y="5143500"/>
          <p14:tracePt t="13202" x="6032500" y="5067300"/>
          <p14:tracePt t="13219" x="5861050" y="4946650"/>
          <p14:tracePt t="13235" x="5791200" y="4895850"/>
          <p14:tracePt t="13252" x="5753100" y="4845050"/>
          <p14:tracePt t="13269" x="5734050" y="4819650"/>
          <p14:tracePt t="13285" x="5721350" y="4800600"/>
          <p14:tracePt t="13302" x="5721350" y="4775200"/>
          <p14:tracePt t="13319" x="5721350" y="4768850"/>
          <p14:tracePt t="13335" x="5721350" y="4743450"/>
          <p14:tracePt t="13352" x="5721350" y="4737100"/>
          <p14:tracePt t="13369" x="5708650" y="4730750"/>
          <p14:tracePt t="13385" x="5676900" y="4724400"/>
          <p14:tracePt t="13402" x="5619750" y="4724400"/>
          <p14:tracePt t="13419" x="5549900" y="4724400"/>
          <p14:tracePt t="13419" x="5499100" y="4737100"/>
          <p14:tracePt t="13435" x="5334000" y="4762500"/>
          <p14:tracePt t="13452" x="5200650" y="4813300"/>
          <p14:tracePt t="13469" x="5016500" y="4864100"/>
          <p14:tracePt t="13485" x="4889500" y="4902200"/>
          <p14:tracePt t="13502" x="4787900" y="4946650"/>
          <p14:tracePt t="13519" x="4724400" y="4991100"/>
          <p14:tracePt t="13535" x="4699000" y="4997450"/>
          <p14:tracePt t="13552" x="4679950" y="5016500"/>
          <p14:tracePt t="13569" x="4673600" y="5035550"/>
          <p14:tracePt t="13585" x="4673600" y="5041900"/>
          <p14:tracePt t="13602" x="4673600" y="5067300"/>
          <p14:tracePt t="13619" x="4673600" y="5080000"/>
          <p14:tracePt t="13635" x="4673600" y="5124450"/>
          <p14:tracePt t="13652" x="4699000" y="5156200"/>
          <p14:tracePt t="13669" x="4775200" y="5219700"/>
          <p14:tracePt t="13685" x="4857750" y="5251450"/>
          <p14:tracePt t="13702" x="4902200" y="5264150"/>
          <p14:tracePt t="13719" x="4953000" y="5270500"/>
          <p14:tracePt t="13735" x="4972050" y="5276850"/>
          <p14:tracePt t="13752" x="5003800" y="5276850"/>
          <p14:tracePt t="13769" x="5029200" y="5276850"/>
          <p14:tracePt t="13785" x="5060950" y="5276850"/>
          <p14:tracePt t="13802" x="5067300" y="5276850"/>
          <p14:tracePt t="13819" x="5099050" y="5276850"/>
          <p14:tracePt t="13835" x="5124450" y="5276850"/>
          <p14:tracePt t="13852" x="5130800" y="5276850"/>
          <p14:tracePt t="13869" x="5137150" y="5276850"/>
          <p14:tracePt t="13939" x="5111750" y="5276850"/>
          <p14:tracePt t="13947" x="5092700" y="5276850"/>
          <p14:tracePt t="13955" x="5067300" y="5270500"/>
          <p14:tracePt t="13969" x="5048250" y="5257800"/>
          <p14:tracePt t="13985" x="5016500" y="5251450"/>
          <p14:tracePt t="14002" x="5010150" y="5251450"/>
          <p14:tracePt t="14019" x="4997450" y="5245100"/>
          <p14:tracePt t="14035" x="4991100" y="5245100"/>
          <p14:tracePt t="14052" x="4984750" y="5232400"/>
          <p14:tracePt t="14069" x="4984750" y="5226050"/>
          <p14:tracePt t="14091" x="5003800" y="5200650"/>
          <p14:tracePt t="14102" x="5022850" y="5194300"/>
          <p14:tracePt t="14119" x="5092700" y="5168900"/>
          <p14:tracePt t="14135" x="5137150" y="5168900"/>
          <p14:tracePt t="14152" x="5162550" y="5168900"/>
          <p14:tracePt t="14169" x="5187950" y="5168900"/>
          <p14:tracePt t="14185" x="5200650" y="5175250"/>
          <p14:tracePt t="14211" x="5207000" y="5181600"/>
          <p14:tracePt t="14243" x="5207000" y="5194300"/>
          <p14:tracePt t="14251" x="5207000" y="5200650"/>
          <p14:tracePt t="14267" x="5207000" y="5207000"/>
          <p14:tracePt t="14371" x="5207000" y="5200650"/>
          <p14:tracePt t="14379" x="5207000" y="5194300"/>
          <p14:tracePt t="14387" x="5200650" y="5168900"/>
          <p14:tracePt t="14402" x="5194300" y="5162550"/>
          <p14:tracePt t="14419" x="5194300" y="5137150"/>
          <p14:tracePt t="14419" x="5194300" y="5130800"/>
          <p14:tracePt t="14435" x="5194300" y="5124450"/>
          <p14:tracePt t="14531" x="5194300" y="5130800"/>
          <p14:tracePt t="14539" x="5194300" y="5137150"/>
          <p14:tracePt t="14552" x="5194300" y="5162550"/>
          <p14:tracePt t="14569" x="5194300" y="5181600"/>
          <p14:tracePt t="14585" x="5194300" y="5194300"/>
          <p14:tracePt t="14611" x="5187950" y="5200650"/>
          <p14:tracePt t="14651" x="5175250" y="5200650"/>
          <p14:tracePt t="14667" x="5162550" y="5200650"/>
          <p14:tracePt t="14675" x="5143500" y="5213350"/>
          <p14:tracePt t="14732" x="5137150" y="5213350"/>
          <p14:tracePt t="14747" x="5118100" y="5213350"/>
          <p14:tracePt t="14779" x="5111750" y="5219700"/>
          <p14:tracePt t="14827" x="5111750" y="5232400"/>
          <p14:tracePt t="14835" x="5111750" y="5251450"/>
          <p14:tracePt t="14852" x="5124450" y="5295900"/>
          <p14:tracePt t="14869" x="5149850" y="5308600"/>
          <p14:tracePt t="14886" x="5175250" y="5327650"/>
          <p14:tracePt t="14902" x="5194300" y="5334000"/>
          <p14:tracePt t="14919" x="5207000" y="5340350"/>
          <p14:tracePt t="15003" x="5213350" y="5334000"/>
          <p14:tracePt t="15011" x="5213350" y="5327650"/>
          <p14:tracePt t="15019" x="5213350" y="5302250"/>
          <p14:tracePt t="15036" x="5232400" y="5283200"/>
          <p14:tracePt t="15052" x="5238750" y="5276850"/>
          <p14:tracePt t="15179" x="5245100" y="5270500"/>
          <p14:tracePt t="15187" x="5270500" y="5270500"/>
          <p14:tracePt t="15202" x="5289550" y="5257800"/>
          <p14:tracePt t="15219" x="5327650" y="5219700"/>
          <p14:tracePt t="15219" x="5346700" y="5213350"/>
          <p14:tracePt t="15236" x="5378450" y="5187950"/>
          <p14:tracePt t="15252" x="5435600" y="5149850"/>
          <p14:tracePt t="15269" x="5473700" y="5130800"/>
          <p14:tracePt t="15286" x="5549900" y="5111750"/>
          <p14:tracePt t="15302" x="5657850" y="5111750"/>
          <p14:tracePt t="15319" x="5765800" y="5111750"/>
          <p14:tracePt t="15336" x="5797550" y="5111750"/>
          <p14:tracePt t="15352" x="5803900" y="5111750"/>
          <p14:tracePt t="15396" x="5816600" y="5118100"/>
          <p14:tracePt t="15716" x="5810250" y="5130800"/>
          <p14:tracePt t="15748" x="5803900" y="5130800"/>
          <p14:tracePt t="15772" x="5797550" y="5130800"/>
          <p14:tracePt t="15828" x="5791200" y="5124450"/>
          <p14:tracePt t="15835" x="5784850" y="5124450"/>
          <p14:tracePt t="15884" x="5778500" y="5124450"/>
          <p14:tracePt t="15891" x="5759450" y="5111750"/>
          <p14:tracePt t="15907" x="5740400" y="5111750"/>
          <p14:tracePt t="15923" x="5734050" y="5111750"/>
          <p14:tracePt t="15936" x="5727700" y="5111750"/>
          <p14:tracePt t="15952" x="5702300" y="5111750"/>
          <p14:tracePt t="15969" x="5683250" y="5111750"/>
          <p14:tracePt t="15986" x="5645150" y="5118100"/>
          <p14:tracePt t="16002" x="5638800" y="5130800"/>
          <p14:tracePt t="16100" x="5638800" y="5118100"/>
          <p14:tracePt t="16132" x="5638800" y="5111750"/>
          <p14:tracePt t="16156" x="5638800" y="5105400"/>
          <p14:tracePt t="16180" x="5638800" y="5099050"/>
          <p14:tracePt t="16188" x="5638800" y="5080000"/>
          <p14:tracePt t="16212" x="5638800" y="5073650"/>
          <p14:tracePt t="16220" x="5632450" y="5054600"/>
          <p14:tracePt t="16236" x="5600700" y="5029200"/>
          <p14:tracePt t="16252" x="5588000" y="5010150"/>
          <p14:tracePt t="16269" x="5556250" y="4997450"/>
          <p14:tracePt t="16286" x="5518150" y="4965700"/>
          <p14:tracePt t="16303" x="5435600" y="4933950"/>
          <p14:tracePt t="16319" x="5321300" y="4902200"/>
          <p14:tracePt t="16336" x="5168900" y="4851400"/>
          <p14:tracePt t="16353" x="5035550" y="4800600"/>
          <p14:tracePt t="16369" x="4889500" y="4775200"/>
          <p14:tracePt t="16386" x="4787900" y="4730750"/>
          <p14:tracePt t="16403" x="4718050" y="4724400"/>
          <p14:tracePt t="16419" x="4673600" y="4692650"/>
          <p14:tracePt t="16420" x="4654550" y="4686300"/>
          <p14:tracePt t="16436" x="4622800" y="4654550"/>
          <p14:tracePt t="16453" x="4610100" y="4648200"/>
          <p14:tracePt t="16476" x="4603750" y="4641850"/>
          <p14:tracePt t="16572" x="4603750" y="4629150"/>
          <p14:tracePt t="16580" x="4610100" y="4610100"/>
          <p14:tracePt t="16596" x="4622800" y="4610100"/>
          <p14:tracePt t="16604" x="4629150" y="4603750"/>
          <p14:tracePt t="16619" x="4641850" y="4591050"/>
          <p14:tracePt t="16620" x="4654550" y="4591050"/>
          <p14:tracePt t="16636" x="4679950" y="4578350"/>
          <p14:tracePt t="16653" x="4692650" y="4578350"/>
          <p14:tracePt t="16669" x="4711700" y="4578350"/>
          <p14:tracePt t="16686" x="4730750" y="4578350"/>
          <p14:tracePt t="16703" x="4756150" y="4584700"/>
          <p14:tracePt t="16719" x="4794250" y="4597400"/>
          <p14:tracePt t="16736" x="4819650" y="4616450"/>
          <p14:tracePt t="16753" x="4832350" y="4622800"/>
          <p14:tracePt t="16769" x="4857750" y="4622800"/>
          <p14:tracePt t="16786" x="4870450" y="4622800"/>
          <p14:tracePt t="16803" x="4876800" y="4629150"/>
          <p14:tracePt t="17060" x="4876800" y="4622800"/>
          <p14:tracePt t="17204" x="4889500" y="4616450"/>
          <p14:tracePt t="17236" x="4895850" y="4616450"/>
          <p14:tracePt t="17252" x="4902200" y="4616450"/>
          <p14:tracePt t="17268" x="4908550" y="4622800"/>
          <p14:tracePt t="17620" x="4914900" y="4622800"/>
          <p14:tracePt t="17636" x="4933950" y="4622800"/>
          <p14:tracePt t="17652" x="4940300" y="4622800"/>
          <p14:tracePt t="17668" x="4946650" y="4622800"/>
          <p14:tracePt t="17700" x="4953000" y="4622800"/>
          <p14:tracePt t="17740" x="4959350" y="4629150"/>
          <p14:tracePt t="17796" x="4959350" y="4641850"/>
          <p14:tracePt t="17804" x="4959350" y="4654550"/>
          <p14:tracePt t="17820" x="4959350" y="4660900"/>
          <p14:tracePt t="17836" x="4959350" y="4667250"/>
          <p14:tracePt t="17853" x="4959350" y="4679950"/>
          <p14:tracePt t="17988" x="4959350" y="4667250"/>
          <p14:tracePt t="18004" x="4959350" y="4660900"/>
          <p14:tracePt t="18020" x="4959350" y="4648200"/>
          <p14:tracePt t="18036" x="4959350" y="4641850"/>
          <p14:tracePt t="18044" x="4959350" y="4629150"/>
          <p14:tracePt t="18060" x="4959350" y="4622800"/>
          <p14:tracePt t="18084" x="4959350" y="4616450"/>
          <p14:tracePt t="18116" x="4959350" y="4603750"/>
          <p14:tracePt t="18132" x="4959350" y="4591050"/>
          <p14:tracePt t="18172" x="4959350" y="4584700"/>
          <p14:tracePt t="18188" x="4959350" y="4578350"/>
          <p14:tracePt t="18196" x="4978400" y="4559300"/>
          <p14:tracePt t="18204" x="4978400" y="4552950"/>
          <p14:tracePt t="18220" x="4978400" y="4533900"/>
          <p14:tracePt t="18236" x="4978400" y="4527550"/>
          <p14:tracePt t="18253" x="4978400" y="4514850"/>
          <p14:tracePt t="18284" x="4978400" y="4502150"/>
          <p14:tracePt t="18372" x="4984750" y="4495800"/>
          <p14:tracePt t="18428" x="4991100" y="4489450"/>
          <p14:tracePt t="18844" x="4991100" y="4495800"/>
          <p14:tracePt t="18860" x="4991100" y="4508500"/>
          <p14:tracePt t="18876" x="4991100" y="4514850"/>
          <p14:tracePt t="18892" x="4991100" y="4527550"/>
          <p14:tracePt t="18916" x="4991100" y="4533900"/>
          <p14:tracePt t="19204" x="4991100" y="4546600"/>
          <p14:tracePt t="19236" x="4984750" y="4546600"/>
          <p14:tracePt t="19244" x="4978400" y="4540250"/>
          <p14:tracePt t="19332" x="4972050" y="4533900"/>
          <p14:tracePt t="19357" x="4959350" y="4527550"/>
          <p14:tracePt t="19412" x="4953000" y="4527550"/>
          <p14:tracePt t="19453" x="4946650" y="4521200"/>
          <p14:tracePt t="19476" x="4940300" y="4521200"/>
          <p14:tracePt t="19484" x="4933950" y="4514850"/>
          <p14:tracePt t="19500" x="4927600" y="4508500"/>
          <p14:tracePt t="19532" x="4914900" y="4495800"/>
          <p14:tracePt t="19557" x="4908550" y="4495800"/>
          <p14:tracePt t="19572" x="4902200" y="4489450"/>
          <p14:tracePt t="19620" x="4895850" y="4489450"/>
          <p14:tracePt t="19636" x="4889500" y="4483100"/>
          <p14:tracePt t="19676" x="4883150" y="4483100"/>
          <p14:tracePt t="19725" x="4870450" y="4483100"/>
          <p14:tracePt t="19772" x="4864100" y="4476750"/>
          <p14:tracePt t="19836" x="4857750" y="4470400"/>
          <p14:tracePt t="19940" x="4851400" y="4464050"/>
          <p14:tracePt t="20053" x="4845050" y="4464050"/>
          <p14:tracePt t="20621" x="4838700" y="4464050"/>
          <p14:tracePt t="20629" x="4826000" y="4464050"/>
          <p14:tracePt t="20669" x="4819650" y="4451350"/>
          <p14:tracePt t="23205" x="4806950" y="4445000"/>
          <p14:tracePt t="23214" x="4800600" y="4445000"/>
          <p14:tracePt t="23221" x="4781550" y="4445000"/>
          <p14:tracePt t="23238" x="4749800" y="4445000"/>
          <p14:tracePt t="23254" x="4699000" y="4445000"/>
          <p14:tracePt t="23271" x="4629150" y="4445000"/>
          <p14:tracePt t="23287" x="4559300" y="4425950"/>
          <p14:tracePt t="23304" x="4533900" y="4425950"/>
          <p14:tracePt t="23321" x="4508500" y="4419600"/>
          <p14:tracePt t="23337" x="4476750" y="4406900"/>
          <p14:tracePt t="23354" x="4445000" y="4400550"/>
          <p14:tracePt t="23371" x="4400550" y="4362450"/>
          <p14:tracePt t="23388" x="4381500" y="4356100"/>
          <p14:tracePt t="23404" x="4337050" y="4330700"/>
          <p14:tracePt t="23421" x="4330700" y="4324350"/>
          <p14:tracePt t="23438" x="4305300" y="4318000"/>
          <p14:tracePt t="23461" x="4298950" y="4318000"/>
          <p14:tracePt t="23477" x="4292600" y="4318000"/>
          <p14:tracePt t="23501" x="4279900" y="4311650"/>
          <p14:tracePt t="23509" x="4267200" y="4311650"/>
          <p14:tracePt t="23521" x="4254500" y="4292600"/>
          <p14:tracePt t="23538" x="4171950" y="4273550"/>
          <p14:tracePt t="23554" x="4019550" y="4222750"/>
          <p14:tracePt t="23571" x="3822700" y="4197350"/>
          <p14:tracePt t="23588" x="3581400" y="4171950"/>
          <p14:tracePt t="23604" x="3403600" y="4140200"/>
          <p14:tracePt t="23621" x="3289300" y="4140200"/>
          <p14:tracePt t="23638" x="3276600" y="4133850"/>
          <p14:tracePt t="23654" x="3232150" y="4121150"/>
          <p14:tracePt t="23671" x="3213100" y="4121150"/>
          <p14:tracePt t="23688" x="3168650" y="4121150"/>
          <p14:tracePt t="23704" x="3130550" y="4121150"/>
          <p14:tracePt t="23721" x="3086100" y="4121150"/>
          <p14:tracePt t="23738" x="3073400" y="4121150"/>
          <p14:tracePt t="23754" x="3067050" y="4121150"/>
          <p14:tracePt t="23885" x="3060700" y="4121150"/>
          <p14:tracePt t="23893" x="3060700" y="4127500"/>
          <p14:tracePt t="23904" x="3073400" y="4133850"/>
          <p14:tracePt t="23921" x="3111500" y="4165600"/>
          <p14:tracePt t="23938" x="3155950" y="4184650"/>
          <p14:tracePt t="23954" x="3219450" y="4210050"/>
          <p14:tracePt t="23971" x="3263900" y="4222750"/>
          <p14:tracePt t="23988" x="3295650" y="4222750"/>
          <p14:tracePt t="24004" x="3308350" y="4222750"/>
          <p14:tracePt t="24158" x="3302000" y="4222750"/>
          <p14:tracePt t="24166" x="3295650" y="4222750"/>
          <p14:tracePt t="24173" x="3257550" y="4216400"/>
          <p14:tracePt t="24188" x="3251200" y="4210050"/>
          <p14:tracePt t="24204" x="3206750" y="4203700"/>
          <p14:tracePt t="24221" x="3162300" y="4203700"/>
          <p14:tracePt t="24221" x="3136900" y="4203700"/>
          <p14:tracePt t="24238" x="3079750" y="4191000"/>
          <p14:tracePt t="24254" x="3009900" y="4184650"/>
          <p14:tracePt t="24271" x="2933700" y="4184650"/>
          <p14:tracePt t="24288" x="2825750" y="4184650"/>
          <p14:tracePt t="24304" x="2730500" y="4184650"/>
          <p14:tracePt t="24321" x="2686050" y="4216400"/>
          <p14:tracePt t="24338" x="2667000" y="4235450"/>
          <p14:tracePt t="24354" x="2667000" y="4254500"/>
          <p14:tracePt t="24371" x="2667000" y="4260850"/>
          <p14:tracePt t="24388" x="2667000" y="4279900"/>
          <p14:tracePt t="24404" x="2698750" y="4298950"/>
          <p14:tracePt t="24421" x="2730500" y="4298950"/>
          <p14:tracePt t="24421" x="2755900" y="4298950"/>
          <p14:tracePt t="24438" x="2781300" y="4298950"/>
          <p14:tracePt t="24454" x="2825750" y="4298950"/>
          <p14:tracePt t="24471" x="2895600" y="4273550"/>
          <p14:tracePt t="24488" x="2952750" y="4254500"/>
          <p14:tracePt t="24504" x="3009900" y="4216400"/>
          <p14:tracePt t="24521" x="3092450" y="4184650"/>
          <p14:tracePt t="24538" x="3162300" y="4171950"/>
          <p14:tracePt t="24554" x="3238500" y="4165600"/>
          <p14:tracePt t="24571" x="3321050" y="4165600"/>
          <p14:tracePt t="24588" x="3365500" y="4165600"/>
          <p14:tracePt t="24604" x="3390900" y="4165600"/>
          <p14:tracePt t="24621" x="3397250" y="4165600"/>
          <p14:tracePt t="24621" x="3403600" y="4165600"/>
          <p14:tracePt t="24646" x="3422650" y="4165600"/>
          <p14:tracePt t="24654" x="3429000" y="4165600"/>
          <p14:tracePt t="24671" x="3435350" y="4165600"/>
          <p14:tracePt t="24688" x="3467100" y="4165600"/>
          <p14:tracePt t="24705" x="3536950" y="4178300"/>
          <p14:tracePt t="24721" x="3651250" y="4203700"/>
          <p14:tracePt t="24738" x="3759200" y="4216400"/>
          <p14:tracePt t="24754" x="3841750" y="4216400"/>
          <p14:tracePt t="24771" x="3898900" y="4235450"/>
          <p14:tracePt t="24788" x="3911600" y="4235450"/>
          <p14:tracePt t="24804" x="3924300" y="4235450"/>
          <p14:tracePt t="24821" x="3930650" y="4235450"/>
          <p14:tracePt t="24822" x="3937000" y="4235450"/>
          <p14:tracePt t="24838" x="3956050" y="4235450"/>
          <p14:tracePt t="24854" x="3968750" y="4235450"/>
          <p14:tracePt t="24878" x="3975100" y="4229100"/>
          <p14:tracePt t="24894" x="3981450" y="4229100"/>
          <p14:tracePt t="24905" x="4006850" y="4229100"/>
          <p14:tracePt t="24921" x="4076700" y="4229100"/>
          <p14:tracePt t="24938" x="4216400" y="4229100"/>
          <p14:tracePt t="24955" x="4375150" y="4229100"/>
          <p14:tracePt t="24971" x="4514850" y="4229100"/>
          <p14:tracePt t="24988" x="4572000" y="4229100"/>
          <p14:tracePt t="25005" x="4603750" y="4229100"/>
          <p14:tracePt t="25022" x="4610100" y="4216400"/>
          <p14:tracePt t="25086" x="4610100" y="4210050"/>
          <p14:tracePt t="25094" x="4610100" y="4203700"/>
          <p14:tracePt t="25105" x="4603750" y="4197350"/>
          <p14:tracePt t="25158" x="4591050" y="4191000"/>
          <p14:tracePt t="25238" x="4584700" y="4191000"/>
          <p14:tracePt t="25254" x="4578350" y="4191000"/>
          <p14:tracePt t="25270" x="4572000" y="4191000"/>
          <p14:tracePt t="25286" x="4565650" y="4191000"/>
          <p14:tracePt t="25934" x="4559300" y="4171950"/>
          <p14:tracePt t="25942" x="4559300" y="4165600"/>
          <p14:tracePt t="25955" x="4559300" y="4146550"/>
          <p14:tracePt t="25971" x="4635500" y="4108450"/>
          <p14:tracePt t="25988" x="4768850" y="4044950"/>
          <p14:tracePt t="26005" x="4953000" y="3962400"/>
          <p14:tracePt t="26021" x="5175250" y="3886200"/>
          <p14:tracePt t="26022" x="5232400" y="3848100"/>
          <p14:tracePt t="26038" x="5270500" y="3797300"/>
          <p14:tracePt t="26055" x="5270500" y="3752850"/>
          <p14:tracePt t="26071" x="5270500" y="3721100"/>
          <p14:tracePt t="26088" x="5264150" y="3714750"/>
          <p14:tracePt t="26105" x="5251450" y="3708400"/>
          <p14:tracePt t="26122" x="5245100" y="3702050"/>
          <p14:tracePt t="26138" x="5238750" y="3695700"/>
          <p14:tracePt t="26155" x="5232400" y="3683000"/>
          <p14:tracePt t="26172" x="5226050" y="3683000"/>
          <p14:tracePt t="26188" x="5207000" y="3683000"/>
          <p14:tracePt t="26246" x="5194300" y="3676650"/>
          <p14:tracePt t="26286" x="5194300" y="3670300"/>
          <p14:tracePt t="26302" x="5194300" y="3651250"/>
          <p14:tracePt t="26318" x="5194300" y="3644900"/>
          <p14:tracePt t="26343" x="5194300" y="3638550"/>
          <p14:tracePt t="26366" x="5194300" y="3632200"/>
          <p14:tracePt t="26374" x="5194300" y="3613150"/>
          <p14:tracePt t="26390" x="5194300" y="3606800"/>
          <p14:tracePt t="26398" x="5194300" y="3600450"/>
          <p14:tracePt t="26422" x="5194300" y="3594100"/>
          <p14:tracePt t="26438" x="5194300" y="3575050"/>
          <p14:tracePt t="26446" x="5200650" y="3568700"/>
          <p14:tracePt t="26478" x="5200650" y="3562350"/>
          <p14:tracePt t="26494" x="5207000" y="3556000"/>
          <p14:tracePt t="27230" x="5200650" y="3556000"/>
          <p14:tracePt t="27238" x="5194300" y="3556000"/>
          <p14:tracePt t="27255" x="5181600" y="3556000"/>
          <p14:tracePt t="27342" x="5168900" y="3556000"/>
          <p14:tracePt t="27422" x="5162550" y="3556000"/>
          <p14:tracePt t="27438" x="5156200" y="3556000"/>
          <p14:tracePt t="27446" x="5149850" y="3549650"/>
          <p14:tracePt t="27478" x="5124450" y="3536950"/>
          <p14:tracePt t="27486" x="5111750" y="3530600"/>
          <p14:tracePt t="27494" x="5105400" y="3530600"/>
          <p14:tracePt t="27505" x="5099050" y="3524250"/>
          <p14:tracePt t="27522" x="5086350" y="3517900"/>
          <p14:tracePt t="27538" x="5067300" y="3511550"/>
          <p14:tracePt t="27555" x="5054600" y="3492500"/>
          <p14:tracePt t="27572" x="5048250" y="3492500"/>
          <p14:tracePt t="27589" x="5035550" y="3486150"/>
          <p14:tracePt t="27605" x="5029200" y="3486150"/>
          <p14:tracePt t="27622" x="5016500" y="3486150"/>
          <p14:tracePt t="27638" x="5010150" y="3479800"/>
          <p14:tracePt t="27678" x="4997450" y="3479800"/>
          <p14:tracePt t="27710" x="4991100" y="3473450"/>
          <p14:tracePt t="27758" x="4978400" y="3473450"/>
          <p14:tracePt t="27798" x="4972050" y="3473450"/>
          <p14:tracePt t="27830" x="4959350" y="3460750"/>
          <p14:tracePt t="27894" x="4953000" y="3454400"/>
          <p14:tracePt t="27982" x="4946650" y="3448050"/>
          <p14:tracePt t="28118" x="4940300" y="344805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a:t>Creation </a:t>
            </a:r>
            <a:r>
              <a:rPr lang="en-CA" b="1" dirty="0" smtClean="0"/>
              <a:t>mythologies II</a:t>
            </a:r>
            <a:r>
              <a:rPr lang="en-CA" b="1" dirty="0"/>
              <a:t>I</a:t>
            </a:r>
          </a:p>
        </p:txBody>
      </p:sp>
      <p:sp>
        <p:nvSpPr>
          <p:cNvPr id="3" name="TextBox 2"/>
          <p:cNvSpPr txBox="1"/>
          <p:nvPr/>
        </p:nvSpPr>
        <p:spPr>
          <a:xfrm>
            <a:off x="814511" y="1628070"/>
            <a:ext cx="7567491" cy="1046440"/>
          </a:xfrm>
          <a:prstGeom prst="rect">
            <a:avLst/>
          </a:prstGeom>
          <a:noFill/>
        </p:spPr>
        <p:txBody>
          <a:bodyPr wrap="square" rtlCol="0">
            <a:spAutoFit/>
          </a:bodyPr>
          <a:lstStyle/>
          <a:p>
            <a:pPr lvl="1">
              <a:buSzPct val="50000"/>
            </a:pPr>
            <a:endParaRPr lang="en-CA" sz="1400" dirty="0"/>
          </a:p>
          <a:p>
            <a:pPr marL="285750" indent="-285750">
              <a:buFont typeface="Arial" panose="020B0604020202020204" pitchFamily="34" charset="0"/>
              <a:buChar char="•"/>
            </a:pPr>
            <a:r>
              <a:rPr lang="en-CA" sz="2400" b="1" dirty="0"/>
              <a:t>The scientific model; this is the narrative that we shall follow it in this course:</a:t>
            </a:r>
            <a:endParaRPr lang="en-CA" dirty="0"/>
          </a:p>
        </p:txBody>
      </p:sp>
      <p:sp>
        <p:nvSpPr>
          <p:cNvPr id="6" name="TextBox 5"/>
          <p:cNvSpPr txBox="1"/>
          <p:nvPr/>
        </p:nvSpPr>
        <p:spPr>
          <a:xfrm flipH="1">
            <a:off x="2111586" y="3674533"/>
            <a:ext cx="4390814" cy="369332"/>
          </a:xfrm>
          <a:prstGeom prst="rect">
            <a:avLst/>
          </a:prstGeom>
          <a:noFill/>
        </p:spPr>
        <p:txBody>
          <a:bodyPr wrap="square" rtlCol="0">
            <a:spAutoFit/>
          </a:bodyPr>
          <a:lstStyle/>
          <a:p>
            <a:endParaRPr lang="en-CA" dirty="0"/>
          </a:p>
        </p:txBody>
      </p:sp>
      <p:sp>
        <p:nvSpPr>
          <p:cNvPr id="10" name="TextBox 9"/>
          <p:cNvSpPr txBox="1"/>
          <p:nvPr/>
        </p:nvSpPr>
        <p:spPr>
          <a:xfrm>
            <a:off x="1040505" y="3036898"/>
            <a:ext cx="6798732" cy="1938992"/>
          </a:xfrm>
          <a:prstGeom prst="rect">
            <a:avLst/>
          </a:prstGeom>
          <a:noFill/>
        </p:spPr>
        <p:txBody>
          <a:bodyPr wrap="square" rtlCol="0">
            <a:spAutoFit/>
          </a:bodyPr>
          <a:lstStyle/>
          <a:p>
            <a:r>
              <a:rPr lang="en-CA" sz="2400" dirty="0"/>
              <a:t>We shall see that in arriving at our currently-favoured </a:t>
            </a:r>
            <a:r>
              <a:rPr lang="en-CA" sz="2400" b="1" i="1" dirty="0"/>
              <a:t>Λ-CDM Concordance Model </a:t>
            </a:r>
            <a:r>
              <a:rPr lang="en-CA" sz="2400" dirty="0"/>
              <a:t>of the Universe, we have discarded many prior models and modified those that once satisfied all their tests except for the one they failed.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2848954"/>
      </p:ext>
    </p:extLst>
  </p:cSld>
  <p:clrMapOvr>
    <a:masterClrMapping/>
  </p:clrMapOvr>
  <mc:AlternateContent xmlns:mc="http://schemas.openxmlformats.org/markup-compatibility/2006" xmlns:p14="http://schemas.microsoft.com/office/powerpoint/2010/main">
    <mc:Choice Requires="p14">
      <p:transition spd="slow" p14:dur="2000" advTm="55100"/>
    </mc:Choice>
    <mc:Fallback xmlns="">
      <p:transition spd="slow" advTm="55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136" x="4933950" y="3448050"/>
          <p14:tracePt t="1144" x="4895850" y="3448050"/>
          <p14:tracePt t="1155" x="4883150" y="3448050"/>
          <p14:tracePt t="1172" x="4781550" y="3403600"/>
          <p14:tracePt t="1189" x="4724400" y="3384550"/>
          <p14:tracePt t="1205" x="4718050" y="3378200"/>
          <p14:tracePt t="1222" x="4699000" y="3378200"/>
          <p14:tracePt t="1336" x="4692650" y="3371850"/>
          <p14:tracePt t="1448" x="4794250" y="3422650"/>
          <p14:tracePt t="1456" x="4902200" y="3479800"/>
          <p14:tracePt t="1472" x="5118100" y="3536950"/>
          <p14:tracePt t="1489" x="5194300" y="3556000"/>
          <p14:tracePt t="1505" x="5200650" y="3556000"/>
          <p14:tracePt t="1664" x="5232400" y="3562350"/>
          <p14:tracePt t="1672" x="5251450" y="3562350"/>
          <p14:tracePt t="1689" x="5270500" y="3562350"/>
          <p14:tracePt t="1728" x="5276850" y="3543300"/>
          <p14:tracePt t="1736" x="5264150" y="3498850"/>
          <p14:tracePt t="1744" x="5264150" y="3448050"/>
          <p14:tracePt t="1755" x="5251450" y="3390900"/>
          <p14:tracePt t="1772" x="5213350" y="3225800"/>
          <p14:tracePt t="1789" x="5213350" y="2997200"/>
          <p14:tracePt t="1805" x="5245100" y="2851150"/>
          <p14:tracePt t="1822" x="5295900" y="2794000"/>
          <p14:tracePt t="1839" x="5365750" y="2749550"/>
          <p14:tracePt t="1856" x="5378450" y="2736850"/>
          <p14:tracePt t="1872" x="5410200" y="2711450"/>
          <p14:tracePt t="1889" x="5422900" y="2705100"/>
          <p14:tracePt t="1905" x="5429250" y="2692400"/>
          <p14:tracePt t="1922" x="5441950" y="2667000"/>
          <p14:tracePt t="1939" x="5441950" y="2641600"/>
          <p14:tracePt t="1955" x="5441950" y="2609850"/>
          <p14:tracePt t="1972" x="5441950" y="2597150"/>
          <p14:tracePt t="1989" x="5441950" y="2590800"/>
          <p14:tracePt t="2005" x="5441950" y="2565400"/>
          <p14:tracePt t="2024" x="5441950" y="2559050"/>
          <p14:tracePt t="2128" x="5441950" y="2578100"/>
          <p14:tracePt t="2136" x="5441950" y="2603500"/>
          <p14:tracePt t="2144" x="5441950" y="2641600"/>
          <p14:tracePt t="2155" x="5435600" y="2660650"/>
          <p14:tracePt t="2172" x="5435600" y="2724150"/>
          <p14:tracePt t="2189" x="5435600" y="2794000"/>
          <p14:tracePt t="2206" x="5435600" y="2895600"/>
          <p14:tracePt t="2222" x="5435600" y="2978150"/>
          <p14:tracePt t="2239" x="5454650" y="3048000"/>
          <p14:tracePt t="2256" x="5467350" y="3155950"/>
          <p14:tracePt t="2272" x="5473700" y="3200400"/>
          <p14:tracePt t="2289" x="5473700" y="3244850"/>
          <p14:tracePt t="2305" x="5473700" y="3251200"/>
          <p14:tracePt t="2322" x="5473700" y="3270250"/>
          <p14:tracePt t="2384" x="5473700" y="3263900"/>
          <p14:tracePt t="2400" x="5473700" y="3238500"/>
          <p14:tracePt t="2416" x="5473700" y="3232150"/>
          <p14:tracePt t="2424" x="5473700" y="3206750"/>
          <p14:tracePt t="2439" x="5473700" y="3200400"/>
          <p14:tracePt t="2456" x="5448300" y="3187700"/>
          <p14:tracePt t="2472" x="5422900" y="3175000"/>
          <p14:tracePt t="2489" x="5416550" y="3175000"/>
          <p14:tracePt t="2506" x="5397500" y="3162300"/>
          <p14:tracePt t="2528" x="5391150" y="3162300"/>
          <p14:tracePt t="2552" x="5391150" y="3168650"/>
          <p14:tracePt t="2664" x="5384800" y="3175000"/>
          <p14:tracePt t="2688" x="5378450" y="3175000"/>
          <p14:tracePt t="2728" x="5372100" y="3175000"/>
          <p14:tracePt t="2752" x="5353050" y="3187700"/>
          <p14:tracePt t="2760" x="5334000" y="3200400"/>
          <p14:tracePt t="2784" x="5327650" y="3200400"/>
          <p14:tracePt t="2808" x="5321300" y="3200400"/>
          <p14:tracePt t="2816" x="5302250" y="3213100"/>
          <p14:tracePt t="2824" x="5276850" y="3219450"/>
          <p14:tracePt t="2872" x="5276850" y="3238500"/>
          <p14:tracePt t="2880" x="5289550" y="3263900"/>
          <p14:tracePt t="2889" x="5334000" y="3289300"/>
          <p14:tracePt t="2906" x="5384800" y="3295650"/>
          <p14:tracePt t="2922" x="5422900" y="3308350"/>
          <p14:tracePt t="2939" x="5441950" y="3308350"/>
          <p14:tracePt t="2956" x="5467350" y="3314700"/>
          <p14:tracePt t="2972" x="5511800" y="3314700"/>
          <p14:tracePt t="2989" x="5543550" y="3314700"/>
          <p14:tracePt t="3006" x="5568950" y="3314700"/>
          <p14:tracePt t="3022" x="5613400" y="3333750"/>
          <p14:tracePt t="3040" x="5632450" y="3340100"/>
          <p14:tracePt t="3056" x="5638800" y="3340100"/>
          <p14:tracePt t="3088" x="5657850" y="3346450"/>
          <p14:tracePt t="3120" x="5670550" y="3346450"/>
          <p14:tracePt t="3136" x="5689600" y="3346450"/>
          <p14:tracePt t="3144" x="5695950" y="3359150"/>
          <p14:tracePt t="3160" x="5721350" y="3359150"/>
          <p14:tracePt t="3172" x="5746750" y="3365500"/>
          <p14:tracePt t="3189" x="5829300" y="3378200"/>
          <p14:tracePt t="3206" x="5956300" y="3378200"/>
          <p14:tracePt t="3222" x="6146800" y="3378200"/>
          <p14:tracePt t="3239" x="6305550" y="3378200"/>
          <p14:tracePt t="3256" x="6432550" y="3365500"/>
          <p14:tracePt t="3272" x="6477000" y="3346450"/>
          <p14:tracePt t="3289" x="6489700" y="3327400"/>
          <p14:tracePt t="3306" x="6502400" y="3314700"/>
          <p14:tracePt t="3322" x="6508750" y="3295650"/>
          <p14:tracePt t="3339" x="6515100" y="3282950"/>
          <p14:tracePt t="3356" x="6553200" y="3251200"/>
          <p14:tracePt t="3372" x="6559550" y="3244850"/>
          <p14:tracePt t="3389" x="6584950" y="3238500"/>
          <p14:tracePt t="3406" x="6591300" y="3232150"/>
          <p14:tracePt t="3422" x="6616700" y="3206750"/>
          <p14:tracePt t="3439" x="6642100" y="3175000"/>
          <p14:tracePt t="3456" x="6667500" y="3149600"/>
          <p14:tracePt t="3456" x="6692900" y="3117850"/>
          <p14:tracePt t="3472" x="6731000" y="3060700"/>
          <p14:tracePt t="3489" x="6775450" y="3009900"/>
          <p14:tracePt t="3506" x="6813550" y="2946400"/>
          <p14:tracePt t="3522" x="6864350" y="2889250"/>
          <p14:tracePt t="3539" x="6870700" y="2870200"/>
          <p14:tracePt t="3556" x="6877050" y="2844800"/>
          <p14:tracePt t="3572" x="6877050" y="2838450"/>
          <p14:tracePt t="3589" x="6877050" y="2832100"/>
          <p14:tracePt t="3606" x="6877050" y="2800350"/>
          <p14:tracePt t="3623" x="6838950" y="2743200"/>
          <p14:tracePt t="3639" x="6718300" y="2667000"/>
          <p14:tracePt t="3656" x="6565900" y="2603500"/>
          <p14:tracePt t="3656" x="6508750" y="2590800"/>
          <p14:tracePt t="3672" x="6426200" y="2565400"/>
          <p14:tracePt t="3689" x="6381750" y="2559050"/>
          <p14:tracePt t="3706" x="6356350" y="2559050"/>
          <p14:tracePt t="3722" x="6311900" y="2571750"/>
          <p14:tracePt t="3739" x="6280150" y="2603500"/>
          <p14:tracePt t="3756" x="6203950" y="2679700"/>
          <p14:tracePt t="3773" x="6096000" y="2749550"/>
          <p14:tracePt t="3789" x="5937250" y="2870200"/>
          <p14:tracePt t="3806" x="5842000" y="2952750"/>
          <p14:tracePt t="3823" x="5835650" y="2971800"/>
          <p14:tracePt t="3839" x="5822950" y="2978150"/>
          <p14:tracePt t="3856" x="5822950" y="2997200"/>
          <p14:tracePt t="3873" x="5816600" y="3009900"/>
          <p14:tracePt t="3889" x="5791200" y="3041650"/>
          <p14:tracePt t="3906" x="5772150" y="3060700"/>
          <p14:tracePt t="3923" x="5746750" y="3098800"/>
          <p14:tracePt t="3939" x="5727700" y="3105150"/>
          <p14:tracePt t="3956" x="5695950" y="3117850"/>
          <p14:tracePt t="3973" x="5657850" y="3136900"/>
          <p14:tracePt t="3989" x="5588000" y="3155950"/>
          <p14:tracePt t="4006" x="5518150" y="3200400"/>
          <p14:tracePt t="4022" x="5416550" y="3244850"/>
          <p14:tracePt t="4039" x="5314950" y="3289300"/>
          <p14:tracePt t="4056" x="5200650" y="3321050"/>
          <p14:tracePt t="4073" x="5149850" y="3340100"/>
          <p14:tracePt t="4089" x="5111750" y="3340100"/>
          <p14:tracePt t="4106" x="5067300" y="3340100"/>
          <p14:tracePt t="4123" x="4972050" y="3340100"/>
          <p14:tracePt t="4139" x="4870450" y="3340100"/>
          <p14:tracePt t="4156" x="4730750" y="3340100"/>
          <p14:tracePt t="4173" x="4552950" y="3340100"/>
          <p14:tracePt t="4189" x="4425950" y="3340100"/>
          <p14:tracePt t="4206" x="4343400" y="3352800"/>
          <p14:tracePt t="4223" x="4286250" y="3359150"/>
          <p14:tracePt t="4239" x="4254500" y="3371850"/>
          <p14:tracePt t="4256" x="4203700" y="3390900"/>
          <p14:tracePt t="4273" x="4159250" y="3397250"/>
          <p14:tracePt t="4289" x="4127500" y="3409950"/>
          <p14:tracePt t="4306" x="4070350" y="3409950"/>
          <p14:tracePt t="4323" x="4038600" y="3416300"/>
          <p14:tracePt t="4339" x="3981450" y="3416300"/>
          <p14:tracePt t="4356" x="3949700" y="3416300"/>
          <p14:tracePt t="4373" x="3937000" y="3416300"/>
          <p14:tracePt t="4389" x="3924300" y="3416300"/>
          <p14:tracePt t="4416" x="3911600" y="3416300"/>
          <p14:tracePt t="4489" x="3917950" y="3422650"/>
          <p14:tracePt t="4496" x="3949700" y="3454400"/>
          <p14:tracePt t="4506" x="3994150" y="3473450"/>
          <p14:tracePt t="4523" x="4038600" y="3505200"/>
          <p14:tracePt t="4539" x="4057650" y="3511550"/>
          <p14:tracePt t="4556" x="4076700" y="3530600"/>
          <p14:tracePt t="4573" x="4114800" y="3536950"/>
          <p14:tracePt t="4589" x="4165600" y="3536950"/>
          <p14:tracePt t="4606" x="4216400" y="3530600"/>
          <p14:tracePt t="4623" x="4305300" y="3524250"/>
          <p14:tracePt t="4639" x="4387850" y="3511550"/>
          <p14:tracePt t="4656" x="4483100" y="3505200"/>
          <p14:tracePt t="4656" x="4521200" y="3505200"/>
          <p14:tracePt t="4673" x="4616450" y="3467100"/>
          <p14:tracePt t="4689" x="4667250" y="3467100"/>
          <p14:tracePt t="4706" x="4692650" y="3460750"/>
          <p14:tracePt t="4723" x="4718050" y="3460750"/>
          <p14:tracePt t="4739" x="4724400" y="3454400"/>
          <p14:tracePt t="4756" x="4749800" y="3435350"/>
          <p14:tracePt t="4773" x="4756150" y="3429000"/>
          <p14:tracePt t="4789" x="4762500" y="3429000"/>
          <p14:tracePt t="4806" x="4787900" y="3429000"/>
          <p14:tracePt t="4823" x="4794250" y="3429000"/>
          <p14:tracePt t="4839" x="4819650" y="3429000"/>
          <p14:tracePt t="4856" x="4838700" y="3429000"/>
          <p14:tracePt t="4856" x="4864100" y="3429000"/>
          <p14:tracePt t="4873" x="4908550" y="3435350"/>
          <p14:tracePt t="4889" x="4953000" y="3441700"/>
          <p14:tracePt t="4906" x="5010150" y="3454400"/>
          <p14:tracePt t="4923" x="5080000" y="3473450"/>
          <p14:tracePt t="4939" x="5124450" y="3479800"/>
          <p14:tracePt t="4956" x="5200650" y="3479800"/>
          <p14:tracePt t="4973" x="5245100" y="3479800"/>
          <p14:tracePt t="4989" x="5302250" y="3479800"/>
          <p14:tracePt t="5006" x="5359400" y="3479800"/>
          <p14:tracePt t="5023" x="5403850" y="3479800"/>
          <p14:tracePt t="5040" x="5448300" y="3479800"/>
          <p14:tracePt t="5056" x="5492750" y="3479800"/>
          <p14:tracePt t="5057" x="5530850" y="3479800"/>
          <p14:tracePt t="5073" x="5562600" y="3479800"/>
          <p14:tracePt t="5089" x="5607050" y="3479800"/>
          <p14:tracePt t="5106" x="5664200" y="3479800"/>
          <p14:tracePt t="5123" x="5759450" y="3479800"/>
          <p14:tracePt t="5139" x="5867400" y="3467100"/>
          <p14:tracePt t="5156" x="5994400" y="3454400"/>
          <p14:tracePt t="5173" x="6121400" y="3454400"/>
          <p14:tracePt t="5190" x="6235700" y="3454400"/>
          <p14:tracePt t="5206" x="6299200" y="3454400"/>
          <p14:tracePt t="5223" x="6318250" y="3454400"/>
          <p14:tracePt t="5240" x="6324600" y="3454400"/>
          <p14:tracePt t="5256" x="6337300" y="3454400"/>
          <p14:tracePt t="5273" x="6356350" y="3454400"/>
          <p14:tracePt t="5290" x="6375400" y="3454400"/>
          <p14:tracePt t="5306" x="6400800" y="3454400"/>
          <p14:tracePt t="5323" x="6432550" y="3454400"/>
          <p14:tracePt t="5340" x="6477000" y="3454400"/>
          <p14:tracePt t="5356" x="6521450" y="3454400"/>
          <p14:tracePt t="5373" x="6565900" y="3435350"/>
          <p14:tracePt t="5390" x="6623050" y="3429000"/>
          <p14:tracePt t="5406" x="6654800" y="3429000"/>
          <p14:tracePt t="5423" x="6692900" y="3416300"/>
          <p14:tracePt t="5440" x="6699250" y="3416300"/>
          <p14:tracePt t="5456" x="6718300" y="3416300"/>
          <p14:tracePt t="5473" x="6731000" y="3409950"/>
          <p14:tracePt t="5489" x="6743700" y="3403600"/>
          <p14:tracePt t="5506" x="6750050" y="3397250"/>
          <p14:tracePt t="5523" x="6775450" y="3384550"/>
          <p14:tracePt t="5540" x="6813550" y="3384550"/>
          <p14:tracePt t="5556" x="6858000" y="3378200"/>
          <p14:tracePt t="5573" x="6927850" y="3365500"/>
          <p14:tracePt t="5590" x="6959600" y="3365500"/>
          <p14:tracePt t="5606" x="6985000" y="3352800"/>
          <p14:tracePt t="5623" x="7004050" y="3352800"/>
          <p14:tracePt t="5640" x="7010400" y="3346450"/>
          <p14:tracePt t="5656" x="7023100" y="3346450"/>
          <p14:tracePt t="5657" x="7029450" y="3346450"/>
          <p14:tracePt t="5681" x="7048500" y="3333750"/>
          <p14:tracePt t="5705" x="7061200" y="3333750"/>
          <p14:tracePt t="5713" x="7073900" y="3327400"/>
          <p14:tracePt t="5729" x="7080250" y="3327400"/>
          <p14:tracePt t="5740" x="7105650" y="3327400"/>
          <p14:tracePt t="5756" x="7118350" y="3327400"/>
          <p14:tracePt t="5773" x="7137400" y="3314700"/>
          <p14:tracePt t="5790" x="7150100" y="3314700"/>
          <p14:tracePt t="5806" x="7156450" y="3314700"/>
          <p14:tracePt t="5823" x="7181850" y="3314700"/>
          <p14:tracePt t="5840" x="7194550" y="3314700"/>
          <p14:tracePt t="5856" x="7245350" y="3314700"/>
          <p14:tracePt t="5857" x="7277100" y="3314700"/>
          <p14:tracePt t="5873" x="7334250" y="3314700"/>
          <p14:tracePt t="5890" x="7410450" y="3314700"/>
          <p14:tracePt t="5906" x="7467600" y="3314700"/>
          <p14:tracePt t="5923" x="7512050" y="3314700"/>
          <p14:tracePt t="5940" x="7524750" y="3314700"/>
          <p14:tracePt t="5956" x="7543800" y="3314700"/>
          <p14:tracePt t="5973" x="7550150" y="3302000"/>
          <p14:tracePt t="5990" x="7556500" y="3302000"/>
          <p14:tracePt t="6006" x="7562850" y="3302000"/>
          <p14:tracePt t="6023" x="7594600" y="3302000"/>
          <p14:tracePt t="6040" x="7626350" y="3302000"/>
          <p14:tracePt t="6056" x="7664450" y="3302000"/>
          <p14:tracePt t="6057" x="7677150" y="3302000"/>
          <p14:tracePt t="6073" x="7727950" y="3302000"/>
          <p14:tracePt t="6090" x="7766050" y="3302000"/>
          <p14:tracePt t="6106" x="7791450" y="3302000"/>
          <p14:tracePt t="6123" x="7810500" y="3295650"/>
          <p14:tracePt t="6145" x="7829550" y="3295650"/>
          <p14:tracePt t="6161" x="7835900" y="3295650"/>
          <p14:tracePt t="6173" x="7842250" y="3295650"/>
          <p14:tracePt t="6193" x="7854950" y="3295650"/>
          <p14:tracePt t="6225" x="7867650" y="3295650"/>
          <p14:tracePt t="6241" x="7874000" y="3295650"/>
          <p14:tracePt t="6265" x="7880350" y="3295650"/>
          <p14:tracePt t="6281" x="7893050" y="3295650"/>
          <p14:tracePt t="6289" x="7899400" y="3289300"/>
          <p14:tracePt t="6353" x="7905750" y="3289300"/>
          <p14:tracePt t="6361" x="7912100" y="3282950"/>
          <p14:tracePt t="6373" x="7918450" y="3276600"/>
          <p14:tracePt t="6641" x="7918450" y="3257550"/>
          <p14:tracePt t="6649" x="7918450" y="3244850"/>
          <p14:tracePt t="6665" x="7918450" y="3232150"/>
          <p14:tracePt t="6841" x="7918450" y="3225800"/>
          <p14:tracePt t="6849" x="7905750" y="3225800"/>
          <p14:tracePt t="6857" x="7874000" y="3225800"/>
          <p14:tracePt t="6873" x="7753350" y="3225800"/>
          <p14:tracePt t="6890" x="7562850" y="3225800"/>
          <p14:tracePt t="6907" x="7302500" y="3232150"/>
          <p14:tracePt t="6923" x="7035800" y="3263900"/>
          <p14:tracePt t="6940" x="6724650" y="3321050"/>
          <p14:tracePt t="6957" x="6464300" y="3333750"/>
          <p14:tracePt t="6973" x="6216650" y="3378200"/>
          <p14:tracePt t="6990" x="5969000" y="3403600"/>
          <p14:tracePt t="7007" x="5702300" y="3441700"/>
          <p14:tracePt t="7023" x="5422900" y="3486150"/>
          <p14:tracePt t="7040" x="5156200" y="3543300"/>
          <p14:tracePt t="7057" x="4857750" y="3600450"/>
          <p14:tracePt t="7057" x="4679950" y="3657600"/>
          <p14:tracePt t="7073" x="4343400" y="3702050"/>
          <p14:tracePt t="7090" x="3975100" y="3829050"/>
          <p14:tracePt t="7107" x="3619500" y="3924300"/>
          <p14:tracePt t="7123" x="3282950" y="4006850"/>
          <p14:tracePt t="7140" x="2978150" y="4108450"/>
          <p14:tracePt t="7157" x="2679700" y="4197350"/>
          <p14:tracePt t="7173" x="2400300" y="4222750"/>
          <p14:tracePt t="7190" x="2044700" y="4286250"/>
          <p14:tracePt t="7207" x="1746250" y="4298950"/>
          <p14:tracePt t="7223" x="1371600" y="4298950"/>
          <p14:tracePt t="7240" x="1028700" y="4298950"/>
          <p14:tracePt t="7257" x="749300" y="4298950"/>
          <p14:tracePt t="7257" x="628650" y="4298950"/>
          <p14:tracePt t="7273" x="520700" y="4298950"/>
          <p14:tracePt t="7290" x="476250" y="4298950"/>
          <p14:tracePt t="7329" x="469900" y="4298950"/>
          <p14:tracePt t="7337" x="457200" y="4279900"/>
          <p14:tracePt t="7353" x="457200" y="4267200"/>
          <p14:tracePt t="7361" x="457200" y="4235450"/>
          <p14:tracePt t="7373" x="457200" y="4222750"/>
          <p14:tracePt t="7390" x="457200" y="4152900"/>
          <p14:tracePt t="7407" x="457200" y="4089400"/>
          <p14:tracePt t="7423" x="495300" y="3987800"/>
          <p14:tracePt t="7440" x="514350" y="3949700"/>
          <p14:tracePt t="7457" x="552450" y="3879850"/>
          <p14:tracePt t="7473" x="577850" y="3835400"/>
          <p14:tracePt t="7490" x="596900" y="3829050"/>
          <p14:tracePt t="7507" x="622300" y="3803650"/>
          <p14:tracePt t="7523" x="641350" y="3784600"/>
          <p14:tracePt t="7540" x="666750" y="3784600"/>
          <p14:tracePt t="7557" x="692150" y="3784600"/>
          <p14:tracePt t="7573" x="723900" y="3784600"/>
          <p14:tracePt t="7590" x="768350" y="3784600"/>
          <p14:tracePt t="7607" x="838200" y="3790950"/>
          <p14:tracePt t="7623" x="933450" y="3810000"/>
          <p14:tracePt t="7640" x="1060450" y="3835400"/>
          <p14:tracePt t="7657" x="1174750" y="3848100"/>
          <p14:tracePt t="7657" x="1193800" y="3867150"/>
          <p14:tracePt t="7673" x="1212850" y="3867150"/>
          <p14:tracePt t="7690" x="1219200" y="3873500"/>
          <p14:tracePt t="7707" x="1231900" y="3873500"/>
          <p14:tracePt t="7723" x="1244600" y="3873500"/>
          <p14:tracePt t="7740" x="1250950" y="3873500"/>
          <p14:tracePt t="7757" x="1257300" y="3873500"/>
          <p14:tracePt t="7793" x="1270000" y="3873500"/>
          <p14:tracePt t="7817" x="1282700" y="3873500"/>
          <p14:tracePt t="7825" x="1301750" y="3867150"/>
          <p14:tracePt t="7833" x="1308100" y="3860800"/>
          <p14:tracePt t="7841" x="1333500" y="3860800"/>
          <p14:tracePt t="7857" x="1339850" y="3854450"/>
          <p14:tracePt t="7873" x="1390650" y="3822700"/>
          <p14:tracePt t="7890" x="1409700" y="3803650"/>
          <p14:tracePt t="7907" x="1416050" y="3790950"/>
          <p14:tracePt t="7923" x="1416050" y="3784600"/>
          <p14:tracePt t="7940" x="1416050" y="3778250"/>
          <p14:tracePt t="7957" x="1416050" y="3759200"/>
          <p14:tracePt t="7974" x="1416050" y="3752850"/>
          <p14:tracePt t="7990" x="1403350" y="3746500"/>
          <p14:tracePt t="8009" x="1390650" y="3740150"/>
          <p14:tracePt t="8025" x="1384300" y="3740150"/>
          <p14:tracePt t="8057" x="1377950" y="3740150"/>
          <p14:tracePt t="8073" x="1365250" y="3740150"/>
          <p14:tracePt t="8097" x="1352550" y="3740150"/>
          <p14:tracePt t="8113" x="1346200" y="3740150"/>
          <p14:tracePt t="8129" x="1339850" y="3740150"/>
          <p14:tracePt t="8145" x="1327150" y="3740150"/>
          <p14:tracePt t="8161" x="1320800" y="3740150"/>
          <p14:tracePt t="8169" x="1314450" y="3740150"/>
          <p14:tracePt t="8185" x="1308100" y="3740150"/>
          <p14:tracePt t="8674" x="1314450" y="3740150"/>
          <p14:tracePt t="8689" x="1333500" y="3740150"/>
          <p14:tracePt t="8705" x="1339850" y="3740150"/>
          <p14:tracePt t="8737" x="1346200" y="3740150"/>
          <p14:tracePt t="8745" x="1365250" y="3746500"/>
          <p14:tracePt t="8761" x="1384300" y="3765550"/>
          <p14:tracePt t="8777" x="1390650" y="3771900"/>
          <p14:tracePt t="8790" x="1397000" y="3790950"/>
          <p14:tracePt t="8807" x="1403350" y="3810000"/>
          <p14:tracePt t="8825" x="1416050" y="3816350"/>
          <p14:tracePt t="8857" x="1422400" y="3816350"/>
          <p14:tracePt t="8873" x="1428750" y="3816350"/>
          <p14:tracePt t="8897" x="1435100" y="3822700"/>
          <p14:tracePt t="8906" x="1441450" y="3829050"/>
          <p14:tracePt t="8953" x="1447800" y="3829050"/>
          <p14:tracePt t="8962" x="1460500" y="3829050"/>
          <p14:tracePt t="8993" x="1466850" y="3822700"/>
          <p14:tracePt t="9026" x="1473200" y="3816350"/>
          <p14:tracePt t="9066" x="1479550" y="3810000"/>
          <p14:tracePt t="9082" x="1479550" y="3797300"/>
          <p14:tracePt t="9098" x="1479550" y="3790950"/>
          <p14:tracePt t="9106" x="1485900" y="3784600"/>
          <p14:tracePt t="9114" x="1492250" y="3778250"/>
          <p14:tracePt t="9124" x="1504950" y="3771900"/>
          <p14:tracePt t="9140" x="1504950" y="3765550"/>
          <p14:tracePt t="9157" x="1511300" y="3746500"/>
          <p14:tracePt t="9174" x="1536700" y="3714750"/>
          <p14:tracePt t="9190" x="1543050" y="3708400"/>
          <p14:tracePt t="9207" x="1543050" y="3689350"/>
          <p14:tracePt t="9224" x="1549400" y="3683000"/>
          <p14:tracePt t="9314" x="1555750" y="3683000"/>
          <p14:tracePt t="9322" x="1555750" y="3708400"/>
          <p14:tracePt t="9330" x="1574800" y="3727450"/>
          <p14:tracePt t="9346" x="1574800" y="3752850"/>
          <p14:tracePt t="9357" x="1581150" y="3759200"/>
          <p14:tracePt t="9374" x="1593850" y="3771900"/>
          <p14:tracePt t="9390" x="1600200" y="3784600"/>
          <p14:tracePt t="9407" x="1612900" y="3803650"/>
          <p14:tracePt t="9424" x="1631950" y="3816350"/>
          <p14:tracePt t="9440" x="1657350" y="3822700"/>
          <p14:tracePt t="9457" x="1682750" y="3841750"/>
          <p14:tracePt t="9458" x="1695450" y="3841750"/>
          <p14:tracePt t="9474" x="1714500" y="3841750"/>
          <p14:tracePt t="9490" x="1727200" y="3841750"/>
          <p14:tracePt t="9507" x="1739900" y="3841750"/>
          <p14:tracePt t="9524" x="1758950" y="3841750"/>
          <p14:tracePt t="9540" x="1784350" y="3816350"/>
          <p14:tracePt t="9557" x="1790700" y="3790950"/>
          <p14:tracePt t="9574" x="1797050" y="3765550"/>
          <p14:tracePt t="9602" x="1797050" y="3759200"/>
          <p14:tracePt t="9826" x="1803400" y="3752850"/>
          <p14:tracePt t="9834" x="1822450" y="3765550"/>
          <p14:tracePt t="9842" x="1828800" y="3771900"/>
          <p14:tracePt t="9858" x="1835150" y="3778250"/>
          <p14:tracePt t="9874" x="1847850" y="3784600"/>
          <p14:tracePt t="9906" x="1854200" y="3784600"/>
          <p14:tracePt t="9922" x="1860550" y="3790950"/>
          <p14:tracePt t="9930" x="1866900" y="3797300"/>
          <p14:tracePt t="9986" x="1873250" y="3810000"/>
          <p14:tracePt t="10074" x="1873250" y="3803650"/>
          <p14:tracePt t="10082" x="1873250" y="3797300"/>
          <p14:tracePt t="10091" x="1885950" y="3784600"/>
          <p14:tracePt t="10107" x="1892300" y="3746500"/>
          <p14:tracePt t="10124" x="1892300" y="3714750"/>
          <p14:tracePt t="10141" x="1898650" y="3689350"/>
          <p14:tracePt t="10157" x="1898650" y="3676650"/>
          <p14:tracePt t="10234" x="1898650" y="3670300"/>
          <p14:tracePt t="10242" x="1905000" y="3657600"/>
          <p14:tracePt t="10754" x="1917700" y="3689350"/>
          <p14:tracePt t="10762" x="1924050" y="3695700"/>
          <p14:tracePt t="10774" x="1930400" y="3702050"/>
          <p14:tracePt t="10791" x="2025650" y="3740150"/>
          <p14:tracePt t="10808" x="2203450" y="3784600"/>
          <p14:tracePt t="10824" x="2387600" y="3810000"/>
          <p14:tracePt t="10841" x="2578100" y="3810000"/>
          <p14:tracePt t="10858" x="2749550" y="3810000"/>
          <p14:tracePt t="10858" x="2806700" y="3810000"/>
          <p14:tracePt t="10874" x="2889250" y="3797300"/>
          <p14:tracePt t="10891" x="2927350" y="3778250"/>
          <p14:tracePt t="10907" x="2959100" y="3746500"/>
          <p14:tracePt t="10924" x="2978150" y="3740150"/>
          <p14:tracePt t="10941" x="2990850" y="3727450"/>
          <p14:tracePt t="10958" x="3009900" y="3721100"/>
          <p14:tracePt t="10974" x="3016250" y="3708400"/>
          <p14:tracePt t="11122" x="3022600" y="3708400"/>
          <p14:tracePt t="11138" x="3028950" y="3708400"/>
          <p14:tracePt t="11146" x="3035300" y="3708400"/>
          <p14:tracePt t="11158" x="3060700" y="3708400"/>
          <p14:tracePt t="11174" x="3105150" y="3708400"/>
          <p14:tracePt t="11191" x="3162300" y="3708400"/>
          <p14:tracePt t="11208" x="3232150" y="3714750"/>
          <p14:tracePt t="11224" x="3295650" y="3714750"/>
          <p14:tracePt t="11241" x="3365500" y="3721100"/>
          <p14:tracePt t="11258" x="3422650" y="3733800"/>
          <p14:tracePt t="11258" x="3448050" y="3733800"/>
          <p14:tracePt t="11274" x="3492500" y="3740150"/>
          <p14:tracePt t="11291" x="3524250" y="3752850"/>
          <p14:tracePt t="11308" x="3568700" y="3759200"/>
          <p14:tracePt t="11324" x="3613150" y="3759200"/>
          <p14:tracePt t="11341" x="3683000" y="3759200"/>
          <p14:tracePt t="11358" x="3727450" y="3759200"/>
          <p14:tracePt t="11374" x="3790950" y="3759200"/>
          <p14:tracePt t="11391" x="3848100" y="3759200"/>
          <p14:tracePt t="11408" x="3892550" y="3746500"/>
          <p14:tracePt t="11424" x="3937000" y="3746500"/>
          <p14:tracePt t="11441" x="3968750" y="3740150"/>
          <p14:tracePt t="11458" x="4013200" y="3740150"/>
          <p14:tracePt t="11458" x="4032250" y="3740150"/>
          <p14:tracePt t="11474" x="4089400" y="3740150"/>
          <p14:tracePt t="11491" x="4152900" y="3740150"/>
          <p14:tracePt t="11508" x="4222750" y="3740150"/>
          <p14:tracePt t="11524" x="4311650" y="3740150"/>
          <p14:tracePt t="11541" x="4406900" y="3740150"/>
          <p14:tracePt t="11558" x="4483100" y="3740150"/>
          <p14:tracePt t="11574" x="4559300" y="3740150"/>
          <p14:tracePt t="11591" x="4616450" y="3740150"/>
          <p14:tracePt t="11608" x="4648200" y="3740150"/>
          <p14:tracePt t="11624" x="4667250" y="3740150"/>
          <p14:tracePt t="12034" x="4679950" y="3740150"/>
          <p14:tracePt t="12090" x="4699000" y="3740150"/>
          <p14:tracePt t="12738" x="4705350" y="3746500"/>
          <p14:tracePt t="12762" x="4711700" y="3759200"/>
          <p14:tracePt t="13411" x="4705350" y="3771900"/>
          <p14:tracePt t="13418" x="4648200" y="3797300"/>
          <p14:tracePt t="13427" x="4578350" y="3803650"/>
          <p14:tracePt t="13441" x="4502150" y="3816350"/>
          <p14:tracePt t="13458" x="4152900" y="3860800"/>
          <p14:tracePt t="13475" x="3873500" y="3905250"/>
          <p14:tracePt t="13491" x="3517900" y="3930650"/>
          <p14:tracePt t="13508" x="3238500" y="3975100"/>
          <p14:tracePt t="13525" x="3041650" y="4000500"/>
          <p14:tracePt t="13541" x="2851150" y="4000500"/>
          <p14:tracePt t="13558" x="2679700" y="4000500"/>
          <p14:tracePt t="13575" x="2482850" y="4000500"/>
          <p14:tracePt t="13591" x="2292350" y="4000500"/>
          <p14:tracePt t="13608" x="2171700" y="4000500"/>
          <p14:tracePt t="13625" x="2076450" y="3994150"/>
          <p14:tracePt t="13641" x="2032000" y="3987800"/>
          <p14:tracePt t="13643" x="2006600" y="3975100"/>
          <p14:tracePt t="13658" x="1974850" y="3968750"/>
          <p14:tracePt t="13659" x="1949450" y="3949700"/>
          <p14:tracePt t="13675" x="1936750" y="3949700"/>
          <p14:tracePt t="13691" x="1892300" y="3930650"/>
          <p14:tracePt t="13708" x="1841500" y="3905250"/>
          <p14:tracePt t="13725" x="1784350" y="3886200"/>
          <p14:tracePt t="13741" x="1727200" y="3854450"/>
          <p14:tracePt t="13758" x="1701800" y="3841750"/>
          <p14:tracePt t="13775" x="1670050" y="3835400"/>
          <p14:tracePt t="13803" x="1657350" y="3835400"/>
          <p14:tracePt t="13827" x="1651000" y="3835400"/>
          <p14:tracePt t="13867" x="1638300" y="3835400"/>
          <p14:tracePt t="13891" x="1631950" y="3835400"/>
          <p14:tracePt t="13899" x="1625600" y="3835400"/>
          <p14:tracePt t="13908" x="1600200" y="3835400"/>
          <p14:tracePt t="13925" x="1555750" y="3835400"/>
          <p14:tracePt t="13941" x="1511300" y="3835400"/>
          <p14:tracePt t="13958" x="1466850" y="3835400"/>
          <p14:tracePt t="13975" x="1447800" y="3835400"/>
          <p14:tracePt t="13992" x="1416050" y="3835400"/>
          <p14:tracePt t="14008" x="1384300" y="3835400"/>
          <p14:tracePt t="14025" x="1358900" y="3835400"/>
          <p14:tracePt t="14042" x="1327150" y="3835400"/>
          <p14:tracePt t="14058" x="1282700" y="3816350"/>
          <p14:tracePt t="14107" x="1270000" y="3810000"/>
          <p14:tracePt t="14187" x="1257300" y="3810000"/>
          <p14:tracePt t="14875" x="1250950" y="3803650"/>
          <p14:tracePt t="15211" x="1250950" y="3784600"/>
          <p14:tracePt t="15235" x="1244600" y="3778250"/>
          <p14:tracePt t="15259" x="1238250" y="3771900"/>
          <p14:tracePt t="15339" x="1238250" y="3765550"/>
          <p14:tracePt t="15603" x="1238250" y="3752850"/>
          <p14:tracePt t="15660" x="1257300" y="3759200"/>
          <p14:tracePt t="15691" x="1257300" y="3765550"/>
          <p14:tracePt t="15707" x="1257300" y="3771900"/>
          <p14:tracePt t="15731" x="1257300" y="3778250"/>
          <p14:tracePt t="17852" x="1250950" y="3784600"/>
          <p14:tracePt t="18428" x="1244600" y="3784600"/>
          <p14:tracePt t="18460" x="1238250" y="3784600"/>
          <p14:tracePt t="18484" x="1231900" y="3784600"/>
          <p14:tracePt t="18508" x="1225550" y="3778250"/>
          <p14:tracePt t="18564" x="1219200" y="3778250"/>
          <p14:tracePt t="19172" x="1206500" y="3778250"/>
          <p14:tracePt t="19188" x="1206500" y="3803650"/>
          <p14:tracePt t="19196" x="1206500" y="3810000"/>
          <p14:tracePt t="19209" x="1206500" y="3816350"/>
          <p14:tracePt t="19226" x="1200150" y="3841750"/>
          <p14:tracePt t="19242" x="1200150" y="3867150"/>
          <p14:tracePt t="19259" x="1200150" y="3898900"/>
          <p14:tracePt t="19276" x="1200150" y="3930650"/>
          <p14:tracePt t="19292" x="1200150" y="3937000"/>
          <p14:tracePt t="19580" x="1200150" y="3930650"/>
          <p14:tracePt t="19596" x="1200150" y="3924300"/>
          <p14:tracePt t="19612" x="1200150" y="3905250"/>
          <p14:tracePt t="19628" x="1200150" y="3898900"/>
          <p14:tracePt t="19636" x="1200150" y="3892550"/>
          <p14:tracePt t="19652" x="1193800" y="3886200"/>
          <p14:tracePt t="19684" x="1193800" y="3867150"/>
          <p14:tracePt t="19700" x="1187450" y="3860800"/>
          <p14:tracePt t="20596" x="1187450" y="3854450"/>
          <p14:tracePt t="20628" x="1193800" y="3848100"/>
          <p14:tracePt t="20676" x="1200150" y="3835400"/>
          <p14:tracePt t="20692" x="1212850" y="3829050"/>
          <p14:tracePt t="20716" x="1219200" y="3816350"/>
          <p14:tracePt t="20740" x="1225550" y="3810000"/>
          <p14:tracePt t="20756" x="1231900" y="3797300"/>
          <p14:tracePt t="20900" x="1238250" y="3797300"/>
          <p14:tracePt t="22477" x="1244600" y="3803650"/>
          <p14:tracePt t="22493" x="1244600" y="3810000"/>
          <p14:tracePt t="22525" x="1244600" y="3822700"/>
          <p14:tracePt t="22573" x="1238250" y="3829050"/>
          <p14:tracePt t="24333" x="1244600" y="3829050"/>
          <p14:tracePt t="24341" x="1250950" y="3829050"/>
          <p14:tracePt t="24357" x="1263650" y="3822700"/>
          <p14:tracePt t="24373" x="1263650" y="3816350"/>
          <p14:tracePt t="24389" x="1270000" y="3810000"/>
          <p14:tracePt t="26342" x="1276350" y="3803650"/>
          <p14:tracePt t="26382" x="1282700" y="3803650"/>
          <p14:tracePt t="26406" x="1289050" y="3803650"/>
          <p14:tracePt t="26414" x="1295400" y="3803650"/>
          <p14:tracePt t="26428" x="1314450" y="3803650"/>
          <p14:tracePt t="26444" x="1327150" y="3803650"/>
          <p14:tracePt t="26461" x="1352550" y="3803650"/>
          <p14:tracePt t="26478" x="1371600" y="3784600"/>
          <p14:tracePt t="26494" x="1390650" y="3771900"/>
          <p14:tracePt t="26511" x="1397000" y="3771900"/>
          <p14:tracePt t="26528" x="1403350" y="3765550"/>
          <p14:tracePt t="26630" x="1409700" y="3759200"/>
          <p14:tracePt t="26638" x="1428750" y="3740150"/>
          <p14:tracePt t="26646" x="1435100" y="3740150"/>
          <p14:tracePt t="26661" x="1460500" y="3727450"/>
          <p14:tracePt t="26678" x="1492250" y="3702050"/>
          <p14:tracePt t="26694" x="1504950" y="3689350"/>
          <p14:tracePt t="26711" x="1536700" y="3651250"/>
          <p14:tracePt t="26728" x="1549400" y="3644900"/>
          <p14:tracePt t="26744" x="1555750" y="3638550"/>
          <p14:tracePt t="26761" x="1568450" y="3619500"/>
          <p14:tracePt t="26926" x="1568450" y="3625850"/>
          <p14:tracePt t="26942" x="1568450" y="3632200"/>
          <p14:tracePt t="26958" x="1568450" y="3644900"/>
          <p14:tracePt t="26974" x="1568450" y="3651250"/>
          <p14:tracePt t="27214" x="1568450" y="3670300"/>
          <p14:tracePt t="27222" x="1581150" y="3695700"/>
          <p14:tracePt t="27230" x="1587500" y="3708400"/>
          <p14:tracePt t="27245" x="1593850" y="3714750"/>
          <p14:tracePt t="27261" x="1612900" y="3721100"/>
          <p14:tracePt t="27262" x="1625600" y="3727450"/>
          <p14:tracePt t="27278" x="1663700" y="3740150"/>
          <p14:tracePt t="27295" x="1695450" y="3746500"/>
          <p14:tracePt t="27311" x="1739900" y="3746500"/>
          <p14:tracePt t="27328" x="1758950" y="3746500"/>
          <p14:tracePt t="27345" x="1778000" y="3746500"/>
          <p14:tracePt t="27361" x="1797050" y="3746500"/>
          <p14:tracePt t="27378" x="1809750" y="3746500"/>
          <p14:tracePt t="27406" x="1822450" y="3746500"/>
          <p14:tracePt t="27494" x="1822450" y="3740150"/>
          <p14:tracePt t="27526" x="1822450" y="3727450"/>
          <p14:tracePt t="27542" x="1828800" y="3714750"/>
          <p14:tracePt t="27582" x="1841500" y="3708400"/>
          <p14:tracePt t="27606" x="1847850" y="3708400"/>
          <p14:tracePt t="27630" x="1854200" y="3708400"/>
          <p14:tracePt t="27646" x="1860550" y="3708400"/>
          <p14:tracePt t="27678" x="1879600" y="3708400"/>
          <p14:tracePt t="27702" x="1892300" y="3708400"/>
          <p14:tracePt t="27822" x="1905000" y="3708400"/>
          <p14:tracePt t="28454" x="1917700" y="3708400"/>
          <p14:tracePt t="28462" x="1924050" y="3702050"/>
          <p14:tracePt t="28478" x="1943100" y="3702050"/>
          <p14:tracePt t="28495" x="1981200" y="3683000"/>
          <p14:tracePt t="28512" x="2000250" y="3670300"/>
          <p14:tracePt t="28528" x="2012950" y="3670300"/>
          <p14:tracePt t="28545" x="2019300" y="3670300"/>
          <p14:tracePt t="28566" x="2032000" y="3657600"/>
          <p14:tracePt t="28582" x="2038350" y="3657600"/>
          <p14:tracePt t="28678" x="2044700" y="3651250"/>
          <p14:tracePt t="28710" x="2044700" y="3638550"/>
          <p14:tracePt t="28734" x="2044700" y="3632200"/>
          <p14:tracePt t="28766" x="2044700" y="3619500"/>
          <p14:tracePt t="28790" x="2038350" y="3613150"/>
          <p14:tracePt t="28806" x="2025650" y="3600450"/>
          <p14:tracePt t="28822" x="2019300" y="3594100"/>
          <p14:tracePt t="28830" x="2006600" y="3581400"/>
          <p14:tracePt t="28846" x="1974850" y="3575050"/>
          <p14:tracePt t="28862" x="1968500" y="3568700"/>
          <p14:tracePt t="28878" x="1936750" y="3543300"/>
          <p14:tracePt t="28895" x="1924050" y="3536950"/>
          <p14:tracePt t="28912" x="1905000" y="3524250"/>
          <p14:tracePt t="28928" x="1873250" y="3505200"/>
          <p14:tracePt t="28945" x="1860550" y="3492500"/>
          <p14:tracePt t="28962" x="1854200" y="3486150"/>
          <p14:tracePt t="28978" x="1828800" y="3479800"/>
          <p14:tracePt t="28995" x="1816100" y="3460750"/>
          <p14:tracePt t="29012" x="1803400" y="3448050"/>
          <p14:tracePt t="29028" x="1784350" y="3429000"/>
          <p14:tracePt t="29045" x="1771650" y="3422650"/>
          <p14:tracePt t="29062" x="1752600" y="3416300"/>
          <p14:tracePt t="29078" x="1727200" y="3403600"/>
          <p14:tracePt t="29134" x="1714500" y="3403600"/>
          <p14:tracePt t="29166" x="1708150" y="3403600"/>
          <p14:tracePt t="29190" x="1695450" y="3403600"/>
          <p14:tracePt t="29214" x="1689100" y="3403600"/>
          <p14:tracePt t="29222" x="1676400" y="3403600"/>
          <p14:tracePt t="29238" x="1670050" y="3409950"/>
          <p14:tracePt t="29254" x="1657350" y="3422650"/>
          <p14:tracePt t="29270" x="1651000" y="3429000"/>
          <p14:tracePt t="29278" x="1638300" y="3435350"/>
          <p14:tracePt t="29295" x="1625600" y="3454400"/>
          <p14:tracePt t="29312" x="1600200" y="3479800"/>
          <p14:tracePt t="29328" x="1593850" y="3486150"/>
          <p14:tracePt t="29345" x="1587500" y="3511550"/>
          <p14:tracePt t="29362" x="1587500" y="3517900"/>
          <p14:tracePt t="29378" x="1581150" y="3524250"/>
          <p14:tracePt t="29395" x="1568450" y="3536950"/>
          <p14:tracePt t="29412" x="1562100" y="3543300"/>
          <p14:tracePt t="29428" x="1562100" y="3549650"/>
          <p14:tracePt t="29445" x="1555750" y="3568700"/>
          <p14:tracePt t="29462" x="1555750" y="3587750"/>
          <p14:tracePt t="29478" x="1549400" y="3619500"/>
          <p14:tracePt t="29495" x="1530350" y="3632200"/>
          <p14:tracePt t="29534" x="1530350" y="3651250"/>
          <p14:tracePt t="29550" x="1530350" y="3657600"/>
          <p14:tracePt t="29566" x="1524000" y="3676650"/>
          <p14:tracePt t="29582" x="1524000" y="3689350"/>
          <p14:tracePt t="29590" x="1524000" y="3702050"/>
          <p14:tracePt t="29598" x="1511300" y="3714750"/>
          <p14:tracePt t="29612" x="1511300" y="3733800"/>
          <p14:tracePt t="29628" x="1511300" y="3746500"/>
          <p14:tracePt t="29645" x="1511300" y="3752850"/>
          <p14:tracePt t="29662" x="1511300" y="3778250"/>
          <p14:tracePt t="29679" x="1511300" y="3790950"/>
          <p14:tracePt t="29695" x="1511300" y="3816350"/>
          <p14:tracePt t="29750" x="1517650" y="3822700"/>
          <p14:tracePt t="29766" x="1524000" y="3822700"/>
          <p14:tracePt t="29782" x="1530350" y="3822700"/>
          <p14:tracePt t="29790" x="1536700" y="3822700"/>
          <p14:tracePt t="29806" x="1555750" y="3829050"/>
          <p14:tracePt t="29822" x="1568450" y="3829050"/>
          <p14:tracePt t="29830" x="1574800" y="3829050"/>
          <p14:tracePt t="29845" x="1600200" y="3841750"/>
          <p14:tracePt t="29862" x="1625600" y="3848100"/>
          <p14:tracePt t="29862" x="1644650" y="3854450"/>
          <p14:tracePt t="29879" x="1663700" y="3867150"/>
          <p14:tracePt t="29895" x="1689100" y="3867150"/>
          <p14:tracePt t="29912" x="1720850" y="3867150"/>
          <p14:tracePt t="29929" x="1733550" y="3867150"/>
          <p14:tracePt t="29945" x="1739900" y="3867150"/>
          <p14:tracePt t="29962" x="1752600" y="3867150"/>
          <p14:tracePt t="29979" x="1765300" y="3867150"/>
          <p14:tracePt t="29995" x="1771650" y="3867150"/>
          <p14:tracePt t="30012" x="1778000" y="3867150"/>
          <p14:tracePt t="30029" x="1790700" y="3867150"/>
          <p14:tracePt t="30045" x="1809750" y="3860800"/>
          <p14:tracePt t="30062" x="1816100" y="3854450"/>
          <p14:tracePt t="30079" x="1847850" y="3835400"/>
          <p14:tracePt t="30095" x="1854200" y="3822700"/>
          <p14:tracePt t="30112" x="1873250" y="3816350"/>
          <p14:tracePt t="30129" x="1879600" y="3816350"/>
          <p14:tracePt t="30145" x="1885950" y="3810000"/>
          <p14:tracePt t="30270" x="1892300" y="3803650"/>
          <p14:tracePt t="30278" x="1892300" y="3797300"/>
          <p14:tracePt t="30295" x="1892300" y="3790950"/>
          <p14:tracePt t="30312" x="1898650" y="3771900"/>
          <p14:tracePt t="30329" x="1898650" y="3752850"/>
          <p14:tracePt t="30345" x="1917700" y="3727450"/>
          <p14:tracePt t="30362" x="1917700" y="3708400"/>
          <p14:tracePt t="30379" x="1917700" y="3676650"/>
          <p14:tracePt t="30395" x="1917700" y="3663950"/>
          <p14:tracePt t="30412" x="1917700" y="3638550"/>
          <p14:tracePt t="30429" x="1917700" y="3613150"/>
          <p14:tracePt t="30445" x="1917700" y="3594100"/>
          <p14:tracePt t="30462" x="1917700" y="3575050"/>
          <p14:tracePt t="30462" x="1917700" y="3562350"/>
          <p14:tracePt t="30479" x="1911350" y="3549650"/>
          <p14:tracePt t="30495" x="1905000" y="3536950"/>
          <p14:tracePt t="30512" x="1879600" y="3517900"/>
          <p14:tracePt t="30529" x="1873250" y="3517900"/>
          <p14:tracePt t="30545" x="1841500" y="3505200"/>
          <p14:tracePt t="30562" x="1816100" y="3505200"/>
          <p14:tracePt t="30579" x="1803400" y="3505200"/>
          <p14:tracePt t="30595" x="1790700" y="3505200"/>
          <p14:tracePt t="30612" x="1771650" y="3505200"/>
          <p14:tracePt t="30629" x="1765300" y="3505200"/>
          <p14:tracePt t="30645" x="1739900" y="3505200"/>
          <p14:tracePt t="30662" x="1727200" y="3505200"/>
          <p14:tracePt t="30679" x="1720850" y="3505200"/>
          <p14:tracePt t="30695" x="1682750" y="3505200"/>
          <p14:tracePt t="30712" x="1676400" y="3505200"/>
          <p14:tracePt t="30729" x="1663700" y="3505200"/>
          <p14:tracePt t="30745" x="1657350" y="3505200"/>
          <p14:tracePt t="30762" x="1644650" y="3505200"/>
          <p14:tracePt t="30779" x="1638300" y="3505200"/>
          <p14:tracePt t="30796" x="1625600" y="3505200"/>
          <p14:tracePt t="30812" x="1619250" y="3505200"/>
          <p14:tracePt t="30831" x="1600200" y="3511550"/>
          <p14:tracePt t="30887" x="1581150" y="3511550"/>
          <p14:tracePt t="30903" x="1574800" y="3517900"/>
          <p14:tracePt t="30912" x="1568450" y="3517900"/>
          <p14:tracePt t="30929" x="1562100" y="3524250"/>
          <p14:tracePt t="30945" x="1543050" y="3524250"/>
          <p14:tracePt t="30962" x="1524000" y="3543300"/>
          <p14:tracePt t="30979" x="1511300" y="3549650"/>
          <p14:tracePt t="30995" x="1492250" y="3575050"/>
          <p14:tracePt t="31012" x="1473200" y="3594100"/>
          <p14:tracePt t="31029" x="1454150" y="3619500"/>
          <p14:tracePt t="31045" x="1447800" y="3632200"/>
          <p14:tracePt t="31062" x="1435100" y="3683000"/>
          <p14:tracePt t="31079" x="1435100" y="3702050"/>
          <p14:tracePt t="31095" x="1416050" y="3721100"/>
          <p14:tracePt t="31112" x="1416050" y="3727450"/>
          <p14:tracePt t="31129" x="1416050" y="3746500"/>
          <p14:tracePt t="31191" x="1416050" y="3752850"/>
          <p14:tracePt t="31239" x="1416050" y="3759200"/>
          <p14:tracePt t="31263" x="1422400" y="3765550"/>
          <p14:tracePt t="31319" x="1428750" y="3771900"/>
          <p14:tracePt t="31335" x="1447800" y="3790950"/>
          <p14:tracePt t="31351" x="1454150" y="3797300"/>
          <p14:tracePt t="31375" x="1460500" y="3803650"/>
          <p14:tracePt t="31391" x="1466850" y="3810000"/>
          <p14:tracePt t="31407" x="1485900" y="3829050"/>
          <p14:tracePt t="31695" x="1492250" y="3829050"/>
          <p14:tracePt t="31711" x="1498600" y="3829050"/>
          <p14:tracePt t="31719" x="1504950" y="3829050"/>
          <p14:tracePt t="31735" x="1517650" y="3822700"/>
          <p14:tracePt t="31746" x="1524000" y="3816350"/>
          <p14:tracePt t="31762" x="1530350" y="3803650"/>
          <p14:tracePt t="31779" x="1536700" y="3797300"/>
          <p14:tracePt t="31796" x="1536700" y="3790950"/>
          <p14:tracePt t="31812" x="1543050" y="3784600"/>
          <p14:tracePt t="31829" x="1562100" y="3765550"/>
          <p14:tracePt t="31847" x="1562100" y="3759200"/>
          <p14:tracePt t="31871" x="1568450" y="3746500"/>
          <p14:tracePt t="32127" x="1568450" y="3733800"/>
          <p14:tracePt t="32135" x="1568450" y="3727450"/>
          <p14:tracePt t="32311" x="1568450" y="3740150"/>
          <p14:tracePt t="32319" x="1568450" y="3746500"/>
          <p14:tracePt t="32329" x="1574800" y="3752850"/>
          <p14:tracePt t="32391" x="1593850" y="3752850"/>
          <p14:tracePt t="32439" x="1600200" y="3752850"/>
          <p14:tracePt t="32455" x="1606550" y="3752850"/>
          <p14:tracePt t="32471" x="1612900" y="3752850"/>
          <p14:tracePt t="32487" x="1631950" y="3752850"/>
          <p14:tracePt t="32496" x="1638300" y="3746500"/>
          <p14:tracePt t="32512" x="1644650" y="3733800"/>
          <p14:tracePt t="32529" x="1663700" y="3721100"/>
          <p14:tracePt t="32546" x="1670050" y="3714750"/>
          <p14:tracePt t="32583" x="1676400" y="3714750"/>
          <p14:tracePt t="32599" x="1682750" y="3714750"/>
          <p14:tracePt t="32607" x="1689100" y="3714750"/>
          <p14:tracePt t="32631" x="1695450" y="3714750"/>
          <p14:tracePt t="32639" x="1708150" y="3721100"/>
          <p14:tracePt t="32655" x="1714500" y="3727450"/>
          <p14:tracePt t="32671" x="1720850" y="3733800"/>
          <p14:tracePt t="32695" x="1720850" y="3740150"/>
          <p14:tracePt t="32703" x="1727200" y="3752850"/>
          <p14:tracePt t="32727" x="1746250" y="3759200"/>
          <p14:tracePt t="32735" x="1752600" y="3759200"/>
          <p14:tracePt t="32746" x="1758950" y="3765550"/>
          <p14:tracePt t="32763" x="1790700" y="3765550"/>
          <p14:tracePt t="32779" x="1803400" y="3765550"/>
          <p14:tracePt t="32796" x="1822450" y="3765550"/>
          <p14:tracePt t="32813" x="1828800" y="3765550"/>
          <p14:tracePt t="32829" x="1835150" y="3765550"/>
          <p14:tracePt t="32855" x="1841500" y="3765550"/>
          <p14:tracePt t="33007" x="1860550" y="3765550"/>
          <p14:tracePt t="33231" x="1866900" y="3765550"/>
          <p14:tracePt t="33247" x="1873250" y="3771900"/>
          <p14:tracePt t="33287" x="1892300" y="3790950"/>
          <p14:tracePt t="33303" x="1898650" y="3790950"/>
          <p14:tracePt t="33313" x="1905000" y="3790950"/>
          <p14:tracePt t="33329" x="1911350" y="3790950"/>
          <p14:tracePt t="33346" x="1936750" y="3790950"/>
          <p14:tracePt t="33591" x="1936750" y="3797300"/>
          <p14:tracePt t="33607" x="1930400" y="3803650"/>
          <p14:tracePt t="33615" x="1924050" y="3810000"/>
          <p14:tracePt t="33631" x="1911350" y="3810000"/>
          <p14:tracePt t="33646" x="1905000" y="3810000"/>
          <p14:tracePt t="33663" x="1873250" y="3810000"/>
          <p14:tracePt t="33663" x="1866900" y="3810000"/>
          <p14:tracePt t="33679" x="1835150" y="3810000"/>
          <p14:tracePt t="33696" x="1790700" y="3810000"/>
          <p14:tracePt t="33713" x="1746250" y="3797300"/>
          <p14:tracePt t="33729" x="1733550" y="3784600"/>
          <p14:tracePt t="33746" x="1708150" y="3778250"/>
          <p14:tracePt t="33763" x="1701800" y="3778250"/>
          <p14:tracePt t="33780" x="1695450" y="3771900"/>
          <p14:tracePt t="33796" x="1676400" y="3771900"/>
          <p14:tracePt t="33813" x="1657350" y="3771900"/>
          <p14:tracePt t="33829" x="1625600" y="3771900"/>
          <p14:tracePt t="33846" x="1612900" y="3771900"/>
          <p14:tracePt t="33863" x="1574800" y="3771900"/>
          <p14:tracePt t="33879" x="1555750" y="3771900"/>
          <p14:tracePt t="33896" x="1549400" y="3771900"/>
          <p14:tracePt t="34255" x="1555750" y="3771900"/>
          <p14:tracePt t="34263" x="1581150" y="3771900"/>
          <p14:tracePt t="34280" x="1625600" y="3771900"/>
          <p14:tracePt t="34296" x="1676400" y="3771900"/>
          <p14:tracePt t="34313" x="1708150" y="3790950"/>
          <p14:tracePt t="34330" x="1720850" y="3790950"/>
          <p14:tracePt t="34346" x="1758950" y="3797300"/>
          <p14:tracePt t="34363" x="1790700" y="3803650"/>
          <p14:tracePt t="34380" x="1803400" y="3816350"/>
          <p14:tracePt t="34396" x="1809750" y="3816350"/>
          <p14:tracePt t="34413" x="1816100" y="3816350"/>
          <p14:tracePt t="34430" x="1835150" y="3822700"/>
          <p14:tracePt t="34456" x="1841500" y="3829050"/>
          <p14:tracePt t="34479" x="1847850" y="3835400"/>
          <p14:tracePt t="34503" x="1854200" y="3841750"/>
          <p14:tracePt t="34560" x="1866900" y="3841750"/>
          <p14:tracePt t="34591" x="1873250" y="3854450"/>
          <p14:tracePt t="34615" x="1873250" y="3860800"/>
          <p14:tracePt t="34623" x="1879600" y="3867150"/>
          <p14:tracePt t="34647" x="1879600" y="3873500"/>
          <p14:tracePt t="34664" x="1879600" y="3879850"/>
          <p14:tracePt t="34775" x="1879600" y="3898900"/>
          <p14:tracePt t="34816" x="1879600" y="3905250"/>
          <p14:tracePt t="35208" x="1879600" y="3898900"/>
          <p14:tracePt t="35216" x="1879600" y="3886200"/>
          <p14:tracePt t="35230" x="1879600" y="3879850"/>
          <p14:tracePt t="35246" x="1885950" y="3873500"/>
          <p14:tracePt t="35264" x="1892300" y="3867150"/>
          <p14:tracePt t="35288" x="1892300" y="3860800"/>
          <p14:tracePt t="36280" x="1898650" y="3854450"/>
          <p14:tracePt t="36296" x="1911350" y="3854450"/>
          <p14:tracePt t="36304" x="1924050" y="3835400"/>
          <p14:tracePt t="36320" x="1930400" y="3829050"/>
          <p14:tracePt t="36330" x="1943100" y="3829050"/>
          <p14:tracePt t="36347" x="1955800" y="3822700"/>
          <p14:tracePt t="36363" x="1962150" y="3822700"/>
          <p14:tracePt t="36380" x="1987550" y="3810000"/>
          <p14:tracePt t="37480" x="1974850" y="3810000"/>
          <p14:tracePt t="37504" x="1962150" y="3810000"/>
          <p14:tracePt t="37520" x="1955800" y="3810000"/>
          <p14:tracePt t="37536" x="1949450" y="3810000"/>
          <p14:tracePt t="37544" x="1936750" y="3810000"/>
          <p14:tracePt t="37560" x="1911350" y="3810000"/>
          <p14:tracePt t="37568" x="1905000" y="3810000"/>
          <p14:tracePt t="37580" x="1898650" y="3810000"/>
          <p14:tracePt t="37597" x="1873250" y="3810000"/>
          <p14:tracePt t="37614" x="1860550" y="3810000"/>
          <p14:tracePt t="37630" x="1835150" y="3810000"/>
          <p14:tracePt t="37647" x="1803400" y="3810000"/>
          <p14:tracePt t="37664" x="1778000" y="3797300"/>
          <p14:tracePt t="37664" x="1752600" y="3797300"/>
          <p14:tracePt t="37680" x="1701800" y="3784600"/>
          <p14:tracePt t="37697" x="1657350" y="3784600"/>
          <p14:tracePt t="37714" x="1574800" y="3784600"/>
          <p14:tracePt t="37730" x="1511300" y="3771900"/>
          <p14:tracePt t="37747" x="1466850" y="3771900"/>
          <p14:tracePt t="37764" x="1435100" y="3765550"/>
          <p14:tracePt t="37780" x="1397000" y="3746500"/>
          <p14:tracePt t="37797" x="1377950" y="3746500"/>
          <p14:tracePt t="37814" x="1352550" y="3746500"/>
          <p14:tracePt t="37830" x="1320800" y="3733800"/>
          <p14:tracePt t="37847" x="1263650" y="3721100"/>
          <p14:tracePt t="37864" x="1219200" y="3721100"/>
          <p14:tracePt t="37864" x="1206500" y="3721100"/>
          <p14:tracePt t="37880" x="1181100" y="3721100"/>
          <p14:tracePt t="37897" x="1155700" y="3708400"/>
          <p14:tracePt t="38200" x="1168400" y="3708400"/>
          <p14:tracePt t="38208" x="1181100" y="3714750"/>
          <p14:tracePt t="38216" x="1206500" y="3714750"/>
          <p14:tracePt t="38230" x="1225550" y="3714750"/>
          <p14:tracePt t="38247" x="1270000" y="3714750"/>
          <p14:tracePt t="38264" x="1295400" y="3714750"/>
          <p14:tracePt t="38264" x="1308100" y="3714750"/>
          <p14:tracePt t="38280" x="1314450" y="3714750"/>
          <p14:tracePt t="38336" x="1327150" y="3721100"/>
          <p14:tracePt t="38640" x="1327150" y="3740150"/>
          <p14:tracePt t="39153" x="1327150" y="3746500"/>
          <p14:tracePt t="39168" x="1320800" y="3759200"/>
          <p14:tracePt t="39184" x="1314450" y="3759200"/>
          <p14:tracePt t="39200" x="1301750" y="3765550"/>
          <p14:tracePt t="39241" x="1295400" y="3765550"/>
          <p14:tracePt t="39249" x="1282700" y="3765550"/>
          <p14:tracePt t="39273" x="1276350" y="3765550"/>
          <p14:tracePt t="39305" x="1263650" y="3765550"/>
          <p14:tracePt t="39497" x="1270000" y="3765550"/>
          <p14:tracePt t="39505" x="1276350" y="3765550"/>
          <p14:tracePt t="39514" x="1301750" y="3759200"/>
          <p14:tracePt t="39531" x="1333500" y="3746500"/>
          <p14:tracePt t="39547" x="1390650" y="3746500"/>
          <p14:tracePt t="39564" x="1447800" y="3746500"/>
          <p14:tracePt t="39581" x="1479550" y="3746500"/>
          <p14:tracePt t="39597" x="1498600" y="3746500"/>
          <p14:tracePt t="39614" x="1511300" y="3752850"/>
          <p14:tracePt t="39631" x="1517650" y="3752850"/>
          <p14:tracePt t="39673" x="1524000" y="3752850"/>
          <p14:tracePt t="39721" x="1530350" y="3759200"/>
          <p14:tracePt t="39793" x="1555750" y="3759200"/>
          <p14:tracePt t="39801" x="1562100" y="3759200"/>
          <p14:tracePt t="39814" x="1574800" y="3759200"/>
          <p14:tracePt t="39831" x="1593850" y="3759200"/>
          <p14:tracePt t="39847" x="1638300" y="3759200"/>
          <p14:tracePt t="39864" x="1644650" y="3759200"/>
          <p14:tracePt t="39865" x="1663700" y="3759200"/>
          <p14:tracePt t="39881" x="1689100" y="3759200"/>
          <p14:tracePt t="39898" x="1720850" y="3733800"/>
          <p14:tracePt t="39914" x="1746250" y="3733800"/>
          <p14:tracePt t="39931" x="1771650" y="3733800"/>
          <p14:tracePt t="39948" x="1803400" y="3727450"/>
          <p14:tracePt t="39964" x="1809750" y="3727450"/>
          <p14:tracePt t="39981" x="1816100" y="3727450"/>
          <p14:tracePt t="40033" x="1822450" y="3727450"/>
          <p14:tracePt t="40265" x="1835150" y="3721100"/>
          <p14:tracePt t="40537" x="1847850" y="3708400"/>
          <p14:tracePt t="40609" x="1854200" y="3708400"/>
          <p14:tracePt t="40633" x="1860550" y="3721100"/>
          <p14:tracePt t="40649" x="1885950" y="3727450"/>
          <p14:tracePt t="40657" x="1905000" y="3733800"/>
          <p14:tracePt t="40665" x="1936750" y="3746500"/>
          <p14:tracePt t="40681" x="1968500" y="3746500"/>
          <p14:tracePt t="40698" x="2025650" y="3746500"/>
          <p14:tracePt t="40714" x="2120900" y="3746500"/>
          <p14:tracePt t="40731" x="2260600" y="3746500"/>
          <p14:tracePt t="40748" x="2387600" y="3746500"/>
          <p14:tracePt t="40764" x="2463800" y="3746500"/>
          <p14:tracePt t="40781" x="2476500" y="3746500"/>
          <p14:tracePt t="40798" x="2495550" y="3746500"/>
          <p14:tracePt t="40817" x="2501900" y="3746500"/>
          <p14:tracePt t="40841" x="2508250" y="3746500"/>
          <p14:tracePt t="40857" x="2533650" y="3746500"/>
          <p14:tracePt t="40865" x="2540000" y="3746500"/>
          <p14:tracePt t="40881" x="2578100" y="3740150"/>
          <p14:tracePt t="40898" x="2628900" y="3733800"/>
          <p14:tracePt t="40914" x="2686050" y="3733800"/>
          <p14:tracePt t="40931" x="2743200" y="3721100"/>
          <p14:tracePt t="40948" x="2787650" y="3721100"/>
          <p14:tracePt t="40964" x="2825750" y="3721100"/>
          <p14:tracePt t="40981" x="2876550" y="3721100"/>
          <p14:tracePt t="40998" x="2921000" y="3721100"/>
          <p14:tracePt t="41014" x="2952750" y="3721100"/>
          <p14:tracePt t="41031" x="2978150" y="3721100"/>
          <p14:tracePt t="41048" x="2997200" y="3721100"/>
          <p14:tracePt t="41064" x="3028950" y="3733800"/>
          <p14:tracePt t="41065" x="3035300" y="3733800"/>
          <p14:tracePt t="41081" x="3067050" y="3733800"/>
          <p14:tracePt t="41098" x="3073400" y="3733800"/>
          <p14:tracePt t="41114" x="3105150" y="3733800"/>
          <p14:tracePt t="41131" x="3136900" y="3733800"/>
          <p14:tracePt t="41148" x="3181350" y="3733800"/>
          <p14:tracePt t="41164" x="3263900" y="3714750"/>
          <p14:tracePt t="41181" x="3409950" y="3676650"/>
          <p14:tracePt t="41198" x="3625850" y="3625850"/>
          <p14:tracePt t="41215" x="3905250" y="3581400"/>
          <p14:tracePt t="41231" x="4273550" y="3536950"/>
          <p14:tracePt t="41248" x="4768850" y="3505200"/>
          <p14:tracePt t="41265" x="5232400" y="3505200"/>
          <p14:tracePt t="41265" x="5422900" y="3505200"/>
          <p14:tracePt t="41281" x="5753100" y="3505200"/>
          <p14:tracePt t="41298" x="5975350" y="3505200"/>
          <p14:tracePt t="41315" x="6134100" y="3505200"/>
          <p14:tracePt t="41331" x="6261100" y="3511550"/>
          <p14:tracePt t="41348" x="6318250" y="3511550"/>
          <p14:tracePt t="41365" x="6362700" y="3511550"/>
          <p14:tracePt t="41381" x="6394450" y="3524250"/>
          <p14:tracePt t="41398" x="6419850" y="3524250"/>
          <p14:tracePt t="41415" x="6426200" y="3524250"/>
          <p14:tracePt t="41431" x="6432550" y="3524250"/>
          <p14:tracePt t="41448" x="6432550" y="3517900"/>
          <p14:tracePt t="41465" x="6426200" y="3486150"/>
          <p14:tracePt t="41481" x="6419850" y="3479800"/>
          <p14:tracePt t="41498" x="6419850" y="3460750"/>
          <p14:tracePt t="41515" x="6407150" y="3441700"/>
          <p14:tracePt t="41697" x="6413500" y="3441700"/>
          <p14:tracePt t="41705" x="6419850" y="3454400"/>
          <p14:tracePt t="41714" x="6432550" y="3454400"/>
          <p14:tracePt t="41731" x="6438900" y="3454400"/>
          <p14:tracePt t="41748" x="6457950" y="3454400"/>
          <p14:tracePt t="41777" x="6394450" y="3460750"/>
          <p14:tracePt t="41785" x="6273800" y="3479800"/>
          <p14:tracePt t="41798" x="6115050" y="3505200"/>
          <p14:tracePt t="41815" x="5613400" y="3536950"/>
          <p14:tracePt t="41831" x="4902200" y="3536950"/>
          <p14:tracePt t="41848" x="4229100" y="3613150"/>
          <p14:tracePt t="41865" x="3905250" y="3644900"/>
          <p14:tracePt t="41865" x="3860800" y="3663950"/>
          <p14:tracePt t="41881" x="3841750" y="3663950"/>
          <p14:tracePt t="41929" x="3835400" y="3670300"/>
          <p14:tracePt t="41937" x="3848100" y="3689350"/>
          <p14:tracePt t="41948" x="3879850" y="3708400"/>
          <p14:tracePt t="41965" x="3949700" y="3771900"/>
          <p14:tracePt t="41981" x="3975100" y="3810000"/>
          <p14:tracePt t="41998" x="3994150" y="3854450"/>
          <p14:tracePt t="42015" x="3994150" y="3867150"/>
          <p14:tracePt t="42031" x="3987800" y="3898900"/>
          <p14:tracePt t="42048" x="3962400" y="3911600"/>
          <p14:tracePt t="42065" x="3892550" y="3949700"/>
          <p14:tracePt t="42065" x="3867150" y="3949700"/>
          <p14:tracePt t="42081" x="3771900" y="3949700"/>
          <p14:tracePt t="42098" x="3695700" y="3949700"/>
          <p14:tracePt t="42115" x="3587750" y="3949700"/>
          <p14:tracePt t="42131" x="3524250" y="3949700"/>
          <p14:tracePt t="42148" x="3498850" y="3949700"/>
          <p14:tracePt t="42165" x="3473450" y="3949700"/>
          <p14:tracePt t="42181" x="3448050" y="3930650"/>
          <p14:tracePt t="42198" x="3435350" y="3924300"/>
          <p14:tracePt t="42215" x="3422650" y="3911600"/>
          <p14:tracePt t="42231" x="3403600" y="3892550"/>
          <p14:tracePt t="42248" x="3384550" y="3873500"/>
          <p14:tracePt t="42265" x="3352800" y="3860800"/>
          <p14:tracePt t="42281" x="3302000" y="3835400"/>
          <p14:tracePt t="42298" x="3270250" y="3822700"/>
          <p14:tracePt t="42315" x="3257550" y="3822700"/>
          <p14:tracePt t="42331" x="3238500" y="3822700"/>
          <p14:tracePt t="42348" x="3232150" y="3822700"/>
          <p14:tracePt t="42365" x="3219450" y="3822700"/>
          <p14:tracePt t="42381" x="3194050" y="3822700"/>
          <p14:tracePt t="42398" x="3181350" y="3822700"/>
          <p14:tracePt t="42415" x="3162300" y="3822700"/>
          <p14:tracePt t="42431" x="3155950" y="3822700"/>
          <p14:tracePt t="42448" x="3149600" y="3829050"/>
          <p14:tracePt t="42465" x="3143250" y="3829050"/>
          <p14:tracePt t="42481" x="3124200" y="3835400"/>
          <p14:tracePt t="42625" x="3143250" y="3835400"/>
          <p14:tracePt t="42633" x="3162300" y="3835400"/>
          <p14:tracePt t="42648" x="3187700" y="3835400"/>
          <p14:tracePt t="42665" x="3232150" y="3835400"/>
          <p14:tracePt t="42665" x="3238500" y="3835400"/>
          <p14:tracePt t="42681" x="3289300" y="3835400"/>
          <p14:tracePt t="42698" x="3314700" y="3835400"/>
          <p14:tracePt t="42715" x="3359150" y="3835400"/>
          <p14:tracePt t="42731" x="3416300" y="3835400"/>
          <p14:tracePt t="42748" x="3479800" y="3835400"/>
          <p14:tracePt t="42765" x="3575050" y="3835400"/>
          <p14:tracePt t="42782" x="3683000" y="3848100"/>
          <p14:tracePt t="42798" x="3810000" y="3873500"/>
          <p14:tracePt t="42815" x="3949700" y="3873500"/>
          <p14:tracePt t="42832" x="4025900" y="3873500"/>
          <p14:tracePt t="42848" x="4102100" y="3873500"/>
          <p14:tracePt t="42865" x="4178300" y="3860800"/>
          <p14:tracePt t="42865" x="4229100" y="3848100"/>
          <p14:tracePt t="42882" x="4330700" y="3816350"/>
          <p14:tracePt t="42898" x="4445000" y="3790950"/>
          <p14:tracePt t="42915" x="4559300" y="3759200"/>
          <p14:tracePt t="42932" x="4667250" y="3759200"/>
          <p14:tracePt t="42948" x="4787900" y="3759200"/>
          <p14:tracePt t="42965" x="4978400" y="3759200"/>
          <p14:tracePt t="42982" x="5226050" y="3759200"/>
          <p14:tracePt t="42998" x="5518150" y="3759200"/>
          <p14:tracePt t="43015" x="5810250" y="3759200"/>
          <p14:tracePt t="43032" x="6134100" y="3759200"/>
          <p14:tracePt t="43048" x="6413500" y="3727450"/>
          <p14:tracePt t="43065" x="6610350" y="3689350"/>
          <p14:tracePt t="43065" x="6686550" y="3676650"/>
          <p14:tracePt t="43082" x="6813550" y="3663950"/>
          <p14:tracePt t="43098" x="6908800" y="3638550"/>
          <p14:tracePt t="43115" x="6953250" y="3632200"/>
          <p14:tracePt t="43132" x="7010400" y="3632200"/>
          <p14:tracePt t="43148" x="7054850" y="3632200"/>
          <p14:tracePt t="43165" x="7118350" y="3632200"/>
          <p14:tracePt t="43182" x="7188200" y="3632200"/>
          <p14:tracePt t="43198" x="7277100" y="3632200"/>
          <p14:tracePt t="43215" x="7372350" y="3632200"/>
          <p14:tracePt t="43232" x="7448550" y="3632200"/>
          <p14:tracePt t="43248" x="7518400" y="3632200"/>
          <p14:tracePt t="43265" x="7569200" y="3632200"/>
          <p14:tracePt t="43265" x="7588250" y="3632200"/>
          <p14:tracePt t="43282" x="7613650" y="3632200"/>
          <p14:tracePt t="43298" x="7620000" y="3632200"/>
          <p14:tracePt t="43409" x="7626350" y="3632200"/>
          <p14:tracePt t="43441" x="7626350" y="3638550"/>
          <p14:tracePt t="43449" x="7626350" y="3644900"/>
          <p14:tracePt t="43457" x="7632700" y="3670300"/>
          <p14:tracePt t="43473" x="7632700" y="3689350"/>
          <p14:tracePt t="43482" x="7651750" y="3708400"/>
          <p14:tracePt t="43498" x="7664450" y="3733800"/>
          <p14:tracePt t="43515" x="7677150" y="3778250"/>
          <p14:tracePt t="43532" x="7715250" y="3816350"/>
          <p14:tracePt t="43548" x="7797800" y="3854450"/>
          <p14:tracePt t="43565" x="7924800" y="3879850"/>
          <p14:tracePt t="43582" x="8115300" y="3879850"/>
          <p14:tracePt t="43598" x="8362950" y="3879850"/>
          <p14:tracePt t="43615" x="8483600" y="3879850"/>
          <p14:tracePt t="43632" x="8528050" y="3879850"/>
          <p14:tracePt t="43658" x="8540750" y="3886200"/>
          <p14:tracePt t="43690" x="8540750" y="3892550"/>
          <p14:tracePt t="43713" x="8540750" y="3898900"/>
          <p14:tracePt t="43721" x="8534400" y="3905250"/>
          <p14:tracePt t="43754" x="8528050" y="3911600"/>
          <p14:tracePt t="43770" x="8521700" y="3924300"/>
          <p14:tracePt t="43777" x="8515350" y="3937000"/>
          <p14:tracePt t="43786" x="8509000" y="3943350"/>
          <p14:tracePt t="43799" x="8489950" y="3956050"/>
          <p14:tracePt t="43815" x="8458200" y="3968750"/>
          <p14:tracePt t="43832" x="8420100" y="3994150"/>
          <p14:tracePt t="43848" x="8350250" y="4038600"/>
          <p14:tracePt t="43865" x="8267700" y="4083050"/>
          <p14:tracePt t="43866" x="8248650" y="4089400"/>
          <p14:tracePt t="43882" x="8153400" y="4121150"/>
          <p14:tracePt t="43898" x="8096250" y="4159250"/>
          <p14:tracePt t="43915" x="8013700" y="4191000"/>
          <p14:tracePt t="43932" x="7943850" y="4210050"/>
          <p14:tracePt t="43948" x="7829550" y="4248150"/>
          <p14:tracePt t="43965" x="7734300" y="4267200"/>
          <p14:tracePt t="43982" x="7645400" y="4267200"/>
          <p14:tracePt t="43998" x="7512050" y="4292600"/>
          <p14:tracePt t="44015" x="7404100" y="4305300"/>
          <p14:tracePt t="44032" x="7277100" y="4305300"/>
          <p14:tracePt t="44049" x="7175500" y="4305300"/>
          <p14:tracePt t="44065" x="7092950" y="4305300"/>
          <p14:tracePt t="44066" x="7067550" y="4305300"/>
          <p14:tracePt t="44082" x="6991350" y="4305300"/>
          <p14:tracePt t="44098" x="6883400" y="4305300"/>
          <p14:tracePt t="44115" x="6775450" y="4305300"/>
          <p14:tracePt t="44132" x="6648450" y="4298950"/>
          <p14:tracePt t="44148" x="6521450" y="4286250"/>
          <p14:tracePt t="44165" x="6445250" y="4279900"/>
          <p14:tracePt t="44182" x="6407150" y="4267200"/>
          <p14:tracePt t="44198" x="6394450" y="4267200"/>
          <p14:tracePt t="44215" x="6362700" y="4267200"/>
          <p14:tracePt t="44232" x="6337300" y="4254500"/>
          <p14:tracePt t="44248" x="6305550" y="4241800"/>
          <p14:tracePt t="44265" x="6235700" y="4235450"/>
          <p14:tracePt t="44266" x="6223000" y="4235450"/>
          <p14:tracePt t="44282" x="6140450" y="4222750"/>
          <p14:tracePt t="44299" x="6064250" y="4203700"/>
          <p14:tracePt t="44315" x="5969000" y="4191000"/>
          <p14:tracePt t="44332" x="5861050" y="4191000"/>
          <p14:tracePt t="44348" x="5753100" y="4191000"/>
          <p14:tracePt t="44365" x="5594350" y="4191000"/>
          <p14:tracePt t="44382" x="5403850" y="4191000"/>
          <p14:tracePt t="44399" x="5245100" y="4191000"/>
          <p14:tracePt t="44415" x="5124450" y="4191000"/>
          <p14:tracePt t="44432" x="5067300" y="4191000"/>
          <p14:tracePt t="44474" x="5060950" y="4184650"/>
          <p14:tracePt t="44490" x="5060950" y="4159250"/>
          <p14:tracePt t="44498" x="5073650" y="4133850"/>
          <p14:tracePt t="44506" x="5118100" y="4089400"/>
          <p14:tracePt t="44515" x="5175250" y="4038600"/>
          <p14:tracePt t="44532" x="5295900" y="3975100"/>
          <p14:tracePt t="44549" x="5397500" y="3930650"/>
          <p14:tracePt t="44565" x="5429250" y="3917950"/>
          <p14:tracePt t="44582" x="5454650" y="3898900"/>
          <p14:tracePt t="44610" x="5467350" y="3892550"/>
          <p14:tracePt t="44778" x="5461000" y="3886200"/>
          <p14:tracePt t="44786" x="5454650" y="3886200"/>
          <p14:tracePt t="44799" x="5448300" y="3886200"/>
          <p14:tracePt t="44815" x="5416550" y="3886200"/>
          <p14:tracePt t="44832" x="5410200" y="3892550"/>
          <p14:tracePt t="44848" x="5397500" y="3898900"/>
          <p14:tracePt t="44865" x="5378450" y="3911600"/>
          <p14:tracePt t="44882" x="5327650" y="3924300"/>
          <p14:tracePt t="44899" x="5257800" y="3937000"/>
          <p14:tracePt t="44915" x="5162550" y="3956050"/>
          <p14:tracePt t="44932" x="5048250" y="3994150"/>
          <p14:tracePt t="44948" x="4921250" y="4019550"/>
          <p14:tracePt t="44965" x="4737100" y="4083050"/>
          <p14:tracePt t="44982" x="4572000" y="4121150"/>
          <p14:tracePt t="44998" x="4406900" y="4146550"/>
          <p14:tracePt t="45015" x="4248150" y="4171950"/>
          <p14:tracePt t="45032" x="4191000" y="4171950"/>
          <p14:tracePt t="45049" x="4146550" y="4171950"/>
          <p14:tracePt t="45066" x="4064000" y="4171950"/>
          <p14:tracePt t="45082" x="3994150" y="4171950"/>
          <p14:tracePt t="45099" x="3892550" y="4171950"/>
          <p14:tracePt t="45115" x="3810000" y="4178300"/>
          <p14:tracePt t="45132" x="3765550" y="4191000"/>
          <p14:tracePt t="45149" x="3740150" y="4222750"/>
          <p14:tracePt t="45165" x="3740150" y="4248150"/>
          <p14:tracePt t="45182" x="3740150" y="4273550"/>
          <p14:tracePt t="45199" x="3740150" y="4286250"/>
          <p14:tracePt t="45215" x="3740150" y="4292600"/>
          <p14:tracePt t="45232" x="3740150" y="4305300"/>
          <p14:tracePt t="45249" x="3752850" y="4305300"/>
          <p14:tracePt t="45265" x="3771900" y="4305300"/>
          <p14:tracePt t="45266" x="3797300" y="4305300"/>
          <p14:tracePt t="45282" x="3841750" y="4305300"/>
          <p14:tracePt t="45299" x="3886200" y="4305300"/>
          <p14:tracePt t="45315" x="3949700" y="4292600"/>
          <p14:tracePt t="45332" x="4019550" y="4279900"/>
          <p14:tracePt t="45349" x="4095750" y="4279900"/>
          <p14:tracePt t="45365" x="4178300" y="4267200"/>
          <p14:tracePt t="45382" x="4241800" y="4267200"/>
          <p14:tracePt t="45399" x="4330700" y="4267200"/>
          <p14:tracePt t="45415" x="4375150" y="4267200"/>
          <p14:tracePt t="45432" x="4413250" y="4267200"/>
          <p14:tracePt t="45449" x="4419600" y="4267200"/>
          <p14:tracePt t="45538" x="4425950" y="4267200"/>
          <p14:tracePt t="45562" x="4451350" y="4273550"/>
          <p14:tracePt t="45586" x="4451350" y="4279900"/>
          <p14:tracePt t="45602" x="4457700" y="4286250"/>
          <p14:tracePt t="45666" x="4470400" y="4286250"/>
          <p14:tracePt t="45674" x="4495800" y="4286250"/>
          <p14:tracePt t="45682" x="4508500" y="4286250"/>
          <p14:tracePt t="45699" x="4552950" y="4286250"/>
          <p14:tracePt t="45716" x="4629150" y="4286250"/>
          <p14:tracePt t="45732" x="4737100" y="4273550"/>
          <p14:tracePt t="45749" x="4845050" y="4216400"/>
          <p14:tracePt t="45766" x="4933950" y="4146550"/>
          <p14:tracePt t="45782" x="4972050" y="4089400"/>
          <p14:tracePt t="45799" x="4984750" y="4019550"/>
          <p14:tracePt t="45816" x="4984750" y="3956050"/>
          <p14:tracePt t="45832" x="4984750" y="3898900"/>
          <p14:tracePt t="45849" x="4984750" y="3886200"/>
          <p14:tracePt t="45866" x="4984750" y="3873500"/>
          <p14:tracePt t="46314" x="4984750" y="3860800"/>
          <p14:tracePt t="46322" x="4984750" y="3854450"/>
          <p14:tracePt t="46338" x="4984750" y="3848100"/>
          <p14:tracePt t="46349" x="4991100" y="3835400"/>
          <p14:tracePt t="46366" x="4991100" y="3816350"/>
          <p14:tracePt t="46382" x="4991100" y="3810000"/>
          <p14:tracePt t="46399" x="4991100" y="3790950"/>
          <p14:tracePt t="46416" x="4991100" y="3771900"/>
          <p14:tracePt t="46432" x="4991100" y="3746500"/>
          <p14:tracePt t="46449" x="4991100" y="3733800"/>
          <p14:tracePt t="46466" x="4991100" y="3721100"/>
          <p14:tracePt t="46482" x="4991100" y="3695700"/>
          <p14:tracePt t="46794" x="4978400" y="3695700"/>
          <p14:tracePt t="46810" x="4972050" y="3695700"/>
          <p14:tracePt t="46842" x="4965700" y="3695700"/>
          <p14:tracePt t="47507" x="4965700" y="3689350"/>
          <p14:tracePt t="47514" x="4972050" y="3683000"/>
          <p14:tracePt t="47562" x="4984750" y="3683000"/>
          <p14:tracePt t="49995" x="4991100" y="3676650"/>
          <p14:tracePt t="50011" x="4991100" y="3670300"/>
          <p14:tracePt t="50027" x="4991100" y="3663950"/>
          <p14:tracePt t="50035" x="4997450" y="3651250"/>
          <p14:tracePt t="50050" x="5003800" y="3644900"/>
          <p14:tracePt t="50067" x="5003800" y="3632200"/>
          <p14:tracePt t="50083" x="5010150" y="3613150"/>
          <p14:tracePt t="50100" x="5010150" y="3606800"/>
          <p14:tracePt t="50116" x="5022850" y="3581400"/>
          <p14:tracePt t="50133" x="5022850" y="3549650"/>
          <p14:tracePt t="50150" x="5022850" y="3543300"/>
          <p14:tracePt t="50167" x="5022850" y="3536950"/>
          <p14:tracePt t="50183" x="5022850" y="3517900"/>
          <p14:tracePt t="50200" x="5022850" y="3505200"/>
          <p14:tracePt t="50217" x="5022850" y="3498850"/>
          <p14:tracePt t="50233" x="5022850" y="3492500"/>
          <p14:tracePt t="50250" x="5016500" y="3467100"/>
          <p14:tracePt t="50443" x="5010150" y="3460750"/>
          <p14:tracePt t="50459" x="5010150" y="3448050"/>
          <p14:tracePt t="50475" x="5010150" y="3422650"/>
          <p14:tracePt t="50483" x="5022850" y="3409950"/>
          <p14:tracePt t="50500" x="5022850" y="3371850"/>
          <p14:tracePt t="50517" x="5029200" y="3314700"/>
          <p14:tracePt t="50533" x="5029200" y="3225800"/>
          <p14:tracePt t="50550" x="5029200" y="3136900"/>
          <p14:tracePt t="50567" x="5029200" y="3067050"/>
          <p14:tracePt t="50583" x="5029200" y="2990850"/>
          <p14:tracePt t="50600" x="5048250" y="2952750"/>
          <p14:tracePt t="50617" x="5048250" y="2940050"/>
          <p14:tracePt t="50633" x="5048250" y="2933700"/>
          <p14:tracePt t="50650" x="5054600" y="2927350"/>
          <p14:tracePt t="51531" x="5054600" y="2933700"/>
          <p14:tracePt t="51651" x="5048250" y="2940050"/>
          <p14:tracePt t="51699" x="5041900" y="2940050"/>
          <p14:tracePt t="51843" x="5022850" y="2940050"/>
          <p14:tracePt t="52172" x="5016500" y="2940050"/>
          <p14:tracePt t="52179" x="5010150" y="2940050"/>
          <p14:tracePt t="52187" x="5003800" y="2933700"/>
          <p14:tracePt t="52219" x="4984750" y="2933700"/>
          <p14:tracePt t="52236" x="4978400" y="2933700"/>
          <p14:tracePt t="52251" x="4972050" y="2933700"/>
          <p14:tracePt t="52267" x="4965700" y="2927350"/>
          <p14:tracePt t="52315" x="4946650" y="2927350"/>
          <p14:tracePt t="52347" x="4940300" y="2927350"/>
          <p14:tracePt t="52371" x="4933950" y="2914650"/>
          <p14:tracePt t="52403" x="4927600" y="2908300"/>
          <p14:tracePt t="52492" x="4908550" y="2908300"/>
          <p14:tracePt t="52564" x="4902200" y="2901950"/>
          <p14:tracePt t="52668" x="4895850" y="2901950"/>
          <p14:tracePt t="52812" x="4889500" y="29019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a:t>Creation </a:t>
            </a:r>
            <a:r>
              <a:rPr lang="en-CA" b="1" dirty="0" smtClean="0"/>
              <a:t>mythologies II</a:t>
            </a:r>
            <a:r>
              <a:rPr lang="en-CA" b="1" dirty="0"/>
              <a:t>I</a:t>
            </a:r>
          </a:p>
        </p:txBody>
      </p:sp>
      <p:sp>
        <p:nvSpPr>
          <p:cNvPr id="3" name="TextBox 2"/>
          <p:cNvSpPr txBox="1"/>
          <p:nvPr/>
        </p:nvSpPr>
        <p:spPr>
          <a:xfrm>
            <a:off x="814511" y="1628070"/>
            <a:ext cx="7567491" cy="1046440"/>
          </a:xfrm>
          <a:prstGeom prst="rect">
            <a:avLst/>
          </a:prstGeom>
          <a:noFill/>
        </p:spPr>
        <p:txBody>
          <a:bodyPr wrap="square" rtlCol="0">
            <a:spAutoFit/>
          </a:bodyPr>
          <a:lstStyle/>
          <a:p>
            <a:pPr lvl="1">
              <a:buSzPct val="50000"/>
            </a:pPr>
            <a:endParaRPr lang="en-CA" sz="1400" dirty="0"/>
          </a:p>
          <a:p>
            <a:pPr marL="285750" indent="-285750">
              <a:buFont typeface="Arial" panose="020B0604020202020204" pitchFamily="34" charset="0"/>
              <a:buChar char="•"/>
            </a:pPr>
            <a:r>
              <a:rPr lang="en-CA" sz="2400" b="1" dirty="0"/>
              <a:t>The scientific model; this is the narrative that we shall follow it in this course:</a:t>
            </a:r>
            <a:endParaRPr lang="en-CA" dirty="0"/>
          </a:p>
        </p:txBody>
      </p:sp>
      <p:sp>
        <p:nvSpPr>
          <p:cNvPr id="6" name="TextBox 5"/>
          <p:cNvSpPr txBox="1"/>
          <p:nvPr/>
        </p:nvSpPr>
        <p:spPr>
          <a:xfrm flipH="1">
            <a:off x="2111586" y="3674533"/>
            <a:ext cx="4390814" cy="369332"/>
          </a:xfrm>
          <a:prstGeom prst="rect">
            <a:avLst/>
          </a:prstGeom>
          <a:noFill/>
        </p:spPr>
        <p:txBody>
          <a:bodyPr wrap="square" rtlCol="0">
            <a:spAutoFit/>
          </a:bodyPr>
          <a:lstStyle/>
          <a:p>
            <a:endParaRPr lang="en-CA" dirty="0"/>
          </a:p>
        </p:txBody>
      </p:sp>
      <p:sp>
        <p:nvSpPr>
          <p:cNvPr id="10" name="TextBox 9"/>
          <p:cNvSpPr txBox="1"/>
          <p:nvPr/>
        </p:nvSpPr>
        <p:spPr>
          <a:xfrm>
            <a:off x="1239797" y="2884499"/>
            <a:ext cx="6798732" cy="3046988"/>
          </a:xfrm>
          <a:prstGeom prst="rect">
            <a:avLst/>
          </a:prstGeom>
          <a:noFill/>
        </p:spPr>
        <p:txBody>
          <a:bodyPr wrap="square" rtlCol="0">
            <a:spAutoFit/>
          </a:bodyPr>
          <a:lstStyle/>
          <a:p>
            <a:r>
              <a:rPr lang="en-CA" sz="2400" dirty="0"/>
              <a:t>We shall see that in arriving at our currently-favoured </a:t>
            </a:r>
            <a:r>
              <a:rPr lang="en-CA" sz="2400" b="1" i="1" dirty="0"/>
              <a:t>Λ-CDM Concordance Model </a:t>
            </a:r>
            <a:r>
              <a:rPr lang="en-CA" sz="2400" dirty="0"/>
              <a:t>of the Universe, we have discarded many prior models and modified those that once satisfied all their tests except for the one they failed. </a:t>
            </a:r>
            <a:r>
              <a:rPr lang="en-CA" sz="2400" b="1" i="1" dirty="0">
                <a:hlinkClick r:id="rId5"/>
              </a:rPr>
              <a:t>Concordance Model </a:t>
            </a:r>
            <a:r>
              <a:rPr lang="en-CA" sz="2400" dirty="0"/>
              <a:t>continues to be under relentless challenge.</a:t>
            </a:r>
          </a:p>
          <a:p>
            <a:endParaRPr lang="en-CA" sz="2400" dirty="0"/>
          </a:p>
          <a:p>
            <a:endParaRPr lang="en-CA"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16246466"/>
      </p:ext>
    </p:extLst>
  </p:cSld>
  <p:clrMapOvr>
    <a:masterClrMapping/>
  </p:clrMapOvr>
  <mc:AlternateContent xmlns:mc="http://schemas.openxmlformats.org/markup-compatibility/2006" xmlns:p14="http://schemas.microsoft.com/office/powerpoint/2010/main">
    <mc:Choice Requires="p14">
      <p:transition spd="slow" p14:dur="2000" advTm="14484"/>
    </mc:Choice>
    <mc:Fallback xmlns="">
      <p:transition spd="slow" advTm="14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449" x="4870450" y="2901950"/>
          <p14:tracePt t="1457" x="4864100" y="2901950"/>
          <p14:tracePt t="1468" x="4851400" y="2901950"/>
          <p14:tracePt t="1485" x="4826000" y="2901950"/>
          <p14:tracePt t="1501" x="4800600" y="2901950"/>
          <p14:tracePt t="1518" x="4794250" y="2901950"/>
          <p14:tracePt t="1601" x="4787900" y="2895600"/>
          <p14:tracePt t="1609" x="4787900" y="2889250"/>
          <p14:tracePt t="1618" x="4787900" y="2882900"/>
          <p14:tracePt t="1888" x="4787900" y="2870200"/>
          <p14:tracePt t="1897" x="4781550" y="2857500"/>
          <p14:tracePt t="1921" x="4768850" y="2851150"/>
          <p14:tracePt t="3729" x="4743450" y="2857500"/>
          <p14:tracePt t="3737" x="4743450" y="2876550"/>
          <p14:tracePt t="3752" x="4743450" y="2914650"/>
          <p14:tracePt t="3769" x="4737100" y="3060700"/>
          <p14:tracePt t="3785" x="4724400" y="3219450"/>
          <p14:tracePt t="3802" x="4667250" y="3416300"/>
          <p14:tracePt t="3819" x="4591050" y="3606800"/>
          <p14:tracePt t="3835" x="4502150" y="3759200"/>
          <p14:tracePt t="3852" x="4432300" y="3867150"/>
          <p14:tracePt t="3869" x="4375150" y="3930650"/>
          <p14:tracePt t="3885" x="4330700" y="3949700"/>
          <p14:tracePt t="3902" x="4298950" y="3956050"/>
          <p14:tracePt t="3919" x="4229100" y="3949700"/>
          <p14:tracePt t="3935" x="4114800" y="3917950"/>
          <p14:tracePt t="3952" x="3917950" y="3848100"/>
          <p14:tracePt t="3969" x="3594100" y="3784600"/>
          <p14:tracePt t="3985" x="3441700" y="3733800"/>
          <p14:tracePt t="4002" x="3359150" y="3689350"/>
          <p14:tracePt t="4019" x="3314700" y="3683000"/>
          <p14:tracePt t="4035" x="3308350" y="3676650"/>
          <p14:tracePt t="4052" x="3295650" y="3663950"/>
          <p14:tracePt t="4069" x="3289300" y="3657600"/>
          <p14:tracePt t="4085" x="3282950" y="3657600"/>
          <p14:tracePt t="4102" x="3276600" y="3657600"/>
          <p14:tracePt t="4119" x="3232150" y="3657600"/>
          <p14:tracePt t="4135" x="3124200" y="3689350"/>
          <p14:tracePt t="4152" x="3003550" y="3733800"/>
          <p14:tracePt t="4169" x="2870200" y="3784600"/>
          <p14:tracePt t="4169" x="2794000" y="3797300"/>
          <p14:tracePt t="4185" x="2647950" y="3829050"/>
          <p14:tracePt t="4202" x="2533650" y="3867150"/>
          <p14:tracePt t="4219" x="2444750" y="3892550"/>
          <p14:tracePt t="4235" x="2381250" y="3892550"/>
          <p14:tracePt t="4252" x="2336800" y="3898900"/>
          <p14:tracePt t="4269" x="2317750" y="3898900"/>
          <p14:tracePt t="4285" x="2279650" y="3905250"/>
          <p14:tracePt t="4302" x="2222500" y="3917950"/>
          <p14:tracePt t="4319" x="2139950" y="3949700"/>
          <p14:tracePt t="4335" x="2108200" y="3949700"/>
          <p14:tracePt t="4352" x="2089150" y="3956050"/>
          <p14:tracePt t="4465" x="2089150" y="3949700"/>
          <p14:tracePt t="4481" x="2089150" y="3930650"/>
          <p14:tracePt t="4489" x="2101850" y="3911600"/>
          <p14:tracePt t="4502" x="2101850" y="3905250"/>
          <p14:tracePt t="4519" x="2108200" y="3892550"/>
          <p14:tracePt t="4535" x="2114550" y="3879850"/>
          <p14:tracePt t="4552" x="2133600" y="3867150"/>
          <p14:tracePt t="4569" x="2146300" y="3860800"/>
          <p14:tracePt t="4585" x="2159000" y="3860800"/>
          <p14:tracePt t="4602" x="2184400" y="3860800"/>
          <p14:tracePt t="4619" x="2216150" y="3860800"/>
          <p14:tracePt t="4635" x="2273300" y="3860800"/>
          <p14:tracePt t="4652" x="2362200" y="3860800"/>
          <p14:tracePt t="4669" x="2470150" y="3860800"/>
          <p14:tracePt t="4685" x="2609850" y="3860800"/>
          <p14:tracePt t="4702" x="2749550" y="3860800"/>
          <p14:tracePt t="4719" x="2927350" y="3860800"/>
          <p14:tracePt t="4735" x="3067050" y="3860800"/>
          <p14:tracePt t="4752" x="3194050" y="3860800"/>
          <p14:tracePt t="4769" x="3314700" y="3848100"/>
          <p14:tracePt t="4785" x="3371850" y="3835400"/>
          <p14:tracePt t="4802" x="3403600" y="3835400"/>
          <p14:tracePt t="4819" x="3429000" y="3822700"/>
          <p14:tracePt t="4835" x="3454400" y="3822700"/>
          <p14:tracePt t="4852" x="3467100" y="3816350"/>
          <p14:tracePt t="4869" x="3486150" y="3816350"/>
          <p14:tracePt t="4886" x="3511550" y="3816350"/>
          <p14:tracePt t="4902" x="3530600" y="3816350"/>
          <p14:tracePt t="4919" x="3549650" y="3816350"/>
          <p14:tracePt t="4936" x="3600450" y="3816350"/>
          <p14:tracePt t="4952" x="3683000" y="3822700"/>
          <p14:tracePt t="4969" x="3790950" y="3835400"/>
          <p14:tracePt t="4969" x="3860800" y="3835400"/>
          <p14:tracePt t="4986" x="3987800" y="3835400"/>
          <p14:tracePt t="5002" x="4076700" y="3835400"/>
          <p14:tracePt t="5019" x="4146550" y="3835400"/>
          <p14:tracePt t="5035" x="4165600" y="3835400"/>
          <p14:tracePt t="5052" x="4184650" y="3835400"/>
          <p14:tracePt t="5081" x="4191000" y="3835400"/>
          <p14:tracePt t="5097" x="4197350" y="3835400"/>
          <p14:tracePt t="5113" x="4203700" y="3835400"/>
          <p14:tracePt t="5121" x="4229100" y="3835400"/>
          <p14:tracePt t="5136" x="4248150" y="3835400"/>
          <p14:tracePt t="5152" x="4318000" y="3841750"/>
          <p14:tracePt t="5169" x="4394200" y="3860800"/>
          <p14:tracePt t="5169" x="4445000" y="3860800"/>
          <p14:tracePt t="5186" x="4527550" y="3873500"/>
          <p14:tracePt t="5202" x="4616450" y="3886200"/>
          <p14:tracePt t="5219" x="4667250" y="3892550"/>
          <p14:tracePt t="5236" x="4686300" y="3892550"/>
          <p14:tracePt t="5252" x="4711700" y="3898900"/>
          <p14:tracePt t="5269" x="4718050" y="3905250"/>
          <p14:tracePt t="5321" x="4724400" y="3917950"/>
          <p14:tracePt t="5378" x="4730750" y="3924300"/>
          <p14:tracePt t="5393" x="4743450" y="3924300"/>
          <p14:tracePt t="5402" x="4749800" y="3924300"/>
          <p14:tracePt t="5419" x="4781550" y="3930650"/>
          <p14:tracePt t="5436" x="4813300" y="3949700"/>
          <p14:tracePt t="5452" x="4838700" y="3949700"/>
          <p14:tracePt t="5469" x="4864100" y="3949700"/>
          <p14:tracePt t="5486" x="4883150" y="3949700"/>
          <p14:tracePt t="5502" x="4914900" y="3949700"/>
          <p14:tracePt t="5519" x="4953000" y="3949700"/>
          <p14:tracePt t="5536" x="4984750" y="3949700"/>
          <p14:tracePt t="5552" x="4997450" y="3949700"/>
          <p14:tracePt t="5569" x="5022850" y="3949700"/>
          <p14:tracePt t="5586" x="5029200" y="3949700"/>
          <p14:tracePt t="5810" x="5048250" y="3962400"/>
          <p14:tracePt t="5817" x="5080000" y="4006850"/>
          <p14:tracePt t="5825" x="5099050" y="4038600"/>
          <p14:tracePt t="5836" x="5130800" y="4083050"/>
          <p14:tracePt t="5852" x="5137150" y="4095750"/>
          <p14:tracePt t="5874" x="5137150" y="4102100"/>
          <p14:tracePt t="6306" x="5175250" y="4102100"/>
          <p14:tracePt t="6314" x="5181600" y="4102100"/>
          <p14:tracePt t="6322" x="5187950" y="4064000"/>
          <p14:tracePt t="6336" x="5187950" y="4057650"/>
          <p14:tracePt t="6353" x="5187950" y="4044950"/>
          <p14:tracePt t="6369" x="5187950" y="4019550"/>
          <p14:tracePt t="6370" x="5187950" y="4013200"/>
          <p14:tracePt t="6386" x="5187950" y="3987800"/>
          <p14:tracePt t="6403" x="5187950" y="3981450"/>
          <p14:tracePt t="6434" x="5207000" y="3975100"/>
          <p14:tracePt t="6442" x="5219700" y="3975100"/>
          <p14:tracePt t="6453" x="5270500" y="3975100"/>
          <p14:tracePt t="6469" x="5359400" y="3987800"/>
          <p14:tracePt t="6486" x="5441950" y="4032250"/>
          <p14:tracePt t="6503" x="5467350" y="4044950"/>
          <p14:tracePt t="6519" x="5473700" y="4051300"/>
          <p14:tracePt t="6536" x="5480050" y="4064000"/>
          <p14:tracePt t="6650" x="5473700" y="4070350"/>
          <p14:tracePt t="6658" x="5461000" y="4070350"/>
          <p14:tracePt t="6669" x="5441950" y="4070350"/>
          <p14:tracePt t="6686" x="5372100" y="4070350"/>
          <p14:tracePt t="6703" x="5257800" y="4064000"/>
          <p14:tracePt t="6719" x="5168900" y="4064000"/>
          <p14:tracePt t="6736" x="5124450" y="4064000"/>
          <p14:tracePt t="6752" x="5099050" y="4076700"/>
          <p14:tracePt t="6770" x="5080000" y="4089400"/>
          <p14:tracePt t="6786" x="5035550" y="4114800"/>
          <p14:tracePt t="6803" x="5016500" y="4127500"/>
          <p14:tracePt t="6819" x="4991100" y="4133850"/>
          <p14:tracePt t="6836" x="4953000" y="4133850"/>
          <p14:tracePt t="6853" x="4870450" y="4152900"/>
          <p14:tracePt t="6869" x="4730750" y="4152900"/>
          <p14:tracePt t="6886" x="4533900" y="4152900"/>
          <p14:tracePt t="6903" x="4292600" y="4152900"/>
          <p14:tracePt t="6919" x="4019550" y="4152900"/>
          <p14:tracePt t="6936" x="3778250" y="4152900"/>
          <p14:tracePt t="6953" x="3581400" y="4165600"/>
          <p14:tracePt t="6970" x="3333750" y="4191000"/>
          <p14:tracePt t="6986" x="3187700" y="4216400"/>
          <p14:tracePt t="7003" x="3073400" y="4241800"/>
          <p14:tracePt t="7019" x="2965450" y="4248150"/>
          <p14:tracePt t="7036" x="2851150" y="4273550"/>
          <p14:tracePt t="7053" x="2794000" y="4273550"/>
          <p14:tracePt t="7069" x="2749550" y="4279900"/>
          <p14:tracePt t="7086" x="2705100" y="4279900"/>
          <p14:tracePt t="7103" x="2686050" y="4292600"/>
          <p14:tracePt t="7130" x="2673350" y="4292600"/>
          <p14:tracePt t="7146" x="2660650" y="4298950"/>
          <p14:tracePt t="7162" x="2660650" y="4305300"/>
          <p14:tracePt t="7242" x="2660650" y="4311650"/>
          <p14:tracePt t="7250" x="2660650" y="4324350"/>
          <p14:tracePt t="7258" x="2692400" y="4337050"/>
          <p14:tracePt t="7269" x="2781300" y="4337050"/>
          <p14:tracePt t="7286" x="3041650" y="4337050"/>
          <p14:tracePt t="7303" x="3429000" y="4286250"/>
          <p14:tracePt t="7319" x="3727450" y="4254500"/>
          <p14:tracePt t="7336" x="3905250" y="4216400"/>
          <p14:tracePt t="7353" x="3962400" y="4203700"/>
          <p14:tracePt t="7369" x="3981450" y="4203700"/>
          <p14:tracePt t="7394" x="3987800" y="4203700"/>
          <p14:tracePt t="7410" x="3994150" y="4203700"/>
          <p14:tracePt t="7419" x="4000500" y="4203700"/>
          <p14:tracePt t="7436" x="4025900" y="4203700"/>
          <p14:tracePt t="7453" x="4057650" y="4203700"/>
          <p14:tracePt t="7469" x="4095750" y="4216400"/>
          <p14:tracePt t="7486" x="4114800" y="4222750"/>
          <p14:tracePt t="7503" x="4152900" y="4241800"/>
          <p14:tracePt t="7522" x="4165600" y="4248150"/>
          <p14:tracePt t="7536" x="4171950" y="4254500"/>
          <p14:tracePt t="7553" x="4222750" y="4279900"/>
          <p14:tracePt t="7570" x="4292600" y="4311650"/>
          <p14:tracePt t="7586" x="4387850" y="4311650"/>
          <p14:tracePt t="7603" x="4508500" y="4311650"/>
          <p14:tracePt t="7619" x="4635500" y="4311650"/>
          <p14:tracePt t="7636" x="4743450" y="4305300"/>
          <p14:tracePt t="7653" x="4889500" y="4292600"/>
          <p14:tracePt t="7669" x="4965700" y="4279900"/>
          <p14:tracePt t="7687" x="5048250" y="4279900"/>
          <p14:tracePt t="7703" x="5092700" y="4279900"/>
          <p14:tracePt t="7720" x="5105400" y="4279900"/>
          <p14:tracePt t="7762" x="5124450" y="4279900"/>
          <p14:tracePt t="7794" x="5130800" y="4279900"/>
          <p14:tracePt t="7818" x="5137150" y="4279900"/>
          <p14:tracePt t="7826" x="5156200" y="4292600"/>
          <p14:tracePt t="7836" x="5162550" y="4298950"/>
          <p14:tracePt t="7853" x="5168900" y="4305300"/>
          <p14:tracePt t="7870" x="5200650" y="4330700"/>
          <p14:tracePt t="7886" x="5245100" y="4349750"/>
          <p14:tracePt t="7903" x="5289550" y="4362450"/>
          <p14:tracePt t="7920" x="5384800" y="4381500"/>
          <p14:tracePt t="7936" x="5461000" y="4381500"/>
          <p14:tracePt t="7953" x="5530850" y="4387850"/>
          <p14:tracePt t="7970" x="5543550" y="4387850"/>
          <p14:tracePt t="8026" x="5549900" y="4394200"/>
          <p14:tracePt t="8050" x="5562600" y="4413250"/>
          <p14:tracePt t="8058" x="5562600" y="4425950"/>
          <p14:tracePt t="8070" x="5568950" y="4445000"/>
          <p14:tracePt t="8086" x="5588000" y="4476750"/>
          <p14:tracePt t="8103" x="5626100" y="4489450"/>
          <p14:tracePt t="8120" x="5734050" y="4489450"/>
          <p14:tracePt t="8136" x="5816600" y="4489450"/>
          <p14:tracePt t="8153" x="5842000" y="4476750"/>
          <p14:tracePt t="8170" x="5842000" y="4464050"/>
          <p14:tracePt t="8170" x="5829300" y="4438650"/>
          <p14:tracePt t="8186" x="5822950" y="4432300"/>
          <p14:tracePt t="8203" x="5822950" y="4425950"/>
          <p14:tracePt t="8306" x="5816600" y="4425950"/>
          <p14:tracePt t="8434" x="5816600" y="4413250"/>
          <p14:tracePt t="8482" x="5816600" y="4406900"/>
          <p14:tracePt t="8490" x="5816600" y="4394200"/>
          <p14:tracePt t="8514" x="5816600" y="4387850"/>
          <p14:tracePt t="8570" x="5822950" y="4387850"/>
          <p14:tracePt t="8578" x="5842000" y="4387850"/>
          <p14:tracePt t="8586" x="5880100" y="4387850"/>
          <p14:tracePt t="8603" x="5969000" y="4387850"/>
          <p14:tracePt t="8620" x="6038850" y="4387850"/>
          <p14:tracePt t="8636" x="6127750" y="4387850"/>
          <p14:tracePt t="8653" x="6172200" y="4387850"/>
          <p14:tracePt t="8670" x="6229350" y="4387850"/>
          <p14:tracePt t="8686" x="6273800" y="4394200"/>
          <p14:tracePt t="8703" x="6305550" y="4394200"/>
          <p14:tracePt t="8720" x="6350000" y="4406900"/>
          <p14:tracePt t="8736" x="6394450" y="4413250"/>
          <p14:tracePt t="8753" x="6445250" y="4432300"/>
          <p14:tracePt t="8770" x="6483350" y="4451350"/>
          <p14:tracePt t="8770" x="6489700" y="4451350"/>
          <p14:tracePt t="8786" x="6534150" y="4476750"/>
          <p14:tracePt t="8803" x="6565900" y="4483100"/>
          <p14:tracePt t="8820" x="6584950" y="4489450"/>
          <p14:tracePt t="8836" x="6616700" y="4489450"/>
          <p14:tracePt t="8853" x="6648450" y="4489450"/>
          <p14:tracePt t="8870" x="6705600" y="4489450"/>
          <p14:tracePt t="8886" x="6807200" y="4489450"/>
          <p14:tracePt t="8903" x="6934200" y="4489450"/>
          <p14:tracePt t="8920" x="7023100" y="4489450"/>
          <p14:tracePt t="8937" x="7067550" y="4489450"/>
          <p14:tracePt t="8953" x="7124700" y="4489450"/>
          <p14:tracePt t="8970" x="7162800" y="4476750"/>
          <p14:tracePt t="8986" x="7194550" y="4476750"/>
          <p14:tracePt t="9003" x="7226300" y="4476750"/>
          <p14:tracePt t="9020" x="7270750" y="4470400"/>
          <p14:tracePt t="9036" x="7327900" y="4457700"/>
          <p14:tracePt t="9053" x="7385050" y="4457700"/>
          <p14:tracePt t="9070" x="7442200" y="4457700"/>
          <p14:tracePt t="9086" x="7473950" y="4457700"/>
          <p14:tracePt t="9103" x="7505700" y="4457700"/>
          <p14:tracePt t="9120" x="7537450" y="4457700"/>
          <p14:tracePt t="9136" x="7562850" y="4464050"/>
          <p14:tracePt t="9153" x="7588250" y="4470400"/>
          <p14:tracePt t="9170" x="7600950" y="4483100"/>
          <p14:tracePt t="9170" x="7626350" y="4489450"/>
          <p14:tracePt t="9186" x="7677150" y="4527550"/>
          <p14:tracePt t="9203" x="7708900" y="4552950"/>
          <p14:tracePt t="9220" x="7753350" y="4572000"/>
          <p14:tracePt t="9236" x="7778750" y="4584700"/>
          <p14:tracePt t="9253" x="7842250" y="4610100"/>
          <p14:tracePt t="9270" x="7899400" y="4616450"/>
          <p14:tracePt t="9287" x="7975600" y="4648200"/>
          <p14:tracePt t="9303" x="8020050" y="4660900"/>
          <p14:tracePt t="9320" x="8064500" y="4660900"/>
          <p14:tracePt t="9337" x="8108950" y="4667250"/>
          <p14:tracePt t="9353" x="8134350" y="4667250"/>
          <p14:tracePt t="9370" x="8140700" y="4667250"/>
          <p14:tracePt t="9827" x="8140700" y="4673600"/>
          <p14:tracePt t="9842" x="8121650" y="4692650"/>
          <p14:tracePt t="9851" x="8102600" y="4699000"/>
          <p14:tracePt t="9858" x="8077200" y="4711700"/>
          <p14:tracePt t="9870" x="8020050" y="4730750"/>
          <p14:tracePt t="9887" x="7924800" y="4775200"/>
          <p14:tracePt t="9903" x="7759700" y="4826000"/>
          <p14:tracePt t="9920" x="7613650" y="4838700"/>
          <p14:tracePt t="9937" x="7480300" y="4876800"/>
          <p14:tracePt t="9953" x="7340600" y="4876800"/>
          <p14:tracePt t="9970" x="7213600" y="4883150"/>
          <p14:tracePt t="9970" x="7162800" y="4883150"/>
          <p14:tracePt t="9987" x="7016750" y="4883150"/>
          <p14:tracePt t="10003" x="6845300" y="4883150"/>
          <p14:tracePt t="10020" x="6667500" y="4883150"/>
          <p14:tracePt t="10037" x="6477000" y="4883150"/>
          <p14:tracePt t="10053" x="6286500" y="4883150"/>
          <p14:tracePt t="10070" x="6096000" y="4883150"/>
          <p14:tracePt t="10087" x="5905500" y="4883150"/>
          <p14:tracePt t="10103" x="5746750" y="4883150"/>
          <p14:tracePt t="10120" x="5588000" y="4883150"/>
          <p14:tracePt t="10137" x="5410200" y="4883150"/>
          <p14:tracePt t="10153" x="5270500" y="4883150"/>
          <p14:tracePt t="10170" x="5060950" y="4883150"/>
          <p14:tracePt t="10187" x="4933950" y="4883150"/>
          <p14:tracePt t="10203" x="4845050" y="4883150"/>
          <p14:tracePt t="10220" x="4787900" y="4883150"/>
          <p14:tracePt t="10237" x="4756150" y="4895850"/>
          <p14:tracePt t="10258" x="4749800" y="4895850"/>
          <p14:tracePt t="10270" x="4743450" y="4902200"/>
          <p14:tracePt t="10287" x="4743450" y="4914900"/>
          <p14:tracePt t="10303" x="4743450" y="4959350"/>
          <p14:tracePt t="10320" x="4743450" y="5003800"/>
          <p14:tracePt t="10337" x="4781550" y="5048250"/>
          <p14:tracePt t="10353" x="4876800" y="5143500"/>
          <p14:tracePt t="10370" x="4978400" y="5187950"/>
          <p14:tracePt t="10371" x="5016500" y="5207000"/>
          <p14:tracePt t="10387" x="5073650" y="5226050"/>
          <p14:tracePt t="10403" x="5137150" y="5257800"/>
          <p14:tracePt t="10434" x="5143500" y="5257800"/>
          <p14:tracePt t="11131" x="5156200" y="5257800"/>
          <p14:tracePt t="11371" x="5162550" y="5257800"/>
          <p14:tracePt t="11379" x="5175250" y="5257800"/>
          <p14:tracePt t="11387" x="5181600" y="5257800"/>
          <p14:tracePt t="11404" x="5200650" y="5257800"/>
          <p14:tracePt t="11420" x="5238750" y="5257800"/>
          <p14:tracePt t="11437" x="5276850" y="5264150"/>
          <p14:tracePt t="11454" x="5422900" y="5276850"/>
          <p14:tracePt t="11470" x="5613400" y="5276850"/>
          <p14:tracePt t="11487" x="5873750" y="5276850"/>
          <p14:tracePt t="11504" x="6045200" y="5276850"/>
          <p14:tracePt t="11520" x="6070600" y="5283200"/>
          <p14:tracePt t="11603" x="6057900" y="5283200"/>
          <p14:tracePt t="11611" x="6045200" y="5283200"/>
          <p14:tracePt t="11620" x="6013450" y="5283200"/>
          <p14:tracePt t="11637" x="5969000" y="5283200"/>
          <p14:tracePt t="11654" x="5937250" y="5283200"/>
          <p14:tracePt t="11670" x="5924550" y="5283200"/>
          <p14:tracePt t="11687" x="5905500" y="5283200"/>
          <p14:tracePt t="11875" x="5905500" y="5295900"/>
          <p14:tracePt t="11891" x="5905500" y="5302250"/>
          <p14:tracePt t="11899" x="5905500" y="5308600"/>
          <p14:tracePt t="11931" x="5905500" y="5314950"/>
          <p14:tracePt t="11939" x="5911850" y="5321300"/>
          <p14:tracePt t="11987" x="5924550" y="5321300"/>
          <p14:tracePt t="12011" x="5930900" y="5327650"/>
          <p14:tracePt t="12019" x="5937250" y="5340350"/>
          <p14:tracePt t="12259" x="5937250" y="5334000"/>
          <p14:tracePt t="12299" x="5937250" y="5327650"/>
          <p14:tracePt t="12347" x="5930900" y="5321300"/>
          <p14:tracePt t="12371" x="5918200" y="5302250"/>
          <p14:tracePt t="12403" x="5892800" y="5295900"/>
          <p14:tracePt t="12427" x="5886450" y="5289550"/>
          <p14:tracePt t="12443" x="5873750" y="5283200"/>
          <p14:tracePt t="12467" x="5861050" y="5283200"/>
          <p14:tracePt t="12483" x="5842000" y="5270500"/>
          <p14:tracePt t="12507" x="5835650" y="5264150"/>
          <p14:tracePt t="12531" x="5829300" y="5257800"/>
          <p14:tracePt t="12555" x="5822950" y="5257800"/>
          <p14:tracePt t="12579" x="5816600" y="5251450"/>
          <p14:tracePt t="12635" x="5803900" y="5251450"/>
          <p14:tracePt t="12683" x="5797550" y="5245100"/>
          <p14:tracePt t="12731" x="5784850" y="5245100"/>
          <p14:tracePt t="12875" x="5778500" y="5232400"/>
          <p14:tracePt t="12883" x="5765800" y="522605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a:t>Creation </a:t>
            </a:r>
            <a:r>
              <a:rPr lang="en-CA" b="1" dirty="0" smtClean="0"/>
              <a:t>mythologies II</a:t>
            </a:r>
            <a:r>
              <a:rPr lang="en-CA" b="1" dirty="0"/>
              <a:t>I</a:t>
            </a:r>
          </a:p>
        </p:txBody>
      </p:sp>
      <p:sp>
        <p:nvSpPr>
          <p:cNvPr id="3" name="TextBox 2"/>
          <p:cNvSpPr txBox="1"/>
          <p:nvPr/>
        </p:nvSpPr>
        <p:spPr>
          <a:xfrm>
            <a:off x="814511" y="1628070"/>
            <a:ext cx="7567491" cy="1046440"/>
          </a:xfrm>
          <a:prstGeom prst="rect">
            <a:avLst/>
          </a:prstGeom>
          <a:noFill/>
        </p:spPr>
        <p:txBody>
          <a:bodyPr wrap="square" rtlCol="0">
            <a:spAutoFit/>
          </a:bodyPr>
          <a:lstStyle/>
          <a:p>
            <a:pPr lvl="1">
              <a:buSzPct val="50000"/>
            </a:pPr>
            <a:endParaRPr lang="en-CA" sz="1400" dirty="0"/>
          </a:p>
          <a:p>
            <a:pPr marL="285750" indent="-285750">
              <a:buFont typeface="Arial" panose="020B0604020202020204" pitchFamily="34" charset="0"/>
              <a:buChar char="•"/>
            </a:pPr>
            <a:r>
              <a:rPr lang="en-CA" sz="2400" b="1" dirty="0"/>
              <a:t>The scientific model; this is the narrative that we shall follow it in this course:</a:t>
            </a:r>
            <a:endParaRPr lang="en-CA" dirty="0"/>
          </a:p>
        </p:txBody>
      </p:sp>
      <p:sp>
        <p:nvSpPr>
          <p:cNvPr id="6" name="TextBox 5"/>
          <p:cNvSpPr txBox="1"/>
          <p:nvPr/>
        </p:nvSpPr>
        <p:spPr>
          <a:xfrm flipH="1">
            <a:off x="2111586" y="3674533"/>
            <a:ext cx="4390814" cy="369332"/>
          </a:xfrm>
          <a:prstGeom prst="rect">
            <a:avLst/>
          </a:prstGeom>
          <a:noFill/>
        </p:spPr>
        <p:txBody>
          <a:bodyPr wrap="square" rtlCol="0">
            <a:spAutoFit/>
          </a:bodyPr>
          <a:lstStyle/>
          <a:p>
            <a:endParaRPr lang="en-CA" dirty="0"/>
          </a:p>
        </p:txBody>
      </p:sp>
      <p:sp>
        <p:nvSpPr>
          <p:cNvPr id="13" name="TextBox 12"/>
          <p:cNvSpPr txBox="1"/>
          <p:nvPr/>
        </p:nvSpPr>
        <p:spPr>
          <a:xfrm>
            <a:off x="1371239" y="2884499"/>
            <a:ext cx="6963572" cy="1477328"/>
          </a:xfrm>
          <a:prstGeom prst="rect">
            <a:avLst/>
          </a:prstGeom>
          <a:noFill/>
        </p:spPr>
        <p:txBody>
          <a:bodyPr wrap="square" rtlCol="0">
            <a:spAutoFit/>
          </a:bodyPr>
          <a:lstStyle/>
          <a:p>
            <a:r>
              <a:rPr lang="en-CA" dirty="0"/>
              <a:t> </a:t>
            </a:r>
          </a:p>
          <a:p>
            <a:r>
              <a:rPr lang="en-CA" sz="2400" dirty="0"/>
              <a:t>The </a:t>
            </a:r>
            <a:r>
              <a:rPr lang="el-GR" sz="2400" b="1" i="1" dirty="0">
                <a:hlinkClick r:id="rId5"/>
              </a:rPr>
              <a:t>Λ-</a:t>
            </a:r>
            <a:r>
              <a:rPr lang="en-CA" sz="2400" b="1" i="1" dirty="0">
                <a:hlinkClick r:id="rId5"/>
              </a:rPr>
              <a:t>CDM Concordance Model </a:t>
            </a:r>
            <a:r>
              <a:rPr lang="en-CA" sz="2400" dirty="0"/>
              <a:t>continues to be under relentless challenge.</a:t>
            </a:r>
          </a:p>
          <a:p>
            <a:endParaRPr lang="en-CA"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94838926"/>
      </p:ext>
    </p:extLst>
  </p:cSld>
  <p:clrMapOvr>
    <a:masterClrMapping/>
  </p:clrMapOvr>
  <mc:AlternateContent xmlns:mc="http://schemas.openxmlformats.org/markup-compatibility/2006" xmlns:p14="http://schemas.microsoft.com/office/powerpoint/2010/main">
    <mc:Choice Requires="p14">
      <p:transition spd="slow" p14:dur="2000" advTm="20836"/>
    </mc:Choice>
    <mc:Fallback xmlns="">
      <p:transition spd="slow" advTm="20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880" x="5740400" y="5226050"/>
          <p14:tracePt t="1888" x="5715000" y="5219700"/>
          <p14:tracePt t="1904" x="5645150" y="5200650"/>
          <p14:tracePt t="1921" x="5632450" y="5200650"/>
          <p14:tracePt t="1938" x="5626100" y="5200650"/>
          <p14:tracePt t="7161" x="5619750" y="5194300"/>
          <p14:tracePt t="7169" x="5588000" y="5162550"/>
          <p14:tracePt t="7177" x="5549900" y="5156200"/>
          <p14:tracePt t="7189" x="5505450" y="5118100"/>
          <p14:tracePt t="7205" x="5448300" y="5073650"/>
          <p14:tracePt t="7222" x="5397500" y="5035550"/>
          <p14:tracePt t="7239" x="5372100" y="5016500"/>
          <p14:tracePt t="7255" x="5365750" y="5010150"/>
          <p14:tracePt t="7272" x="5346700" y="4997450"/>
          <p14:tracePt t="7289" x="5334000" y="4991100"/>
          <p14:tracePt t="7377" x="5340350" y="4978400"/>
          <p14:tracePt t="7385" x="5359400" y="4978400"/>
          <p14:tracePt t="7393" x="5403850" y="4972050"/>
          <p14:tracePt t="7405" x="5448300" y="4946650"/>
          <p14:tracePt t="7422" x="5486400" y="4946650"/>
          <p14:tracePt t="7439" x="5499100" y="4946650"/>
          <p14:tracePt t="7481" x="5505450" y="4940300"/>
          <p14:tracePt t="7489" x="5511800" y="4914900"/>
          <p14:tracePt t="7497" x="5543550" y="4870450"/>
          <p14:tracePt t="7505" x="5556250" y="4819650"/>
          <p14:tracePt t="7522" x="5607050" y="4686300"/>
          <p14:tracePt t="7539" x="5664200" y="4438650"/>
          <p14:tracePt t="7555" x="5721350" y="4089400"/>
          <p14:tracePt t="7572" x="5721350" y="3790950"/>
          <p14:tracePt t="7589" x="5721350" y="3600450"/>
          <p14:tracePt t="7605" x="5721350" y="3556000"/>
          <p14:tracePt t="7622" x="5721350" y="3536950"/>
          <p14:tracePt t="7665" x="5721350" y="3530600"/>
          <p14:tracePt t="7681" x="5708650" y="3530600"/>
          <p14:tracePt t="7785" x="5695950" y="3524250"/>
          <p14:tracePt t="7793" x="5695950" y="3517900"/>
          <p14:tracePt t="7805" x="5689600" y="3498850"/>
          <p14:tracePt t="7822" x="5676900" y="3479800"/>
          <p14:tracePt t="7839" x="5670550" y="3441700"/>
          <p14:tracePt t="7855" x="5664200" y="3435350"/>
          <p14:tracePt t="7889" x="5657850" y="3416300"/>
          <p14:tracePt t="7897" x="5645150" y="3409950"/>
          <p14:tracePt t="7905" x="5645150" y="3403600"/>
          <p14:tracePt t="7922" x="5632450" y="3371850"/>
          <p14:tracePt t="7939" x="5600700" y="3333750"/>
          <p14:tracePt t="7956" x="5562600" y="3270250"/>
          <p14:tracePt t="7972" x="5524500" y="3200400"/>
          <p14:tracePt t="7989" x="5492750" y="3168650"/>
          <p14:tracePt t="8006" x="5454650" y="3130550"/>
          <p14:tracePt t="8022" x="5435600" y="3105150"/>
          <p14:tracePt t="8039" x="5416550" y="3086100"/>
          <p14:tracePt t="8056" x="5397500" y="3086100"/>
          <p14:tracePt t="8072" x="5365750" y="3079750"/>
          <p14:tracePt t="8089" x="5321300" y="3079750"/>
          <p14:tracePt t="8089" x="5289550" y="3067050"/>
          <p14:tracePt t="8106" x="5213350" y="3067050"/>
          <p14:tracePt t="8122" x="5143500" y="3067050"/>
          <p14:tracePt t="8139" x="5054600" y="3067050"/>
          <p14:tracePt t="8156" x="4946650" y="3067050"/>
          <p14:tracePt t="8172" x="4819650" y="3067050"/>
          <p14:tracePt t="8189" x="4660900" y="3067050"/>
          <p14:tracePt t="8206" x="4540250" y="3067050"/>
          <p14:tracePt t="8222" x="4413250" y="3067050"/>
          <p14:tracePt t="8239" x="4292600" y="3067050"/>
          <p14:tracePt t="8256" x="4165600" y="3067050"/>
          <p14:tracePt t="8272" x="4051300" y="3067050"/>
          <p14:tracePt t="8289" x="3873500" y="3067050"/>
          <p14:tracePt t="8306" x="3765550" y="3067050"/>
          <p14:tracePt t="8322" x="3638550" y="3067050"/>
          <p14:tracePt t="8339" x="3549650" y="3067050"/>
          <p14:tracePt t="8356" x="3448050" y="3035300"/>
          <p14:tracePt t="8372" x="3371850" y="3035300"/>
          <p14:tracePt t="8389" x="3276600" y="3016250"/>
          <p14:tracePt t="8406" x="3194050" y="3016250"/>
          <p14:tracePt t="8422" x="3130550" y="3003550"/>
          <p14:tracePt t="8439" x="3035300" y="2984500"/>
          <p14:tracePt t="8456" x="2940050" y="2971800"/>
          <p14:tracePt t="8472" x="2857500" y="2971800"/>
          <p14:tracePt t="8489" x="2730500" y="2971800"/>
          <p14:tracePt t="8506" x="2660650" y="2971800"/>
          <p14:tracePt t="8522" x="2571750" y="2971800"/>
          <p14:tracePt t="8539" x="2463800" y="2971800"/>
          <p14:tracePt t="8556" x="2374900" y="2971800"/>
          <p14:tracePt t="8572" x="2279650" y="2978150"/>
          <p14:tracePt t="8589" x="2197100" y="3009900"/>
          <p14:tracePt t="8606" x="2101850" y="3041650"/>
          <p14:tracePt t="8622" x="2044700" y="3048000"/>
          <p14:tracePt t="8639" x="1987550" y="3092450"/>
          <p14:tracePt t="8656" x="1949450" y="3098800"/>
          <p14:tracePt t="8672" x="1892300" y="3124200"/>
          <p14:tracePt t="8689" x="1879600" y="3136900"/>
          <p14:tracePt t="8689" x="1860550" y="3143250"/>
          <p14:tracePt t="8721" x="1847850" y="3143250"/>
          <p14:tracePt t="8737" x="1835150" y="3149600"/>
          <p14:tracePt t="8753" x="1822450" y="3168650"/>
          <p14:tracePt t="8770" x="1816100" y="3175000"/>
          <p14:tracePt t="8778" x="1816100" y="3181350"/>
          <p14:tracePt t="8789" x="1797050" y="3206750"/>
          <p14:tracePt t="8806" x="1784350" y="3244850"/>
          <p14:tracePt t="8822" x="1778000" y="3257550"/>
          <p14:tracePt t="8839" x="1778000" y="3282950"/>
          <p14:tracePt t="8856" x="1778000" y="3289300"/>
          <p14:tracePt t="8872" x="1778000" y="3295650"/>
          <p14:tracePt t="8889" x="1778000" y="3321050"/>
          <p14:tracePt t="8906" x="1778000" y="3327400"/>
          <p14:tracePt t="8922" x="1778000" y="3359150"/>
          <p14:tracePt t="8939" x="1778000" y="3384550"/>
          <p14:tracePt t="8956" x="1790700" y="3429000"/>
          <p14:tracePt t="8972" x="1809750" y="3467100"/>
          <p14:tracePt t="8989" x="1847850" y="3524250"/>
          <p14:tracePt t="9006" x="1873250" y="3549650"/>
          <p14:tracePt t="9022" x="1898650" y="3568700"/>
          <p14:tracePt t="9039" x="1943100" y="3594100"/>
          <p14:tracePt t="9056" x="1968500" y="3594100"/>
          <p14:tracePt t="9072" x="2000250" y="3594100"/>
          <p14:tracePt t="9089" x="2025650" y="3594100"/>
          <p14:tracePt t="9090" x="2038350" y="3594100"/>
          <p14:tracePt t="9106" x="2057400" y="3594100"/>
          <p14:tracePt t="9122" x="2076450" y="3594100"/>
          <p14:tracePt t="9139" x="2120900" y="3594100"/>
          <p14:tracePt t="9156" x="2165350" y="3600450"/>
          <p14:tracePt t="9172" x="2222500" y="3600450"/>
          <p14:tracePt t="9189" x="2292350" y="3613150"/>
          <p14:tracePt t="9206" x="2368550" y="3613150"/>
          <p14:tracePt t="9223" x="2438400" y="3613150"/>
          <p14:tracePt t="9239" x="2514600" y="3619500"/>
          <p14:tracePt t="9256" x="2571750" y="3619500"/>
          <p14:tracePt t="9273" x="2647950" y="3619500"/>
          <p14:tracePt t="9289" x="2743200" y="3619500"/>
          <p14:tracePt t="9306" x="2806700" y="3619500"/>
          <p14:tracePt t="9323" x="2901950" y="3619500"/>
          <p14:tracePt t="9339" x="3009900" y="3619500"/>
          <p14:tracePt t="9356" x="3130550" y="3619500"/>
          <p14:tracePt t="9373" x="3270250" y="3619500"/>
          <p14:tracePt t="9389" x="3422650" y="3657600"/>
          <p14:tracePt t="9406" x="3543300" y="3657600"/>
          <p14:tracePt t="9423" x="3638550" y="3657600"/>
          <p14:tracePt t="9439" x="3689350" y="3657600"/>
          <p14:tracePt t="9456" x="3759200" y="3657600"/>
          <p14:tracePt t="9473" x="3835400" y="3657600"/>
          <p14:tracePt t="9489" x="3930650" y="3657600"/>
          <p14:tracePt t="9506" x="4006850" y="3657600"/>
          <p14:tracePt t="9523" x="4089400" y="3644900"/>
          <p14:tracePt t="9539" x="4184650" y="3632200"/>
          <p14:tracePt t="9556" x="4260850" y="3625850"/>
          <p14:tracePt t="9573" x="4324350" y="3625850"/>
          <p14:tracePt t="9589" x="4406900" y="3625850"/>
          <p14:tracePt t="9606" x="4464050" y="3606800"/>
          <p14:tracePt t="9623" x="4508500" y="3606800"/>
          <p14:tracePt t="9639" x="4552950" y="3606800"/>
          <p14:tracePt t="9656" x="4565650" y="3606800"/>
          <p14:tracePt t="9673" x="4597400" y="3606800"/>
          <p14:tracePt t="9690" x="4648200" y="3594100"/>
          <p14:tracePt t="9706" x="4692650" y="3587750"/>
          <p14:tracePt t="9723" x="4762500" y="3581400"/>
          <p14:tracePt t="9739" x="4832350" y="3556000"/>
          <p14:tracePt t="9756" x="4927600" y="3549650"/>
          <p14:tracePt t="9773" x="5035550" y="3536950"/>
          <p14:tracePt t="9789" x="5143500" y="3511550"/>
          <p14:tracePt t="9806" x="5226050" y="3505200"/>
          <p14:tracePt t="9823" x="5283200" y="3486150"/>
          <p14:tracePt t="9839" x="5340350" y="3467100"/>
          <p14:tracePt t="9856" x="5353050" y="3454400"/>
          <p14:tracePt t="9873" x="5378450" y="3441700"/>
          <p14:tracePt t="9890" x="5391150" y="3429000"/>
          <p14:tracePt t="9906" x="5416550" y="3403600"/>
          <p14:tracePt t="9923" x="5416550" y="3390900"/>
          <p14:tracePt t="9939" x="5429250" y="3371850"/>
          <p14:tracePt t="9956" x="5429250" y="3346450"/>
          <p14:tracePt t="9973" x="5429250" y="3333750"/>
          <p14:tracePt t="9989" x="5429250" y="3308350"/>
          <p14:tracePt t="10006" x="5429250" y="3289300"/>
          <p14:tracePt t="10023" x="5429250" y="3251200"/>
          <p14:tracePt t="10039" x="5429250" y="3219450"/>
          <p14:tracePt t="10056" x="5416550" y="3200400"/>
          <p14:tracePt t="10073" x="5416550" y="3181350"/>
          <p14:tracePt t="10089" x="5397500" y="3149600"/>
          <p14:tracePt t="10090" x="5391150" y="3130550"/>
          <p14:tracePt t="10106" x="5378450" y="3117850"/>
          <p14:tracePt t="10123" x="5359400" y="3098800"/>
          <p14:tracePt t="10139" x="5334000" y="3079750"/>
          <p14:tracePt t="10156" x="5314950" y="3060700"/>
          <p14:tracePt t="10173" x="5264150" y="3041650"/>
          <p14:tracePt t="10189" x="5232400" y="3035300"/>
          <p14:tracePt t="10206" x="5162550" y="3003550"/>
          <p14:tracePt t="10223" x="5080000" y="2984500"/>
          <p14:tracePt t="10239" x="4984750" y="2959100"/>
          <p14:tracePt t="10256" x="4908550" y="2959100"/>
          <p14:tracePt t="10273" x="4826000" y="2959100"/>
          <p14:tracePt t="10289" x="4762500" y="2959100"/>
          <p14:tracePt t="10290" x="4737100" y="2959100"/>
          <p14:tracePt t="10306" x="4654550" y="2959100"/>
          <p14:tracePt t="10323" x="4591050" y="2959100"/>
          <p14:tracePt t="10339" x="4508500" y="2959100"/>
          <p14:tracePt t="10356" x="4419600" y="2959100"/>
          <p14:tracePt t="10373" x="4337050" y="2959100"/>
          <p14:tracePt t="10389" x="4248150" y="2959100"/>
          <p14:tracePt t="10406" x="4127500" y="2959100"/>
          <p14:tracePt t="10423" x="3968750" y="2959100"/>
          <p14:tracePt t="10439" x="3841750" y="2959100"/>
          <p14:tracePt t="10456" x="3733800" y="2965450"/>
          <p14:tracePt t="10473" x="3575050" y="2978150"/>
          <p14:tracePt t="10490" x="3409950" y="3003550"/>
          <p14:tracePt t="10490" x="3352800" y="3016250"/>
          <p14:tracePt t="10506" x="3194050" y="3028950"/>
          <p14:tracePt t="10523" x="3048000" y="3054350"/>
          <p14:tracePt t="10539" x="2933700" y="3073400"/>
          <p14:tracePt t="10556" x="2838450" y="3098800"/>
          <p14:tracePt t="10573" x="2762250" y="3105150"/>
          <p14:tracePt t="10589" x="2679700" y="3136900"/>
          <p14:tracePt t="10606" x="2584450" y="3162300"/>
          <p14:tracePt t="10623" x="2489200" y="3162300"/>
          <p14:tracePt t="10639" x="2393950" y="3181350"/>
          <p14:tracePt t="10656" x="2324100" y="3194050"/>
          <p14:tracePt t="10673" x="2247900" y="3194050"/>
          <p14:tracePt t="10690" x="2152650" y="3200400"/>
          <p14:tracePt t="10706" x="2108200" y="3213100"/>
          <p14:tracePt t="10723" x="2063750" y="3225800"/>
          <p14:tracePt t="10740" x="2038350" y="3244850"/>
          <p14:tracePt t="10756" x="2012950" y="3251200"/>
          <p14:tracePt t="10773" x="1981200" y="3282950"/>
          <p14:tracePt t="10790" x="1962150" y="3302000"/>
          <p14:tracePt t="10806" x="1949450" y="3327400"/>
          <p14:tracePt t="10823" x="1943100" y="3359150"/>
          <p14:tracePt t="10840" x="1924050" y="3397250"/>
          <p14:tracePt t="10856" x="1924050" y="3429000"/>
          <p14:tracePt t="10873" x="1924050" y="3441700"/>
          <p14:tracePt t="10890" x="1924050" y="3448050"/>
          <p14:tracePt t="10906" x="1924050" y="3467100"/>
          <p14:tracePt t="10930" x="1930400" y="3486150"/>
          <p14:tracePt t="10954" x="1936750" y="3492500"/>
          <p14:tracePt t="10970" x="1943100" y="3505200"/>
          <p14:tracePt t="10978" x="1949450" y="3511550"/>
          <p14:tracePt t="10990" x="1955800" y="3524250"/>
          <p14:tracePt t="11006" x="1993900" y="3530600"/>
          <p14:tracePt t="11023" x="2006600" y="3530600"/>
          <p14:tracePt t="11040" x="2038350" y="3530600"/>
          <p14:tracePt t="11056" x="2082800" y="3530600"/>
          <p14:tracePt t="11073" x="2127250" y="3530600"/>
          <p14:tracePt t="11090" x="2171700" y="3530600"/>
          <p14:tracePt t="11090" x="2197100" y="3530600"/>
          <p14:tracePt t="11106" x="2286000" y="3530600"/>
          <p14:tracePt t="11123" x="2393950" y="3530600"/>
          <p14:tracePt t="11140" x="2559050" y="3498850"/>
          <p14:tracePt t="11156" x="2705100" y="3486150"/>
          <p14:tracePt t="11173" x="2863850" y="3460750"/>
          <p14:tracePt t="11190" x="2978150" y="3441700"/>
          <p14:tracePt t="11206" x="3073400" y="3441700"/>
          <p14:tracePt t="11223" x="3136900" y="3441700"/>
          <p14:tracePt t="11240" x="3194050" y="3441700"/>
          <p14:tracePt t="11256" x="3238500" y="3441700"/>
          <p14:tracePt t="11273" x="3282950" y="3441700"/>
          <p14:tracePt t="11290" x="3327400" y="3441700"/>
          <p14:tracePt t="11290" x="3346450" y="3441700"/>
          <p14:tracePt t="11306" x="3359150" y="3441700"/>
          <p14:tracePt t="11323" x="3384550" y="3441700"/>
          <p14:tracePt t="11340" x="3416300" y="3429000"/>
          <p14:tracePt t="11356" x="3448050" y="3429000"/>
          <p14:tracePt t="11373" x="3492500" y="3429000"/>
          <p14:tracePt t="11390" x="3536950" y="3422650"/>
          <p14:tracePt t="11406" x="3581400" y="3422650"/>
          <p14:tracePt t="11423" x="3638550" y="3422650"/>
          <p14:tracePt t="11440" x="3708400" y="3422650"/>
          <p14:tracePt t="11456" x="3771900" y="3422650"/>
          <p14:tracePt t="11473" x="3867150" y="3422650"/>
          <p14:tracePt t="11490" x="4006850" y="3422650"/>
          <p14:tracePt t="11506" x="4114800" y="3422650"/>
          <p14:tracePt t="11523" x="4178300" y="3422650"/>
          <p14:tracePt t="11540" x="4273550" y="3422650"/>
          <p14:tracePt t="11556" x="4349750" y="3403600"/>
          <p14:tracePt t="11573" x="4394200" y="3390900"/>
          <p14:tracePt t="11590" x="4419600" y="3390900"/>
          <p14:tracePt t="11606" x="4438650" y="3390900"/>
          <p14:tracePt t="11634" x="4445000" y="3390900"/>
          <p14:tracePt t="11714" x="4451350" y="3390900"/>
          <p14:tracePt t="11786" x="4451350" y="3409950"/>
          <p14:tracePt t="12090" x="4438650" y="3384550"/>
          <p14:tracePt t="12098" x="4419600" y="3352800"/>
          <p14:tracePt t="12107" x="4381500" y="3333750"/>
          <p14:tracePt t="12123" x="4356100" y="3327400"/>
          <p14:tracePt t="12140" x="4330700" y="3308350"/>
          <p14:tracePt t="12157" x="4318000" y="3302000"/>
          <p14:tracePt t="12173" x="4279900" y="3295650"/>
          <p14:tracePt t="12190" x="4273550" y="3295650"/>
          <p14:tracePt t="12207" x="4267200" y="3282950"/>
          <p14:tracePt t="12226" x="4260850" y="3282950"/>
          <p14:tracePt t="12240" x="4254500" y="3276600"/>
          <p14:tracePt t="12257" x="4241800" y="3270250"/>
          <p14:tracePt t="12273" x="4235450" y="3270250"/>
          <p14:tracePt t="12290" x="4229100" y="3263900"/>
          <p14:tracePt t="12354" x="4222750" y="3263900"/>
          <p14:tracePt t="12402" x="4197350" y="3257550"/>
          <p14:tracePt t="12514" x="4191000" y="3244850"/>
          <p14:tracePt t="12523" x="4197350" y="3219450"/>
          <p14:tracePt t="12540" x="4324350" y="3200400"/>
          <p14:tracePt t="12557" x="4400550" y="3175000"/>
          <p14:tracePt t="12587" x="4406900" y="3175000"/>
          <p14:tracePt t="12594" x="4425950" y="3181350"/>
          <p14:tracePt t="12626" x="4432300" y="3194050"/>
          <p14:tracePt t="12650" x="4438650" y="3194050"/>
          <p14:tracePt t="12674" x="4445000" y="3194050"/>
          <p14:tracePt t="12714" x="4457700" y="3187700"/>
          <p14:tracePt t="12739" x="4464050" y="3181350"/>
          <p14:tracePt t="12858" x="4464050" y="3200400"/>
          <p14:tracePt t="12867" x="4464050" y="3206750"/>
          <p14:tracePt t="12874" x="4464050" y="3213100"/>
          <p14:tracePt t="12890" x="4464050" y="3257550"/>
          <p14:tracePt t="12907" x="4464050" y="3327400"/>
          <p14:tracePt t="12923" x="4464050" y="3409950"/>
          <p14:tracePt t="12940" x="4464050" y="3454400"/>
          <p14:tracePt t="12957" x="4464050" y="3498850"/>
          <p14:tracePt t="12973" x="4464050" y="3524250"/>
          <p14:tracePt t="13427" x="4451350" y="3517900"/>
          <p14:tracePt t="13451" x="4457700" y="3505200"/>
          <p14:tracePt t="13459" x="4457700" y="3498850"/>
          <p14:tracePt t="13475" x="4457700" y="3492500"/>
          <p14:tracePt t="13563" x="4457700" y="3486150"/>
          <p14:tracePt t="13603" x="4457700" y="3479800"/>
          <p14:tracePt t="14075" x="4457700" y="3486150"/>
          <p14:tracePt t="14083" x="4457700" y="3492500"/>
          <p14:tracePt t="14091" x="4464050" y="3517900"/>
          <p14:tracePt t="14107" x="4514850" y="3606800"/>
          <p14:tracePt t="14124" x="4572000" y="3670300"/>
          <p14:tracePt t="14140" x="4622800" y="3727450"/>
          <p14:tracePt t="14157" x="4667250" y="3765550"/>
          <p14:tracePt t="14174" x="4705350" y="3797300"/>
          <p14:tracePt t="14190" x="4743450" y="3810000"/>
          <p14:tracePt t="14207" x="4787900" y="3835400"/>
          <p14:tracePt t="14224" x="4832350" y="3848100"/>
          <p14:tracePt t="14240" x="4876800" y="3860800"/>
          <p14:tracePt t="14257" x="4933950" y="3898900"/>
          <p14:tracePt t="14274" x="4991100" y="3930650"/>
          <p14:tracePt t="14290" x="5105400" y="3962400"/>
          <p14:tracePt t="14291" x="5149850" y="3994150"/>
          <p14:tracePt t="14307" x="5264150" y="4044950"/>
          <p14:tracePt t="14324" x="5340350" y="4108450"/>
          <p14:tracePt t="14340" x="5378450" y="4152900"/>
          <p14:tracePt t="14357" x="5416550" y="4203700"/>
          <p14:tracePt t="14374" x="5422900" y="4210050"/>
          <p14:tracePt t="14395" x="5422900" y="4229100"/>
          <p14:tracePt t="14483" x="5422900" y="4235450"/>
          <p14:tracePt t="14515" x="5422900" y="4241800"/>
          <p14:tracePt t="14531" x="5416550" y="4241800"/>
          <p14:tracePt t="14547" x="5410200" y="4241800"/>
          <p14:tracePt t="14555" x="5403850" y="4241800"/>
          <p14:tracePt t="14571" x="5384800" y="4241800"/>
          <p14:tracePt t="14579" x="5378450" y="4235450"/>
          <p14:tracePt t="14590" x="5372100" y="4235450"/>
          <p14:tracePt t="14607" x="5346700" y="4222750"/>
          <p14:tracePt t="14624" x="5334000" y="4216400"/>
          <p14:tracePt t="14640" x="5314950" y="4197350"/>
          <p14:tracePt t="14675" x="5308600" y="4197350"/>
          <p14:tracePt t="14683" x="5295900" y="4191000"/>
          <p14:tracePt t="14699" x="5289550" y="4184650"/>
          <p14:tracePt t="14707" x="5264150" y="4178300"/>
          <p14:tracePt t="14724" x="5251450" y="4165600"/>
          <p14:tracePt t="14740" x="5238750" y="4159250"/>
          <p14:tracePt t="14757" x="5226050" y="4152900"/>
          <p14:tracePt t="14774" x="5207000" y="4146550"/>
          <p14:tracePt t="14803" x="5200650" y="4146550"/>
          <p14:tracePt t="14811" x="5194300" y="4133850"/>
          <p14:tracePt t="14824" x="5187950" y="4133850"/>
          <p14:tracePt t="14851" x="5168900" y="4121150"/>
          <p14:tracePt t="14907" x="5162550" y="4114800"/>
          <p14:tracePt t="14963" x="5149850" y="4114800"/>
          <p14:tracePt t="14995" x="5143500" y="4102100"/>
          <p14:tracePt t="15147" x="5130800" y="409575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5.8"/>
</p:tagLst>
</file>

<file path=ppt/tags/tag2.xml><?xml version="1.0" encoding="utf-8"?>
<p:tagLst xmlns:a="http://schemas.openxmlformats.org/drawingml/2006/main" xmlns:r="http://schemas.openxmlformats.org/officeDocument/2006/relationships" xmlns:p="http://schemas.openxmlformats.org/presentationml/2006/main">
  <p:tag name="TIMING" val="|39|4.3|11.5|49.7|11.4"/>
</p:tagLst>
</file>

<file path=ppt/theme/theme1.xml><?xml version="1.0" encoding="utf-8"?>
<a:theme xmlns:a="http://schemas.openxmlformats.org/drawingml/2006/main" name="2_Office Theme">
  <a:themeElements>
    <a:clrScheme name="Custom 8">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0000"/>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1380</TotalTime>
  <Words>2314</Words>
  <Application>Microsoft Office PowerPoint</Application>
  <PresentationFormat>On-screen Show (4:3)</PresentationFormat>
  <Paragraphs>186</Paragraphs>
  <Slides>30</Slides>
  <Notes>25</Notes>
  <HiddenSlides>0</HiddenSlides>
  <MMClips>30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Calibri Light</vt:lpstr>
      <vt:lpstr>Cambria Math</vt:lpstr>
      <vt:lpstr>CMBXTI10</vt:lpstr>
      <vt:lpstr>Wingdings</vt:lpstr>
      <vt:lpstr>2_Office Theme</vt:lpstr>
      <vt:lpstr>Terrestrial Planets</vt:lpstr>
      <vt:lpstr>Creation of the universe, solar system, planets and satellites</vt:lpstr>
      <vt:lpstr>Creation mythologies</vt:lpstr>
      <vt:lpstr>Creation mythologies II</vt:lpstr>
      <vt:lpstr>Creation mythologies III</vt:lpstr>
      <vt:lpstr>Creation mythologies III</vt:lpstr>
      <vt:lpstr>Creation mythologies III</vt:lpstr>
      <vt:lpstr>Creation mythologies III</vt:lpstr>
      <vt:lpstr>Creation mythologies III</vt:lpstr>
      <vt:lpstr>Scientific narrative</vt:lpstr>
      <vt:lpstr>Quantifying the moment of creation</vt:lpstr>
      <vt:lpstr>The Geological Clock</vt:lpstr>
      <vt:lpstr>Modern physics gives us a clock</vt:lpstr>
      <vt:lpstr>Radioactivity and clocks</vt:lpstr>
      <vt:lpstr>Radioactivity and clocks</vt:lpstr>
      <vt:lpstr>14C dating method</vt:lpstr>
      <vt:lpstr>14C dating method</vt:lpstr>
      <vt:lpstr>14C dating method</vt:lpstr>
      <vt:lpstr>Dating on geological time scales </vt:lpstr>
      <vt:lpstr>40Ar geochronology</vt:lpstr>
      <vt:lpstr>40Ar geochronology</vt:lpstr>
      <vt:lpstr>Dating on geological time scales </vt:lpstr>
      <vt:lpstr>Uranium-Lead dating: Concordia Plots</vt:lpstr>
      <vt:lpstr>Uranium-Lead dating: Concordia Plots</vt:lpstr>
      <vt:lpstr>What do we learn?</vt:lpstr>
      <vt:lpstr>Older rocks?</vt:lpstr>
      <vt:lpstr>Meteorites are older!</vt:lpstr>
      <vt:lpstr>Meteorites are older!</vt:lpstr>
      <vt:lpstr>Meteorites are older!</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Terrestrial Planets</dc:title>
  <dc:creator>olivia</dc:creator>
  <cp:lastModifiedBy>olivia</cp:lastModifiedBy>
  <cp:revision>27</cp:revision>
  <dcterms:created xsi:type="dcterms:W3CDTF">2017-01-09T20:52:29Z</dcterms:created>
  <dcterms:modified xsi:type="dcterms:W3CDTF">2022-12-26T15:18:27Z</dcterms:modified>
</cp:coreProperties>
</file>